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8" r:id="rId6"/>
    <p:sldId id="269" r:id="rId7"/>
    <p:sldId id="267" r:id="rId8"/>
    <p:sldId id="258" r:id="rId9"/>
    <p:sldId id="268" r:id="rId10"/>
    <p:sldId id="259" r:id="rId11"/>
    <p:sldId id="266" r:id="rId12"/>
    <p:sldId id="272" r:id="rId13"/>
    <p:sldId id="261" r:id="rId14"/>
    <p:sldId id="274" r:id="rId15"/>
    <p:sldId id="262" r:id="rId16"/>
    <p:sldId id="275" r:id="rId17"/>
    <p:sldId id="263" r:id="rId18"/>
    <p:sldId id="277" r:id="rId19"/>
    <p:sldId id="264" r:id="rId20"/>
    <p:sldId id="26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619F-7599-B0CA-DBBA-DDE33A32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3A51F-F11C-E687-9606-16D661CB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DBCA-F78E-E2D3-904E-45BA3CCB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7FC9-316B-E852-69AD-B4F96E9A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8E61-8832-F927-6016-FA0A59E7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45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1E20-6459-A885-164B-30F93282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2988-1A93-3BB8-902F-1EF4B4B8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708F-F3E9-8863-ACEA-D68CDB9E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2F6C-D04C-7072-A973-95F20DD8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0946-4903-E5D2-18B1-B7318B1D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6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D283D-4816-50A0-F032-75F46E87C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A9D4C-AD68-5C44-92FB-B9D876096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4FD5-A2EC-A23D-72FB-E04B44CC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FD8B-B1E9-FF81-0A80-08191687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AC78-89CA-035F-2766-2862F2E8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24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3BD3-6C15-3277-A45C-77A60D5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60C9-A114-F6BF-9DB5-520192CC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9D53-DBFF-9FF5-575F-BA835626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92A6-2CC8-0957-8D08-7155F09F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F74A-2238-D2EB-0085-803AE86A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6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0B7-58DF-8F50-6C79-F3C9AB04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9A07-FCB2-627A-EEE6-00B6F39F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1EF8-8C02-ABFF-3DCE-39A2D408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ED03-0A8E-FF19-6D8F-BF17A927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17B-7AAE-A587-6BB6-C11F6C1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49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4E5D-8A71-D507-A860-8E821FE8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A241-B830-D9AB-0998-1AA91A47E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B65F2-C1E2-DCDE-B0E2-5F13BAC00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5B49-2482-1282-783C-87840DE7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5C24-A22B-E89C-B6DF-5B74DB5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6947-2E4F-0131-2CC8-98A059D8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693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1B15-B0AA-C7B2-7978-B46246B3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D5E9-99AA-322E-ADE9-6DB90997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C054-3FF0-9BDA-5646-992BC67D0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57665-FBF5-0DCF-9B94-3138EF221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B0A93-2283-6D74-3C8E-891678DF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B2C05-0A75-4103-AEAA-55611EB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C8C-1419-0A6F-7C56-FB3EC2A8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5460C-6207-FF8F-E92F-31DF51A0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91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309-F23C-8176-E6F1-2747BF43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6BF27-5C96-F9D6-9D71-6EAB2513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0E963-6FC0-B3E3-44AE-D0DB273A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4A02F-4C61-5D5C-3835-76EE5E99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23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60F1F-24C2-48D6-B62B-B67F623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98580-806E-CB15-8B16-F4CBA34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8C720-8C29-4975-567C-3C65A479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406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1694-ADEB-BCD7-2902-966A655E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C694-6523-4F46-6446-04AC876A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6CB99-0D95-695F-F4BF-8F8CA412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0755-F979-96CB-28FE-E9EF725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8C11-A141-21D2-431B-BE0C3A9B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0F344-9365-617A-5AAC-9265BBBE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844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A296-9B09-D298-DFC2-6893AC2E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D7188-C9BF-207B-1D32-EF94F0A5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C7549-D7E1-A7C9-AA81-3C2B85A4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288B2-8672-5965-15EC-C7E4722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820E9-F124-6908-6D71-704DA4B0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A1CC5-73FA-049B-B830-3E159A1A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3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8641-4C55-A23C-CB37-AE6518C1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DA87-BE3F-26CF-DA3F-4C7560B6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8D5E-27CA-B9CA-010F-B417B84AE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9808B-ADE6-4CB0-9AC2-03EAE76023BB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7B12-A73B-1BD5-2835-1DEA6F368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7409-EE7B-1284-5307-8B61772D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724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E085-F915-7925-DE7F-CC11E73DC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Polit2 behavior analysis (P=6)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0E93-F9CA-64E3-1143-15CC18958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474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335-3CBE-CA1D-F2E7-CBF9DDFD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 vs 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B0F62C-521B-3592-3F7E-84C9FCC5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50" y="-59159"/>
            <a:ext cx="4322284" cy="3488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36B9B6-97F6-4D90-AF0B-65D875F46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950" y="3359388"/>
            <a:ext cx="4579028" cy="36238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271437-633D-0575-BA40-659591D65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05237"/>
            <a:ext cx="5761219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1329-8FB4-474D-42AC-8790942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2E8B-B4EB-4BC3-F759-554638F9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0A68D-6083-7186-3E76-960758B3F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1" y="1755739"/>
            <a:ext cx="6573079" cy="4929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46306-1A64-1AE4-1BE0-4756706B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2129389"/>
            <a:ext cx="5576682" cy="41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261A-BCE5-7B3E-70AF-7C0E8F93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3E48-782A-7668-7711-A94D68F2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Findings:</a:t>
            </a:r>
          </a:p>
          <a:p>
            <a:r>
              <a:rPr lang="en-IE" dirty="0"/>
              <a:t>FDI rt faster</a:t>
            </a:r>
          </a:p>
          <a:p>
            <a:r>
              <a:rPr lang="en-IE" dirty="0"/>
              <a:t>BCP no partial bursts</a:t>
            </a:r>
          </a:p>
          <a:p>
            <a:r>
              <a:rPr lang="en-IE" dirty="0"/>
              <a:t>FDI learning more</a:t>
            </a:r>
          </a:p>
          <a:p>
            <a:r>
              <a:rPr lang="en-IE" dirty="0"/>
              <a:t>Rt change less between trials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781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92DD04-A15D-9B33-80EC-6639B60A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03" y="1"/>
            <a:ext cx="4112520" cy="3299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52378B-4860-153C-9C25-EDA466C0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28" y="0"/>
            <a:ext cx="3986596" cy="3229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BF063B-9D8C-F089-6983-1D40F2110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03" y="3429000"/>
            <a:ext cx="4033867" cy="3229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1CE4CF-A80C-E03F-600B-B34107297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614" y="3526971"/>
            <a:ext cx="4153989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14BFD4-A868-FA56-90B5-3730E9E4771F}"/>
              </a:ext>
            </a:extLst>
          </p:cNvPr>
          <p:cNvSpPr txBox="1"/>
          <p:nvPr/>
        </p:nvSpPr>
        <p:spPr>
          <a:xfrm>
            <a:off x="1126435" y="1384852"/>
            <a:ext cx="8488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Learning happens in MT (or a little in FDI decision time)</a:t>
            </a:r>
          </a:p>
          <a:p>
            <a:endParaRPr lang="en-IE" b="1" dirty="0"/>
          </a:p>
          <a:p>
            <a:r>
              <a:rPr lang="en-IE" dirty="0"/>
              <a:t>FDI is faster in decision time (</a:t>
            </a:r>
            <a:r>
              <a:rPr lang="en-IE" dirty="0" err="1"/>
              <a:t>Emg</a:t>
            </a:r>
            <a:r>
              <a:rPr lang="en-IE" dirty="0"/>
              <a:t> onsite)</a:t>
            </a:r>
          </a:p>
          <a:p>
            <a:r>
              <a:rPr lang="en-IE" dirty="0"/>
              <a:t>BCP is faster in MT (RT-</a:t>
            </a:r>
            <a:r>
              <a:rPr lang="en-IE" dirty="0" err="1"/>
              <a:t>EMGonsite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466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E17EF-786A-2197-F0DA-BC4D0F01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73" y="179445"/>
            <a:ext cx="4227909" cy="3433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ACF61-0E92-E511-C3D0-BF106D44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8" y="3741574"/>
            <a:ext cx="3911206" cy="3092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B3414A-750D-3313-111E-FA663772C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20" y="78229"/>
            <a:ext cx="4227909" cy="3433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3FBED-E13B-5A7F-37FF-28384B48D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120" y="3525723"/>
            <a:ext cx="4227909" cy="33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2834A-6F68-349F-16AB-DA177106CC49}"/>
              </a:ext>
            </a:extLst>
          </p:cNvPr>
          <p:cNvSpPr txBox="1"/>
          <p:nvPr/>
        </p:nvSpPr>
        <p:spPr>
          <a:xfrm>
            <a:off x="1126435" y="1384852"/>
            <a:ext cx="848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Dominate hand makes diff:</a:t>
            </a:r>
          </a:p>
          <a:p>
            <a:r>
              <a:rPr lang="en-IE" b="1" dirty="0"/>
              <a:t>Left is slower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675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C20A-3B89-C86E-5688-8012730B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CA74-B551-8EB0-41F7-C7ACD9D4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5635F-8DD6-5FE9-E1D6-9C4517FA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1" y="-38861"/>
            <a:ext cx="5386873" cy="4040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05DB2B-756D-F0F8-641C-CC5F72CF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05" y="-194096"/>
            <a:ext cx="4675284" cy="3506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89EC3-20FE-794F-F203-D427B610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04" y="3890865"/>
            <a:ext cx="4348197" cy="3261148"/>
          </a:xfrm>
          <a:prstGeom prst="rect">
            <a:avLst/>
          </a:prstGeo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664DD4B0-3DB2-4887-AD9B-424CA25C9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549" y="3587085"/>
            <a:ext cx="4557540" cy="34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C02F-5BB3-775D-B2E4-F4A4AEB2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AFA3-A436-4743-0889-A2B3A5B0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Left is slower in both MT and </a:t>
            </a:r>
            <a:r>
              <a:rPr lang="en-IE" dirty="0" err="1"/>
              <a:t>EMGonsite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678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CA8B-CFB4-91BB-DAE7-68E41061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45A8D-EEA0-7255-9DC0-96CF8B54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7" y="-181737"/>
            <a:ext cx="4993133" cy="374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1B2301-9B34-BE6F-FEF7-A35D1B45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7" y="3354355"/>
            <a:ext cx="5125616" cy="3844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75EA0-8AB6-2195-13C5-A4A57171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11" y="-270588"/>
            <a:ext cx="4665307" cy="3498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A8D319-5CCA-AE9A-ED12-7F0EF0174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511" y="3629017"/>
            <a:ext cx="4393183" cy="32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5B90-A081-4027-AC42-ED27EF98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53" y="1253331"/>
            <a:ext cx="3115425" cy="4351338"/>
          </a:xfrm>
        </p:spPr>
        <p:txBody>
          <a:bodyPr>
            <a:normAutofit fontScale="92500"/>
          </a:bodyPr>
          <a:lstStyle/>
          <a:p>
            <a:r>
              <a:rPr lang="en-IE" dirty="0"/>
              <a:t>Change made in exp (delay feedback training before each block)</a:t>
            </a:r>
          </a:p>
          <a:p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2 coherence level – easy </a:t>
            </a:r>
            <a:r>
              <a:rPr lang="en-IE" sz="2800" kern="1200" dirty="0">
                <a:solidFill>
                  <a:sysClr val="windowText" lastClr="000000"/>
                </a:solidFill>
                <a:ea typeface="+mn-ea"/>
                <a:cs typeface="+mn-cs"/>
              </a:rPr>
              <a:t>(0.1)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and hard (0.05)</a:t>
            </a:r>
            <a:endParaRPr lang="en-IE" dirty="0"/>
          </a:p>
          <a:p>
            <a:r>
              <a:rPr lang="en-IE" dirty="0"/>
              <a:t>Change made in position (from p4)</a:t>
            </a:r>
          </a:p>
          <a:p>
            <a:r>
              <a:rPr lang="en-IE" dirty="0"/>
              <a:t>SSVEP why 18.75?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70505A-85A7-4312-4E75-BDE6D46A9FE4}"/>
              </a:ext>
            </a:extLst>
          </p:cNvPr>
          <p:cNvGrpSpPr/>
          <p:nvPr/>
        </p:nvGrpSpPr>
        <p:grpSpPr>
          <a:xfrm>
            <a:off x="4328347" y="143377"/>
            <a:ext cx="7682407" cy="6571246"/>
            <a:chOff x="418885" y="0"/>
            <a:chExt cx="7075108" cy="59457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DD6AFE-1924-2F46-4702-72519C1F4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885" y="0"/>
              <a:ext cx="7075108" cy="44063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C2A1E1-39CF-DA2D-29CF-82DB3B8DB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751" r="563" b="-1"/>
            <a:stretch/>
          </p:blipFill>
          <p:spPr>
            <a:xfrm>
              <a:off x="729362" y="4454507"/>
              <a:ext cx="6508079" cy="124514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0FA674-36D6-F82C-CD08-FF2A29B83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255" y="5690058"/>
              <a:ext cx="6508079" cy="959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C706BB-F331-5806-9615-D650BD038621}"/>
                </a:ext>
              </a:extLst>
            </p:cNvPr>
            <p:cNvSpPr txBox="1"/>
            <p:nvPr/>
          </p:nvSpPr>
          <p:spPr>
            <a:xfrm>
              <a:off x="692469" y="569964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0.1s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0DF3F8-4896-857B-27AB-690770FD233C}"/>
                </a:ext>
              </a:extLst>
            </p:cNvPr>
            <p:cNvSpPr txBox="1"/>
            <p:nvPr/>
          </p:nvSpPr>
          <p:spPr>
            <a:xfrm>
              <a:off x="1299514" y="570923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0.6s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5C47E7-DD29-7408-2795-1FF68CBDF543}"/>
                </a:ext>
              </a:extLst>
            </p:cNvPr>
            <p:cNvSpPr txBox="1"/>
            <p:nvPr/>
          </p:nvSpPr>
          <p:spPr>
            <a:xfrm>
              <a:off x="2392423" y="570923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0.6s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C52B3-A22E-5BB4-E569-4DEE9AE16BC8}"/>
                </a:ext>
              </a:extLst>
            </p:cNvPr>
            <p:cNvSpPr txBox="1"/>
            <p:nvPr/>
          </p:nvSpPr>
          <p:spPr>
            <a:xfrm>
              <a:off x="5014301" y="4824440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0.8s – 3s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121943-A965-9BE8-66F4-77A7DFC71A17}"/>
                </a:ext>
              </a:extLst>
            </p:cNvPr>
            <p:cNvCxnSpPr>
              <a:cxnSpLocks/>
            </p:cNvCxnSpPr>
            <p:nvPr/>
          </p:nvCxnSpPr>
          <p:spPr>
            <a:xfrm>
              <a:off x="3228354" y="5071980"/>
              <a:ext cx="3771263" cy="142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A91415-CFF2-3F96-773F-45DC5ACB62B4}"/>
                </a:ext>
              </a:extLst>
            </p:cNvPr>
            <p:cNvSpPr txBox="1"/>
            <p:nvPr/>
          </p:nvSpPr>
          <p:spPr>
            <a:xfrm>
              <a:off x="2791162" y="492831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b="1" dirty="0"/>
                <a:t>EVon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782595-0C31-D987-07B8-B7D36C0E1D4C}"/>
                </a:ext>
              </a:extLst>
            </p:cNvPr>
            <p:cNvSpPr txBox="1"/>
            <p:nvPr/>
          </p:nvSpPr>
          <p:spPr>
            <a:xfrm>
              <a:off x="3147893" y="5177214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b="1" dirty="0"/>
                <a:t>RT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B61A56-0410-68AD-915F-F593EE7DF705}"/>
                </a:ext>
              </a:extLst>
            </p:cNvPr>
            <p:cNvCxnSpPr>
              <a:cxnSpLocks/>
            </p:cNvCxnSpPr>
            <p:nvPr/>
          </p:nvCxnSpPr>
          <p:spPr>
            <a:xfrm>
              <a:off x="3458373" y="5309487"/>
              <a:ext cx="256951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E8D32C-28E8-2F15-CD24-6F551AC10262}"/>
                </a:ext>
              </a:extLst>
            </p:cNvPr>
            <p:cNvSpPr txBox="1"/>
            <p:nvPr/>
          </p:nvSpPr>
          <p:spPr>
            <a:xfrm>
              <a:off x="4051511" y="5112979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0.2s – 1.8s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0B4383-9276-9D95-509E-9028F9967CB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98" y="5518080"/>
              <a:ext cx="3780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C1087-160F-D247-0B9A-1DBEB7816C26}"/>
                </a:ext>
              </a:extLst>
            </p:cNvPr>
            <p:cNvSpPr txBox="1"/>
            <p:nvPr/>
          </p:nvSpPr>
          <p:spPr>
            <a:xfrm>
              <a:off x="6027888" y="5281630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0.2s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44EA46-1D9B-E771-6814-686C94D4F5C2}"/>
                </a:ext>
              </a:extLst>
            </p:cNvPr>
            <p:cNvSpPr txBox="1"/>
            <p:nvPr/>
          </p:nvSpPr>
          <p:spPr>
            <a:xfrm>
              <a:off x="5610135" y="537824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b="1" dirty="0"/>
                <a:t>EVoff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6825E0-53C9-F587-C188-B2CE4652FD6C}"/>
                </a:ext>
              </a:extLst>
            </p:cNvPr>
            <p:cNvSpPr txBox="1"/>
            <p:nvPr/>
          </p:nvSpPr>
          <p:spPr>
            <a:xfrm>
              <a:off x="3748415" y="5714879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0.8s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2BF2DC-560D-96BB-69D5-8013E8570F02}"/>
                </a:ext>
              </a:extLst>
            </p:cNvPr>
            <p:cNvSpPr txBox="1"/>
            <p:nvPr/>
          </p:nvSpPr>
          <p:spPr>
            <a:xfrm>
              <a:off x="5104407" y="5717014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1s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224E0D-ED12-EB35-ECCB-C8E1B1BA3EDC}"/>
                </a:ext>
              </a:extLst>
            </p:cNvPr>
            <p:cNvSpPr txBox="1"/>
            <p:nvPr/>
          </p:nvSpPr>
          <p:spPr>
            <a:xfrm>
              <a:off x="6432018" y="5717014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1.2s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5781C8-BE3D-2345-7F03-48F9985C01F1}"/>
                </a:ext>
              </a:extLst>
            </p:cNvPr>
            <p:cNvSpPr/>
            <p:nvPr/>
          </p:nvSpPr>
          <p:spPr>
            <a:xfrm>
              <a:off x="836191" y="5153689"/>
              <a:ext cx="46705" cy="47049"/>
            </a:xfrm>
            <a:prstGeom prst="ellipse">
              <a:avLst/>
            </a:prstGeom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80D794-B7E5-8BB8-C6FA-4DEEA7D97D98}"/>
                </a:ext>
              </a:extLst>
            </p:cNvPr>
            <p:cNvSpPr/>
            <p:nvPr/>
          </p:nvSpPr>
          <p:spPr>
            <a:xfrm>
              <a:off x="1461895" y="5159150"/>
              <a:ext cx="46705" cy="47049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6500F6-3A21-4BBD-490B-CAFC84EED63D}"/>
                </a:ext>
              </a:extLst>
            </p:cNvPr>
            <p:cNvSpPr/>
            <p:nvPr/>
          </p:nvSpPr>
          <p:spPr>
            <a:xfrm>
              <a:off x="2592348" y="5153689"/>
              <a:ext cx="46705" cy="47049"/>
            </a:xfrm>
            <a:prstGeom prst="ellipse">
              <a:avLst/>
            </a:prstGeom>
            <a:solidFill>
              <a:srgbClr val="00B05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4B02E7-0CD0-7FF8-0317-D1F44534F11C}"/>
                </a:ext>
              </a:extLst>
            </p:cNvPr>
            <p:cNvSpPr/>
            <p:nvPr/>
          </p:nvSpPr>
          <p:spPr>
            <a:xfrm>
              <a:off x="1682561" y="1071242"/>
              <a:ext cx="46705" cy="47049"/>
            </a:xfrm>
            <a:prstGeom prst="ellipse">
              <a:avLst/>
            </a:prstGeom>
            <a:solidFill>
              <a:srgbClr val="00B05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717030-1068-1F5A-8EC9-501E6BAB7A7A}"/>
                </a:ext>
              </a:extLst>
            </p:cNvPr>
            <p:cNvSpPr/>
            <p:nvPr/>
          </p:nvSpPr>
          <p:spPr>
            <a:xfrm>
              <a:off x="1688113" y="3142943"/>
              <a:ext cx="46705" cy="47049"/>
            </a:xfrm>
            <a:prstGeom prst="ellipse">
              <a:avLst/>
            </a:prstGeom>
            <a:solidFill>
              <a:srgbClr val="00B05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6D212E-D74E-C4B8-D794-E892ED8CEA91}"/>
                </a:ext>
              </a:extLst>
            </p:cNvPr>
            <p:cNvSpPr/>
            <p:nvPr/>
          </p:nvSpPr>
          <p:spPr>
            <a:xfrm>
              <a:off x="4923323" y="2099831"/>
              <a:ext cx="116862" cy="120855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12292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8CCA-DFD6-1703-AABF-FCF0DEDA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F5C9-D2C0-8EB9-D83A-6E8484EE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4495E-089A-BE4F-090E-584B233A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5" y="1742985"/>
            <a:ext cx="6319935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0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0F3D-605B-174E-79A8-FE011D69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7591-1E5F-3631-192A-1944B0BD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D210B-5CD9-FE65-F9F0-0AB828BF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45" y="100427"/>
            <a:ext cx="7302875" cy="3949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89902-033F-F3EE-D0C3-DFD0154F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17" y="3441222"/>
            <a:ext cx="5306818" cy="3416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DEBEC-8B40-055E-441C-280B19A2F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95" y="4421888"/>
            <a:ext cx="3732516" cy="23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AA31-72A9-8ADF-43E4-4DF514B7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prEMG</a:t>
            </a:r>
            <a:r>
              <a:rPr lang="en-IE" dirty="0"/>
              <a:t> != partial bursts/</a:t>
            </a:r>
            <a:r>
              <a:rPr lang="en-US" altLang="zh-CN" dirty="0"/>
              <a:t>errors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1D1F8-73D7-E4CF-47A9-DE1DD5F6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91" y="1764990"/>
            <a:ext cx="3645087" cy="243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95DE7-E37C-50D4-C16B-2AFC4B78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4737"/>
            <a:ext cx="4311872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A047-9F82-8EAD-273A-4FC47B11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30C22-2BEF-85B9-1494-96D429E61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832" y="2371513"/>
            <a:ext cx="7372729" cy="4121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2906F-F15E-A085-7B2E-B5D9C8A4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6" y="186425"/>
            <a:ext cx="8788852" cy="2686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5AC3B8-42EC-F44D-EB84-80172469F2C3}"/>
              </a:ext>
            </a:extLst>
          </p:cNvPr>
          <p:cNvSpPr txBox="1"/>
          <p:nvPr/>
        </p:nvSpPr>
        <p:spPr>
          <a:xfrm>
            <a:off x="424070" y="3695811"/>
            <a:ext cx="4187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present study, we showed that, unlike overt errors, such “</a:t>
            </a:r>
            <a:r>
              <a:rPr lang="en-US" dirty="0">
                <a:highlight>
                  <a:srgbClr val="FFFF00"/>
                </a:highlight>
              </a:rPr>
              <a:t>partial errors</a:t>
            </a:r>
            <a:r>
              <a:rPr lang="en-US" dirty="0"/>
              <a:t>” are </a:t>
            </a:r>
            <a:r>
              <a:rPr lang="en-US" dirty="0">
                <a:highlight>
                  <a:srgbClr val="FFFF00"/>
                </a:highlight>
              </a:rPr>
              <a:t>poorly consciously detected by participants</a:t>
            </a:r>
            <a:r>
              <a:rPr lang="en-US" dirty="0"/>
              <a:t>, who could report only one third of their partial errors.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202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2C07-730B-CBDD-D15C-DCAD8276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EMG Partial Burst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5151-0E3F-65A6-97AB-37AA81A6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localized, transient increase in muscle activation detected as a brief burst of electrical activity in an electromyogram (EMG) signal.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Pre-motor activity: Neural preparation for movement.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Feedback corrections: Adjustments to motor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recruitment of motor units: Subset of muscle fibers activated.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97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96EB-664D-6FF8-E91C-2FB36947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C801-2F4F-9894-EE32-546519D1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Findings:</a:t>
            </a:r>
          </a:p>
          <a:p>
            <a:r>
              <a:rPr lang="en-IE" dirty="0"/>
              <a:t>Accuracy increase after learning</a:t>
            </a:r>
          </a:p>
          <a:p>
            <a:r>
              <a:rPr lang="en-IE" dirty="0"/>
              <a:t>Rt decrease after learning</a:t>
            </a:r>
          </a:p>
          <a:p>
            <a:r>
              <a:rPr lang="en-IE" dirty="0"/>
              <a:t>Partial burst decrease after learning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491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908E16-82C9-95D2-0331-D5F771FE2B30}"/>
              </a:ext>
            </a:extLst>
          </p:cNvPr>
          <p:cNvSpPr txBox="1"/>
          <p:nvPr/>
        </p:nvSpPr>
        <p:spPr>
          <a:xfrm>
            <a:off x="501520" y="63397"/>
            <a:ext cx="85118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SubID</a:t>
            </a:r>
            <a:r>
              <a:rPr lang="en-US" dirty="0"/>
              <a:t>    Acc    RT    </a:t>
            </a:r>
            <a:r>
              <a:rPr lang="en-US" dirty="0" err="1"/>
              <a:t>EMGOnsite</a:t>
            </a:r>
            <a:r>
              <a:rPr lang="en-US" dirty="0"/>
              <a:t>    CountL1    CountL2</a:t>
            </a:r>
          </a:p>
          <a:p>
            <a:r>
              <a:rPr lang="en-US" dirty="0"/>
              <a:t>    1.0000    0.6562    0.9416    0.8582  134.0000  233.0000</a:t>
            </a:r>
          </a:p>
          <a:p>
            <a:r>
              <a:rPr lang="en-US" dirty="0"/>
              <a:t>    2.0000    0.7852    1.0831    1.0097  101.0000   54.0000</a:t>
            </a:r>
          </a:p>
          <a:p>
            <a:r>
              <a:rPr lang="en-US" dirty="0"/>
              <a:t>    3.0000    0.7412    1.0258    0.9011  143.0000   67.0000</a:t>
            </a:r>
          </a:p>
          <a:p>
            <a:r>
              <a:rPr lang="en-US" dirty="0"/>
              <a:t>    4.0000    0.5654    0.7905    0.6876   76.0000  188.0000</a:t>
            </a:r>
          </a:p>
          <a:p>
            <a:r>
              <a:rPr lang="en-US" dirty="0"/>
              <a:t>    5.0000    0.8301    1.0459    0.9613  205.0000  150.0000</a:t>
            </a:r>
          </a:p>
          <a:p>
            <a:r>
              <a:rPr lang="en-US" dirty="0"/>
              <a:t>    6.0000    0.8320    1.0855    0.9281  181.0000   82.0000</a:t>
            </a:r>
            <a:endParaRPr lang="en-I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07F157-98BC-4B8C-6467-72A21AB8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49" y="2498778"/>
            <a:ext cx="5332630" cy="40613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E1E963-85BD-B1F6-A984-2906402A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60" y="4665"/>
            <a:ext cx="4550591" cy="36018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0C4D04-2745-100B-88DA-4A6BF5D74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48" y="3324478"/>
            <a:ext cx="4537103" cy="35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8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5545-E3C2-1213-5677-39D35DD8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2B75-7B47-F153-FF85-5A7063EE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Findings:</a:t>
            </a:r>
          </a:p>
          <a:p>
            <a:r>
              <a:rPr lang="en-IE" dirty="0"/>
              <a:t>H has higher </a:t>
            </a:r>
            <a:r>
              <a:rPr lang="en-IE" dirty="0" err="1"/>
              <a:t>acc</a:t>
            </a:r>
            <a:r>
              <a:rPr lang="en-IE" dirty="0"/>
              <a:t> and low rt</a:t>
            </a:r>
          </a:p>
          <a:p>
            <a:r>
              <a:rPr lang="en-IE" dirty="0"/>
              <a:t>Partial bursts is more in L</a:t>
            </a:r>
          </a:p>
          <a:p>
            <a:r>
              <a:rPr lang="en-IE" dirty="0"/>
              <a:t>The first partial burst happening time for H is early</a:t>
            </a:r>
          </a:p>
          <a:p>
            <a:r>
              <a:rPr lang="en-IE" dirty="0"/>
              <a:t>And the trend of the time first partial burst  decrease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126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323</Words>
  <Application>Microsoft Office PowerPoint</Application>
  <PresentationFormat>宽屏</PresentationFormat>
  <Paragraphs>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Polit2 behavior analysis (P=6)</vt:lpstr>
      <vt:lpstr>PowerPoint 演示文稿</vt:lpstr>
      <vt:lpstr>PowerPoint 演示文稿</vt:lpstr>
      <vt:lpstr>prEMG != partial bursts/errors</vt:lpstr>
      <vt:lpstr>PowerPoint 演示文稿</vt:lpstr>
      <vt:lpstr>EMG Partial Burst</vt:lpstr>
      <vt:lpstr>PowerPoint 演示文稿</vt:lpstr>
      <vt:lpstr>PowerPoint 演示文稿</vt:lpstr>
      <vt:lpstr>PowerPoint 演示文稿</vt:lpstr>
      <vt:lpstr>H vs 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9</cp:revision>
  <dcterms:created xsi:type="dcterms:W3CDTF">2024-12-06T05:40:03Z</dcterms:created>
  <dcterms:modified xsi:type="dcterms:W3CDTF">2024-12-10T02:36:45Z</dcterms:modified>
</cp:coreProperties>
</file>