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8" r:id="rId4"/>
    <p:sldId id="258" r:id="rId5"/>
    <p:sldId id="265" r:id="rId6"/>
    <p:sldId id="266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74733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805161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102390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50874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EE5F6E2-3F31-4680-9C7B-A1F0DD87BB4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854374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12865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793442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91893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602272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752909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20.01.2023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75550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EE5F6E2-3F31-4680-9C7B-A1F0DD87BB4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56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1C187-AC03-2BB5-7BE4-581E65026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“Battlefront”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72130F-0F50-C444-5BBD-E1CBFCBAC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719" y="4572001"/>
            <a:ext cx="10969982" cy="1673894"/>
          </a:xfrm>
        </p:spPr>
        <p:txBody>
          <a:bodyPr>
            <a:normAutofit/>
          </a:bodyPr>
          <a:lstStyle/>
          <a:p>
            <a:endParaRPr lang="en-US" sz="2400" b="1" dirty="0"/>
          </a:p>
          <a:p>
            <a:r>
              <a:rPr lang="ru-RU" sz="2400" b="1" dirty="0"/>
              <a:t>Выполнили: Пономарёв И.С.</a:t>
            </a:r>
            <a:r>
              <a:rPr lang="en-US" sz="2400" b="1" dirty="0"/>
              <a:t>; </a:t>
            </a:r>
            <a:r>
              <a:rPr lang="ru-RU" sz="2400" b="1" dirty="0"/>
              <a:t>Новиков И.С.</a:t>
            </a:r>
          </a:p>
          <a:p>
            <a:r>
              <a:rPr lang="ru-RU" sz="2400" b="1" dirty="0"/>
              <a:t>Руководитель: Иванов А.Н.</a:t>
            </a:r>
          </a:p>
        </p:txBody>
      </p:sp>
    </p:spTree>
    <p:extLst>
      <p:ext uri="{BB962C8B-B14F-4D97-AF65-F5344CB8AC3E}">
        <p14:creationId xmlns:p14="http://schemas.microsoft.com/office/powerpoint/2010/main" val="1455718435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13660-0348-3B42-F26B-358ECDF8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04FBCE-6CCA-CBE0-94BA-C1DB8F9F7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2800" i="1" dirty="0"/>
              <a:t>В наше время нужно быть всесторонне развитым. Но как совмещать отдых и учёбу</a:t>
            </a:r>
            <a:r>
              <a:rPr lang="en-US" sz="2800" i="1" dirty="0"/>
              <a:t>?</a:t>
            </a:r>
            <a:r>
              <a:rPr lang="ru-RU" sz="2800" i="1" dirty="0"/>
              <a:t> Конечно же ответ – игры! Игры помогают выработать стратегическое мышление, развивают многозадачность, концентрацию, а также наш кругозор. Играть в игры конечно хорошо, но создавать их – ещё лучше.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6C4C9B-DBB9-E739-5B2A-061CC171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33" b="90000" l="10000" r="90000">
                        <a14:foregroundMark x1="18556" y1="70667" x2="18556" y2="70667"/>
                        <a14:foregroundMark x1="35000" y1="65889" x2="35000" y2="65889"/>
                        <a14:foregroundMark x1="88333" y1="63111" x2="88333" y2="63111"/>
                        <a14:foregroundMark x1="38889" y1="15111" x2="38889" y2="15111"/>
                        <a14:foregroundMark x1="29000" y1="5889" x2="29000" y2="5889"/>
                        <a14:foregroundMark x1="33333" y1="2333" x2="33333" y2="2333"/>
                        <a14:foregroundMark x1="33667" y1="22111" x2="33667" y2="22111"/>
                        <a14:backgroundMark x1="56111" y1="38778" x2="56111" y2="38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170" y="4146804"/>
            <a:ext cx="3489660" cy="34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56853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594FC-EB7A-1E51-EF1D-26C116D4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создавать игры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94E97-DC17-090B-340A-4D7DF0470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182880" algn="just"/>
            <a:r>
              <a:rPr lang="ru-RU" sz="2400" i="1" dirty="0"/>
              <a:t>Существует огромное количество условно-бесплатных программ, игровых движков для создания различных игр: </a:t>
            </a:r>
            <a:r>
              <a:rPr lang="en-US" sz="2400" i="1" dirty="0"/>
              <a:t>Unity, Unreal Engine, CryEngine, Godot</a:t>
            </a:r>
            <a:r>
              <a:rPr lang="ru-RU" sz="2400" i="1" dirty="0"/>
              <a:t> и другие.</a:t>
            </a:r>
          </a:p>
          <a:p>
            <a:pPr indent="182880" algn="just"/>
            <a:r>
              <a:rPr lang="ru-RU" sz="2400" i="1" dirty="0"/>
              <a:t>Помимо этого в некоторых языках программирования присутствуют наборы модулей, предназначенные для написания компьютерных игр и мультимедиа-приложений. Таковым является </a:t>
            </a:r>
            <a:r>
              <a:rPr lang="en-US" sz="2400" i="1" dirty="0" err="1"/>
              <a:t>PyGame</a:t>
            </a:r>
            <a:r>
              <a:rPr lang="ru-RU" sz="2400" i="1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ED06D0-3010-5DB0-5AC7-536D7B30C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4683379"/>
            <a:ext cx="2953378" cy="16899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9EDE68-7FA5-747C-3BB9-C7D25078E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89" b="91602" l="10000" r="90000">
                        <a14:foregroundMark x1="42826" y1="38086" x2="42826" y2="38086"/>
                        <a14:foregroundMark x1="41196" y1="41992" x2="45652" y2="76758"/>
                        <a14:foregroundMark x1="45652" y1="76758" x2="40761" y2="50781"/>
                        <a14:foregroundMark x1="40761" y1="50781" x2="51957" y2="48047"/>
                        <a14:foregroundMark x1="51957" y1="48047" x2="64565" y2="58984"/>
                        <a14:foregroundMark x1="64565" y1="58984" x2="58152" y2="27734"/>
                        <a14:foregroundMark x1="58152" y1="27734" x2="45978" y2="26953"/>
                        <a14:foregroundMark x1="40000" y1="27344" x2="40000" y2="42188"/>
                        <a14:foregroundMark x1="48587" y1="8984" x2="48587" y2="8984"/>
                        <a14:foregroundMark x1="50217" y1="91602" x2="53043" y2="9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75" y="4732310"/>
            <a:ext cx="2860849" cy="15921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8FFBCE-C163-0DB3-4DC8-323D1FCF6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63" y="4923661"/>
            <a:ext cx="3055381" cy="12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5364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C9254-431C-D9E5-3A08-0A12873E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84632"/>
            <a:ext cx="10370506" cy="1609344"/>
          </a:xfrm>
        </p:spPr>
        <p:txBody>
          <a:bodyPr>
            <a:normAutofit/>
          </a:bodyPr>
          <a:lstStyle/>
          <a:p>
            <a:r>
              <a:rPr lang="ru-RU" sz="4800" b="1" dirty="0"/>
              <a:t>Использованные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C3C770-154D-FBB4-7771-779C93E7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8922"/>
            <a:ext cx="10353762" cy="3982278"/>
          </a:xfrm>
        </p:spPr>
        <p:txBody>
          <a:bodyPr>
            <a:normAutofit/>
          </a:bodyPr>
          <a:lstStyle/>
          <a:p>
            <a:pPr indent="182880" algn="just">
              <a:lnSpc>
                <a:spcPct val="150000"/>
              </a:lnSpc>
            </a:pPr>
            <a:r>
              <a:rPr lang="en-US" sz="3600" i="1" dirty="0" err="1">
                <a:latin typeface="Cambria" panose="02040503050406030204" pitchFamily="18" charset="0"/>
                <a:ea typeface="Cambria" panose="02040503050406030204" pitchFamily="18" charset="0"/>
              </a:rPr>
              <a:t>pygame</a:t>
            </a:r>
            <a:r>
              <a:rPr lang="en-US" sz="36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3600" i="1" dirty="0">
                <a:latin typeface="Cambria" panose="02040503050406030204" pitchFamily="18" charset="0"/>
                <a:ea typeface="Cambria" panose="02040503050406030204" pitchFamily="18" charset="0"/>
              </a:rPr>
              <a:t>– основная библиотека</a:t>
            </a:r>
            <a:r>
              <a:rPr lang="en-US" sz="3600" i="1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indent="182880" algn="just">
              <a:lnSpc>
                <a:spcPct val="150000"/>
              </a:lnSpc>
            </a:pPr>
            <a:r>
              <a:rPr lang="en-US" sz="3600" i="1" dirty="0" err="1">
                <a:latin typeface="Cambria" panose="02040503050406030204" pitchFamily="18" charset="0"/>
                <a:ea typeface="Cambria" panose="02040503050406030204" pitchFamily="18" charset="0"/>
              </a:rPr>
              <a:t>os</a:t>
            </a:r>
            <a:r>
              <a:rPr lang="en-US" sz="3600" i="1" dirty="0">
                <a:latin typeface="Cambria" panose="02040503050406030204" pitchFamily="18" charset="0"/>
                <a:ea typeface="Cambria" panose="02040503050406030204" pitchFamily="18" charset="0"/>
              </a:rPr>
              <a:t>, sys</a:t>
            </a:r>
            <a:r>
              <a:rPr lang="ru-RU" sz="3600" i="1" dirty="0">
                <a:latin typeface="Cambria" panose="02040503050406030204" pitchFamily="18" charset="0"/>
                <a:ea typeface="Cambria" panose="02040503050406030204" pitchFamily="18" charset="0"/>
              </a:rPr>
              <a:t> – использованы работы с файлами;</a:t>
            </a:r>
            <a:endParaRPr lang="en-US" sz="36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182880" algn="just">
              <a:lnSpc>
                <a:spcPct val="150000"/>
              </a:lnSpc>
            </a:pPr>
            <a:r>
              <a:rPr lang="en-US" sz="3600" i="1" dirty="0">
                <a:latin typeface="Cambria" panose="02040503050406030204" pitchFamily="18" charset="0"/>
                <a:ea typeface="Cambria" panose="02040503050406030204" pitchFamily="18" charset="0"/>
              </a:rPr>
              <a:t>math</a:t>
            </a:r>
            <a:r>
              <a:rPr lang="ru-RU" sz="3600" i="1" dirty="0">
                <a:latin typeface="Cambria" panose="02040503050406030204" pitchFamily="18" charset="0"/>
                <a:ea typeface="Cambria" panose="02040503050406030204" pitchFamily="18" charset="0"/>
              </a:rPr>
              <a:t> – необходима для некоторых расчётов</a:t>
            </a:r>
            <a:r>
              <a:rPr lang="en-US" sz="3600" i="1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27CEC5-FDC0-88C0-F842-886DBB5F8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9348" y1="39648" x2="29348" y2="39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388" y="4342984"/>
            <a:ext cx="4180115" cy="232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13977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30E9C-1AD7-B896-BBDA-3851ADE3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3DB41C-7B47-70D7-D152-A3760C0AF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953513"/>
            <a:ext cx="10353762" cy="4598777"/>
          </a:xfrm>
        </p:spPr>
        <p:txBody>
          <a:bodyPr>
            <a:normAutofit/>
          </a:bodyPr>
          <a:lstStyle/>
          <a:p>
            <a:pPr marL="36900" indent="0" algn="just">
              <a:lnSpc>
                <a:spcPct val="100000"/>
              </a:lnSpc>
              <a:buNone/>
            </a:pPr>
            <a:r>
              <a:rPr lang="ru-RU" sz="3200" b="1" i="1" dirty="0"/>
              <a:t>В программе представлены классы:</a:t>
            </a:r>
          </a:p>
          <a:p>
            <a:pPr algn="just">
              <a:lnSpc>
                <a:spcPct val="100000"/>
              </a:lnSpc>
            </a:pPr>
            <a:r>
              <a:rPr lang="en-US" sz="3200" dirty="0"/>
              <a:t>main </a:t>
            </a:r>
            <a:r>
              <a:rPr lang="en-US" sz="3200" i="1" dirty="0"/>
              <a:t>– </a:t>
            </a:r>
            <a:r>
              <a:rPr lang="ru-RU" sz="3200" i="1" dirty="0"/>
              <a:t>главный цикл игры;</a:t>
            </a:r>
          </a:p>
          <a:p>
            <a:pPr algn="just">
              <a:lnSpc>
                <a:spcPct val="100000"/>
              </a:lnSpc>
            </a:pPr>
            <a:r>
              <a:rPr lang="en-US" sz="3200" dirty="0"/>
              <a:t>Hexagon, Board </a:t>
            </a:r>
            <a:r>
              <a:rPr lang="ru-RU" sz="3200" i="1" dirty="0"/>
              <a:t>– классы для с гексагональной сеткой;</a:t>
            </a:r>
          </a:p>
          <a:p>
            <a:pPr algn="just">
              <a:lnSpc>
                <a:spcPct val="100000"/>
              </a:lnSpc>
            </a:pPr>
            <a:r>
              <a:rPr lang="en-US" sz="3200" dirty="0" err="1"/>
              <a:t>BaseUnit</a:t>
            </a:r>
            <a:r>
              <a:rPr lang="ru-RU" sz="3200" dirty="0"/>
              <a:t> </a:t>
            </a:r>
            <a:r>
              <a:rPr lang="en-US" sz="3200" dirty="0"/>
              <a:t>– </a:t>
            </a:r>
            <a:r>
              <a:rPr lang="ru-RU" sz="3200" i="1" dirty="0"/>
              <a:t>базовый класс реализации юнитов;</a:t>
            </a:r>
          </a:p>
          <a:p>
            <a:pPr algn="just">
              <a:lnSpc>
                <a:spcPct val="100000"/>
              </a:lnSpc>
            </a:pPr>
            <a:r>
              <a:rPr lang="en-US" sz="3200" dirty="0" err="1"/>
              <a:t>AnimatedSprite</a:t>
            </a:r>
            <a:r>
              <a:rPr lang="en-US" sz="3200" dirty="0"/>
              <a:t> – </a:t>
            </a:r>
            <a:r>
              <a:rPr lang="ru-RU" sz="3200" i="1" dirty="0"/>
              <a:t>класс для работы с </a:t>
            </a:r>
            <a:r>
              <a:rPr lang="ru-RU" sz="3200" i="1" dirty="0" err="1"/>
              <a:t>анимациями</a:t>
            </a:r>
            <a:r>
              <a:rPr lang="ru-RU" sz="3200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7569814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35FC0-7C62-02B2-3FF9-02B94DC1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Геймплей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24E4A-F41C-8E73-C76C-7CF134DD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i="1" dirty="0"/>
              <a:t>В данной стратегической игре для двух игроков мы реализовали противостояние их юнитов на поле сражения. У каждого юнита свои сильные и слабые стороны. Правильное распределение своих войск – ключ к победе!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B285D6-5463-E174-0073-A5FE03654C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8937" r="5632" b="8571"/>
          <a:stretch/>
        </p:blipFill>
        <p:spPr>
          <a:xfrm>
            <a:off x="1215849" y="4020432"/>
            <a:ext cx="4652387" cy="2443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8416441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9B1A3-5B34-2622-3E1B-BB35511D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Юниты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06B716-07D5-307A-892B-0AACC3E65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i="1" dirty="0"/>
              <a:t>В игре представлено 4 вида юнитов</a:t>
            </a:r>
            <a:r>
              <a:rPr lang="en-US" sz="3200" i="1" dirty="0"/>
              <a:t>:</a:t>
            </a:r>
          </a:p>
          <a:p>
            <a:r>
              <a:rPr lang="ru-RU" sz="3200" i="1" dirty="0"/>
              <a:t>Пехота</a:t>
            </a:r>
            <a:r>
              <a:rPr lang="en-US" sz="3200" i="1" dirty="0"/>
              <a:t>: </a:t>
            </a:r>
            <a:r>
              <a:rPr lang="ru-RU" sz="3200" i="1" dirty="0"/>
              <a:t>универсальный юнит</a:t>
            </a:r>
            <a:r>
              <a:rPr lang="en-US" sz="3200" i="1" dirty="0"/>
              <a:t>;</a:t>
            </a:r>
          </a:p>
          <a:p>
            <a:r>
              <a:rPr lang="ru-RU" sz="3200" i="1" dirty="0"/>
              <a:t>Противотанковая пехота: хорошо уничтожает танки;</a:t>
            </a:r>
          </a:p>
          <a:p>
            <a:r>
              <a:rPr lang="ru-RU" sz="3200" i="1" dirty="0"/>
              <a:t>Танк: хорошо бронирован, почти неуязвим для пехоты;</a:t>
            </a:r>
          </a:p>
          <a:p>
            <a:r>
              <a:rPr lang="ru-RU" sz="3200" i="1" dirty="0"/>
              <a:t>Грузовик поддержки: поддерживает бойцов, пока что только морально;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D76E87-500E-17C8-0D9A-3382EEF9A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769" y="4146804"/>
            <a:ext cx="716045" cy="7160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AE209D-2E96-A317-8178-5E84C3B44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330" y="3361174"/>
            <a:ext cx="634921" cy="63492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F03FF3-1AAD-2E16-B079-4A856F223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330" y="2519992"/>
            <a:ext cx="634921" cy="63492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8D200E-EF2F-2D33-7B38-518E3AC6F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763" y="5013558"/>
            <a:ext cx="864054" cy="86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21430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13660-0348-3B42-F26B-358ECDF8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04FBCE-6CCA-CBE0-94BA-C1DB8F9F7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/>
              <a:t>Я считаю, что, имея некоторые знания в программировании, можно написать «игру своей мечты», в которой можно реализовать всё, ограничение в которой лишь наша фантазия.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F7C24A-3530-4F9F-BDDB-13C74BEB3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752" y="4146804"/>
            <a:ext cx="1888785" cy="18887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1D1AE5-2705-FB18-D606-28EA5DF3A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949" y="3935788"/>
            <a:ext cx="6692884" cy="264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24239"/>
      </p:ext>
    </p:extLst>
  </p:cSld>
  <p:clrMapOvr>
    <a:masterClrMapping/>
  </p:clrMapOvr>
  <p:transition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0</TotalTime>
  <Words>293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Cambria</vt:lpstr>
      <vt:lpstr>Rockwell</vt:lpstr>
      <vt:lpstr>Rockwell Condensed</vt:lpstr>
      <vt:lpstr>Wingdings</vt:lpstr>
      <vt:lpstr>Дерево</vt:lpstr>
      <vt:lpstr>Игра “Battlefront”</vt:lpstr>
      <vt:lpstr>Проблема</vt:lpstr>
      <vt:lpstr>Как создавать игры?</vt:lpstr>
      <vt:lpstr>Использованные библиотеки</vt:lpstr>
      <vt:lpstr>Реализация</vt:lpstr>
      <vt:lpstr>Геймплей</vt:lpstr>
      <vt:lpstr>Юниты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“Органайзер”</dc:title>
  <dc:creator>Илья Пономарёв</dc:creator>
  <cp:lastModifiedBy>Илья Пономарёв</cp:lastModifiedBy>
  <cp:revision>20</cp:revision>
  <dcterms:created xsi:type="dcterms:W3CDTF">2022-11-04T10:21:28Z</dcterms:created>
  <dcterms:modified xsi:type="dcterms:W3CDTF">2023-01-20T14:49:24Z</dcterms:modified>
</cp:coreProperties>
</file>