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473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0516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23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087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437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86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9344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1893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022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5290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555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E5F6E2-3F31-4680-9C7B-A1F0DD87BB4B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1C187-AC03-2BB5-7BE4-581E65026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“Battlefront”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2130F-0F50-C444-5BBD-E1CBFCBA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19" y="4572001"/>
            <a:ext cx="10969982" cy="1673894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ru-RU" sz="2400" b="1" dirty="0"/>
              <a:t>Выполнили: Пономарёв И.С.</a:t>
            </a:r>
            <a:r>
              <a:rPr lang="en-US" sz="2400" b="1" dirty="0"/>
              <a:t>; </a:t>
            </a:r>
            <a:r>
              <a:rPr lang="ru-RU" sz="2400" b="1" dirty="0"/>
              <a:t>Новиков И.С.</a:t>
            </a:r>
          </a:p>
          <a:p>
            <a:r>
              <a:rPr lang="ru-RU" sz="2400" b="1" dirty="0"/>
              <a:t>Руководитель: Иванов А.Н.</a:t>
            </a:r>
          </a:p>
        </p:txBody>
      </p:sp>
    </p:spTree>
    <p:extLst>
      <p:ext uri="{BB962C8B-B14F-4D97-AF65-F5344CB8AC3E}">
        <p14:creationId xmlns:p14="http://schemas.microsoft.com/office/powerpoint/2010/main" val="145571843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3660-0348-3B42-F26B-358ECDF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4FBCE-6CCA-CBE0-94BA-C1DB8F9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800" i="1" dirty="0"/>
              <a:t>В наше время нужно быть всесторонне развитым. Но как совмещать отдых и учёбу</a:t>
            </a:r>
            <a:r>
              <a:rPr lang="en-US" sz="2800" i="1" dirty="0"/>
              <a:t>?</a:t>
            </a:r>
            <a:r>
              <a:rPr lang="ru-RU" sz="2800" i="1" dirty="0"/>
              <a:t> Конечно же ответ – игры! Игры помогают выработать стратегическое мышление, развивают многозадачность, концентрацию, а также наш кругозор. Играть в игры конечно хорошо, но создавать их – ещё лучше.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C4C9B-DBB9-E739-5B2A-061CC171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3" b="90000" l="10000" r="90000">
                        <a14:foregroundMark x1="18556" y1="70667" x2="18556" y2="70667"/>
                        <a14:foregroundMark x1="35000" y1="65889" x2="35000" y2="65889"/>
                        <a14:foregroundMark x1="88333" y1="63111" x2="88333" y2="63111"/>
                        <a14:foregroundMark x1="38889" y1="15111" x2="38889" y2="15111"/>
                        <a14:foregroundMark x1="29000" y1="5889" x2="29000" y2="5889"/>
                        <a14:foregroundMark x1="33333" y1="2333" x2="33333" y2="2333"/>
                        <a14:foregroundMark x1="33667" y1="22111" x2="33667" y2="22111"/>
                        <a14:backgroundMark x1="56111" y1="38778" x2="56111" y2="38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70" y="4146804"/>
            <a:ext cx="3489660" cy="34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5685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594FC-EB7A-1E51-EF1D-26C116D4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создавать игры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4E97-DC17-090B-340A-4D7DF047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182880" algn="just"/>
            <a:r>
              <a:rPr lang="ru-RU" sz="2400" i="1" dirty="0"/>
              <a:t>Существует огромное количество условно-бесплатных программ, игровых движков для создания различных игр: </a:t>
            </a:r>
            <a:r>
              <a:rPr lang="en-US" sz="2400" i="1" dirty="0"/>
              <a:t>Unity, Unreal Engine, CryEngine, Godot</a:t>
            </a:r>
            <a:r>
              <a:rPr lang="ru-RU" sz="2400" i="1" dirty="0"/>
              <a:t> и другие.</a:t>
            </a:r>
          </a:p>
          <a:p>
            <a:pPr indent="182880" algn="just"/>
            <a:r>
              <a:rPr lang="ru-RU" sz="2400" i="1" dirty="0"/>
              <a:t>Помимо этого в некоторых языках программирования присутствуют наборы модулей, предназначенные для написания компьютерных игр и мультимедиа-приложений. Таковым является </a:t>
            </a:r>
            <a:r>
              <a:rPr lang="en-US" sz="2400" i="1" dirty="0" err="1"/>
              <a:t>PyGame</a:t>
            </a:r>
            <a:r>
              <a:rPr lang="ru-RU" sz="2400" i="1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ED06D0-3010-5DB0-5AC7-536D7B30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683379"/>
            <a:ext cx="2953378" cy="16899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9EDE68-7FA5-747C-3BB9-C7D25078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9" b="91602" l="10000" r="90000">
                        <a14:foregroundMark x1="42826" y1="38086" x2="42826" y2="38086"/>
                        <a14:foregroundMark x1="41196" y1="41992" x2="45652" y2="76758"/>
                        <a14:foregroundMark x1="45652" y1="76758" x2="40761" y2="50781"/>
                        <a14:foregroundMark x1="40761" y1="50781" x2="51957" y2="48047"/>
                        <a14:foregroundMark x1="51957" y1="48047" x2="64565" y2="58984"/>
                        <a14:foregroundMark x1="64565" y1="58984" x2="58152" y2="27734"/>
                        <a14:foregroundMark x1="58152" y1="27734" x2="45978" y2="26953"/>
                        <a14:foregroundMark x1="40000" y1="27344" x2="40000" y2="42188"/>
                        <a14:foregroundMark x1="48587" y1="8984" x2="48587" y2="8984"/>
                        <a14:foregroundMark x1="50217" y1="91602" x2="53043" y2="90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75" y="4732310"/>
            <a:ext cx="2860849" cy="1592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8FFBCE-C163-0DB3-4DC8-323D1FCF6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3" y="4923661"/>
            <a:ext cx="3055381" cy="12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364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C9254-431C-D9E5-3A08-0A12873E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4632"/>
            <a:ext cx="10370506" cy="1609344"/>
          </a:xfrm>
        </p:spPr>
        <p:txBody>
          <a:bodyPr>
            <a:normAutofit/>
          </a:bodyPr>
          <a:lstStyle/>
          <a:p>
            <a:r>
              <a:rPr lang="ru-RU" sz="4800" b="1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3C770-154D-FBB4-7771-779C93E7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8"/>
          </a:xfrm>
        </p:spPr>
        <p:txBody>
          <a:bodyPr>
            <a:normAutofit/>
          </a:bodyPr>
          <a:lstStyle/>
          <a:p>
            <a:pPr indent="182880" algn="just">
              <a:lnSpc>
                <a:spcPct val="150000"/>
              </a:lnSpc>
            </a:pPr>
            <a:r>
              <a:rPr lang="en-US" sz="3600" i="1" dirty="0" err="1">
                <a:latin typeface="Cambria" panose="02040503050406030204" pitchFamily="18" charset="0"/>
                <a:ea typeface="Cambria" panose="02040503050406030204" pitchFamily="18" charset="0"/>
              </a:rPr>
              <a:t>pygame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3600" i="1" dirty="0">
                <a:latin typeface="Cambria" panose="02040503050406030204" pitchFamily="18" charset="0"/>
                <a:ea typeface="Cambria" panose="02040503050406030204" pitchFamily="18" charset="0"/>
              </a:rPr>
              <a:t>– основная библиотека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indent="182880" algn="just">
              <a:lnSpc>
                <a:spcPct val="150000"/>
              </a:lnSpc>
            </a:pPr>
            <a:r>
              <a:rPr lang="en-US" sz="3600" i="1" dirty="0" err="1"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, sys</a:t>
            </a:r>
            <a:r>
              <a:rPr lang="ru-RU" sz="3600" i="1" dirty="0">
                <a:latin typeface="Cambria" panose="02040503050406030204" pitchFamily="18" charset="0"/>
                <a:ea typeface="Cambria" panose="02040503050406030204" pitchFamily="18" charset="0"/>
              </a:rPr>
              <a:t> – использованы работы с файлами;</a:t>
            </a:r>
            <a:endParaRPr lang="en-US" sz="36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182880" algn="just">
              <a:lnSpc>
                <a:spcPct val="150000"/>
              </a:lnSpc>
            </a:pP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math</a:t>
            </a:r>
            <a:r>
              <a:rPr lang="ru-RU" sz="3600" i="1" dirty="0">
                <a:latin typeface="Cambria" panose="02040503050406030204" pitchFamily="18" charset="0"/>
                <a:ea typeface="Cambria" panose="02040503050406030204" pitchFamily="18" charset="0"/>
              </a:rPr>
              <a:t> – необходима для некоторых расчётов</a:t>
            </a:r>
            <a:r>
              <a:rPr lang="en-US" sz="3600" i="1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27CEC5-FDC0-88C0-F842-886DBB5F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9348" y1="39648" x2="29348" y2="39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88" y="4342984"/>
            <a:ext cx="4180115" cy="23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397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0E9C-1AD7-B896-BBDA-3851ADE3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DB41C-7B47-70D7-D152-A3760C0A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3513"/>
            <a:ext cx="10353762" cy="4598777"/>
          </a:xfrm>
        </p:spPr>
        <p:txBody>
          <a:bodyPr>
            <a:normAutofit/>
          </a:bodyPr>
          <a:lstStyle/>
          <a:p>
            <a:pPr marL="36900" indent="0" algn="just">
              <a:lnSpc>
                <a:spcPct val="100000"/>
              </a:lnSpc>
              <a:buNone/>
            </a:pPr>
            <a:r>
              <a:rPr lang="ru-RU" sz="3200" b="1" i="1" dirty="0"/>
              <a:t>В программе представлены классы: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main </a:t>
            </a:r>
            <a:r>
              <a:rPr lang="en-US" sz="3200" i="1" dirty="0"/>
              <a:t>– </a:t>
            </a:r>
            <a:r>
              <a:rPr lang="ru-RU" sz="3200" i="1" dirty="0"/>
              <a:t>главный цикл игры;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Hexagon, Board </a:t>
            </a:r>
            <a:r>
              <a:rPr lang="ru-RU" sz="3200" i="1" dirty="0"/>
              <a:t>– классы для с гексагональной сеткой;</a:t>
            </a:r>
          </a:p>
          <a:p>
            <a:pPr algn="just">
              <a:lnSpc>
                <a:spcPct val="100000"/>
              </a:lnSpc>
            </a:pPr>
            <a:r>
              <a:rPr lang="en-US" sz="3200" dirty="0" err="1"/>
              <a:t>BaseUnit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i="1" dirty="0"/>
              <a:t>базовый класс реализации юнитов;</a:t>
            </a:r>
          </a:p>
          <a:p>
            <a:pPr algn="just">
              <a:lnSpc>
                <a:spcPct val="100000"/>
              </a:lnSpc>
            </a:pPr>
            <a:r>
              <a:rPr lang="en-US" sz="3200" dirty="0" err="1"/>
              <a:t>AnimatedSprite</a:t>
            </a:r>
            <a:r>
              <a:rPr lang="en-US" sz="3200" dirty="0"/>
              <a:t> – </a:t>
            </a:r>
            <a:r>
              <a:rPr lang="ru-RU" sz="3200" i="1" dirty="0"/>
              <a:t>класс для работы с </a:t>
            </a:r>
            <a:r>
              <a:rPr lang="ru-RU" sz="3200" i="1" dirty="0" err="1"/>
              <a:t>анимациями</a:t>
            </a:r>
            <a:r>
              <a:rPr lang="ru-RU" sz="32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756981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35FC0-7C62-02B2-3FF9-02B94DC1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24E4A-F41C-8E73-C76C-7CF134DD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800" i="1" dirty="0"/>
              <a:t>В данной стратегической игре для двух игроков мы реализовали противостояние их юнитов на поле сражения. У каждого юнита свои сильные и слабые стороны. Правильное распределение своих войск – ключ к победе!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285D6-5463-E174-0073-A5FE03654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8937" r="5632" b="8571"/>
          <a:stretch/>
        </p:blipFill>
        <p:spPr>
          <a:xfrm>
            <a:off x="3769806" y="3929997"/>
            <a:ext cx="4652387" cy="244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41644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B1A3-5B34-2622-3E1B-BB35511D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6B716-07D5-307A-892B-0AACC3E6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30989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i="1" dirty="0"/>
              <a:t>В игре представлено 4 вида юнитов</a:t>
            </a:r>
            <a:r>
              <a:rPr lang="en-US" sz="3200" i="1" dirty="0"/>
              <a:t>:</a:t>
            </a:r>
          </a:p>
          <a:p>
            <a:pPr algn="just"/>
            <a:r>
              <a:rPr lang="ru-RU" sz="3200" i="1" dirty="0"/>
              <a:t>Пехота</a:t>
            </a:r>
            <a:r>
              <a:rPr lang="en-US" sz="3200" i="1" dirty="0"/>
              <a:t>: </a:t>
            </a:r>
            <a:r>
              <a:rPr lang="ru-RU" sz="3200" i="1" dirty="0"/>
              <a:t>универсальный юнит</a:t>
            </a:r>
            <a:r>
              <a:rPr lang="en-US" sz="3200" i="1" dirty="0"/>
              <a:t>;</a:t>
            </a:r>
          </a:p>
          <a:p>
            <a:pPr algn="just"/>
            <a:r>
              <a:rPr lang="ru-RU" sz="3200" i="1" dirty="0"/>
              <a:t>Противотанковая пехота: хорошо уничтожает танки;</a:t>
            </a:r>
          </a:p>
          <a:p>
            <a:pPr algn="just"/>
            <a:r>
              <a:rPr lang="ru-RU" sz="3200" i="1" dirty="0"/>
              <a:t>Танк: хорошо бронирован, почти неуязвим для пехоты;</a:t>
            </a:r>
          </a:p>
          <a:p>
            <a:pPr algn="just"/>
            <a:r>
              <a:rPr lang="ru-RU" sz="3200" i="1" dirty="0"/>
              <a:t>Грузовик поддержки: поддерживает бойцов, пока что только морально;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D76E87-500E-17C8-0D9A-3382EEF9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158" y="4035880"/>
            <a:ext cx="716045" cy="7160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AE209D-2E96-A317-8178-5E84C3B4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19" y="3250250"/>
            <a:ext cx="634921" cy="6349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F03FF3-1AAD-2E16-B079-4A856F223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19" y="2409068"/>
            <a:ext cx="634921" cy="6349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8D200E-EF2F-2D33-7B38-518E3AC6F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152" y="4902634"/>
            <a:ext cx="864054" cy="8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143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3660-0348-3B42-F26B-358ECDF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4FBCE-6CCA-CBE0-94BA-C1DB8F9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457200" algn="just">
              <a:buNone/>
            </a:pPr>
            <a:r>
              <a:rPr lang="ru-RU" sz="2800" i="1" dirty="0"/>
              <a:t>Я считаю, что, имея некоторые знания в программировании, можно написать «игру своей мечты», в которой можно реализовать всё, ограничение в которой лишь наша фантазия.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7C24A-3530-4F9F-BDDB-13C74BEB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52" y="4146804"/>
            <a:ext cx="1888785" cy="1888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D1AE5-2705-FB18-D606-28EA5DF3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49" y="3935788"/>
            <a:ext cx="6692884" cy="26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4239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0</TotalTime>
  <Words>293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Cambria</vt:lpstr>
      <vt:lpstr>Rockwell</vt:lpstr>
      <vt:lpstr>Rockwell Condensed</vt:lpstr>
      <vt:lpstr>Wingdings</vt:lpstr>
      <vt:lpstr>Дерево</vt:lpstr>
      <vt:lpstr>Игра “Battlefront”</vt:lpstr>
      <vt:lpstr>Проблема</vt:lpstr>
      <vt:lpstr>Как создавать игры?</vt:lpstr>
      <vt:lpstr>Использованные библиотеки</vt:lpstr>
      <vt:lpstr>Реализация</vt:lpstr>
      <vt:lpstr>Геймплей</vt:lpstr>
      <vt:lpstr>Юниты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“Органайзер”</dc:title>
  <dc:creator>Илья Пономарёв</dc:creator>
  <cp:lastModifiedBy>Илья Пономарёв</cp:lastModifiedBy>
  <cp:revision>21</cp:revision>
  <dcterms:created xsi:type="dcterms:W3CDTF">2022-11-04T10:21:28Z</dcterms:created>
  <dcterms:modified xsi:type="dcterms:W3CDTF">2023-01-20T14:59:48Z</dcterms:modified>
</cp:coreProperties>
</file>