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45160-5F5A-4941-88E4-0CD009719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0BA429-A253-4992-8CB9-2B45C443C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5D57C-8264-4696-9443-FA1F346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B9370-993D-42D9-ABB1-1B3A8508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2A3C0-DAC0-4C3C-9700-BDFF3539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9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75A1-B56B-48B8-B6FC-91766EAF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95E8F-8401-4935-87D9-92A12187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59D2B-9878-463D-9F57-784F3EB0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46630-BCB3-4331-A18F-56D17925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A6A42-BC82-4E71-8AB1-76C63BEE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ED914-71A3-4F30-BC58-1BE95D774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4E8B6-CB63-477B-B71E-A078E7E1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C4B97-7D9E-408E-AC34-00B4507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CDE20-7316-4858-A077-E784144B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0AFE3-6E56-4BD9-89B8-BBFFD42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2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CF66A-983B-4C12-9F55-EEE7154C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9CF8A-9610-407F-A747-D964F010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8B49D-CBD6-413A-8229-F7F34C83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4E606-246F-4F66-9567-B18B9C20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64371-9A48-4DCF-AE0D-CCB55AA5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D52B9-83FE-4077-9369-A4856CDB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E088C-62BF-40E9-B549-7F404810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D02D8-01BD-423D-A45B-5854E0A1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E8FD-B57F-4352-A156-311BD18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04FA1-98A4-4459-98CD-90A7B4E1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A06AE-DA2D-4F9B-A6E9-0C16B14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20931-F681-4F90-832A-E3ED68855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35E3A-6D47-474C-AB1E-23E6B7E1A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9A0C9-AD16-455D-A1A1-FCB02767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20D48-783C-4E57-904D-94FF6288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A2813-A014-40A1-A607-1ABF7805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F025F-9C12-42E6-A69D-596F4EFE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F8F9D-A42C-4C21-A63D-7C12E88B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FAD03-4DFC-48D8-9BED-388B6AEA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0D339B-D132-4E9E-9E9E-030F67B7A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06FA4D-FEA3-462A-949F-401E34FDA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56F0F-F2A9-4E6F-A9D2-0B489121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90287-5F4E-467A-9A7A-D01446F7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025575-2EDF-408E-B98F-AB6F241B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FBDC7-2463-41B7-94B1-D79B56F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14C27-D9A1-4D18-AD03-6B5B9798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3F844D-BED7-4860-8E81-EB86BAF5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EB0D27-93AD-4EFB-8E41-C0D5A3D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5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481D14-8D70-4D02-9A56-B79B2F84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7757CA-9C4D-4539-85D9-D2ACAA13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5FD5E0-FDC2-47EE-A579-F23EA72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7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7493C-2040-4648-BC1C-D0C39A0C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D5721-A621-49F0-8576-58B44223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A17E4-9649-4429-A1DD-64645078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2B148-02CA-4E25-840B-7863FE1C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3C038-E2E0-4698-BD63-57CEEB98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AEFA7-BA0A-4A69-85D3-A3614B8E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3EE9-C489-4480-94A9-6DAF7DDC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A22861-DD75-4D44-B3A2-B63239E61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750E4-1E8B-4AC4-94B7-D12292991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CD185-CFE6-4FA4-8FE0-7A8EFCF6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2418F-9BE1-4EE6-A2AF-9953E8DA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A6712-BE6B-4B66-9A2B-299CD88D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8E242B-1C35-4460-BF5B-EFDB165F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9638A-799E-49A2-808A-036820D70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BA01C-E620-4258-9520-3F1FAAB8F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FBE7-0586-4462-B459-FC77F444A0A4}" type="datetimeFigureOut">
              <a:rPr lang="zh-CN" altLang="en-US" smtClean="0"/>
              <a:t>2021/05/08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C8385-216C-4374-961A-C8277BA5E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EC077-A3AD-46DD-8B08-0DB7EE64D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4AF3-04F7-40BB-BA5A-1D63E3CE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7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9B4E9E-C103-46D2-9F47-A4077154A84E}"/>
              </a:ext>
            </a:extLst>
          </p:cNvPr>
          <p:cNvSpPr txBox="1"/>
          <p:nvPr/>
        </p:nvSpPr>
        <p:spPr>
          <a:xfrm>
            <a:off x="386080" y="339636"/>
            <a:ext cx="11389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是集合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上的关系，且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，证明：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 r(R1) 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r(R2)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 s(R1) 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s(R2)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 t(R1) 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t(R2)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BDED56-3DF8-496A-BB99-A5C00A66D522}"/>
              </a:ext>
            </a:extLst>
          </p:cNvPr>
          <p:cNvSpPr txBox="1"/>
          <p:nvPr/>
        </p:nvSpPr>
        <p:spPr>
          <a:xfrm>
            <a:off x="401320" y="2107476"/>
            <a:ext cx="11389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是集合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上的关系，证明：</a:t>
            </a: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(R) = 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(R)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 rt(R) = tr(R)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(R) 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ts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(R)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D88A54-6425-4CD3-BA5E-D4D4C12B9E9B}"/>
                  </a:ext>
                </a:extLst>
              </p:cNvPr>
              <p:cNvSpPr txBox="1"/>
              <p:nvPr/>
            </p:nvSpPr>
            <p:spPr>
              <a:xfrm>
                <a:off x="401320" y="4200436"/>
                <a:ext cx="11389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3.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  <m:sup>
                        <m: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  <m:sup>
                        <m: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(Z</a:t>
                </a:r>
                <a:r>
                  <a:rPr lang="en-US" altLang="zh-CN" sz="2400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是正整数集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，在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上定义二元关系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如下：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≪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&gt;,&lt;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&gt;&gt;∈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𝑥𝑣</m:t>
                    </m:r>
                    <m:r>
                      <a:rPr lang="en-US" altLang="zh-CN" sz="24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𝑦𝑢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，证明：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是一个等价关系。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D88A54-6425-4CD3-BA5E-D4D4C12B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0" y="4200436"/>
                <a:ext cx="11389360" cy="830997"/>
              </a:xfrm>
              <a:prstGeom prst="rect">
                <a:avLst/>
              </a:prstGeom>
              <a:blipFill>
                <a:blip r:embed="rId2"/>
                <a:stretch>
                  <a:fillRect l="-857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43B478-CDFE-4351-BE1D-A589DA863582}"/>
                  </a:ext>
                </a:extLst>
              </p:cNvPr>
              <p:cNvSpPr txBox="1"/>
              <p:nvPr/>
            </p:nvSpPr>
            <p:spPr>
              <a:xfrm>
                <a:off x="335280" y="365442"/>
                <a:ext cx="11623040" cy="159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4.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设有集合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，对于所有的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若由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可推得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，则称关系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是循环的。试证明当且仅当是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等价关系时，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是自反且循环的。</a:t>
                </a:r>
                <a:endParaRPr lang="zh-CN" altLang="zh-CN" sz="16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 </a:t>
                </a:r>
                <a:endParaRPr lang="zh-CN" altLang="zh-CN" sz="16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5.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是集合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上的偏序关系，且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，试证明：是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上的偏序关系。</a:t>
                </a:r>
                <a:endParaRPr lang="zh-CN" altLang="zh-CN" sz="16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43B478-CDFE-4351-BE1D-A589DA86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365442"/>
                <a:ext cx="11623040" cy="1599412"/>
              </a:xfrm>
              <a:prstGeom prst="rect">
                <a:avLst/>
              </a:prstGeom>
              <a:blipFill>
                <a:blip r:embed="rId2"/>
                <a:stretch>
                  <a:fillRect l="-787" t="-4198" r="-3408" b="-8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2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Wulx</dc:creator>
  <cp:lastModifiedBy>Wulx</cp:lastModifiedBy>
  <cp:revision>1</cp:revision>
  <dcterms:created xsi:type="dcterms:W3CDTF">2021-05-08T01:32:12Z</dcterms:created>
  <dcterms:modified xsi:type="dcterms:W3CDTF">2021-05-08T01:34:04Z</dcterms:modified>
</cp:coreProperties>
</file>