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handoutMasterIdLst>
    <p:handoutMasterId r:id="rId28"/>
  </p:handoutMasterIdLst>
  <p:sldIdLst>
    <p:sldId id="257" r:id="rId2"/>
    <p:sldId id="258" r:id="rId3"/>
    <p:sldId id="260"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66" r:id="rId2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7" autoAdjust="0"/>
    <p:restoredTop sz="94695" autoAdjust="0"/>
  </p:normalViewPr>
  <p:slideViewPr>
    <p:cSldViewPr snapToGrid="0" showGuides="1">
      <p:cViewPr varScale="1">
        <p:scale>
          <a:sx n="85" d="100"/>
          <a:sy n="85" d="100"/>
        </p:scale>
        <p:origin x="120" y="438"/>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7" d="100"/>
          <a:sy n="87" d="100"/>
        </p:scale>
        <p:origin x="38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418A5C-2B83-4F63-9B89-0F00FBA41152}"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zh-CN" altLang="en-US"/>
        </a:p>
      </dgm:t>
    </dgm:pt>
    <dgm:pt modelId="{B43476B4-836D-4332-9236-BE0AD4F31EEC}">
      <dgm:prSet/>
      <dgm:spPr/>
      <dgm:t>
        <a:bodyPr/>
        <a:lstStyle/>
        <a:p>
          <a:r>
            <a:rPr lang="zh-CN" dirty="0"/>
            <a:t>电影可以按照题材分类，那么如何区分 动作片 和 爱情片 呢？</a:t>
          </a:r>
        </a:p>
      </dgm:t>
    </dgm:pt>
    <dgm:pt modelId="{12A5B6B0-6256-49A0-AFEF-7E668798E17C}" type="parTrans" cxnId="{DEE4D7DB-FE0F-47EA-A693-7B4E6D1D7B30}">
      <dgm:prSet/>
      <dgm:spPr/>
      <dgm:t>
        <a:bodyPr/>
        <a:lstStyle/>
        <a:p>
          <a:endParaRPr lang="zh-CN" altLang="en-US"/>
        </a:p>
      </dgm:t>
    </dgm:pt>
    <dgm:pt modelId="{524D2BAD-3C5E-42F9-BF62-C0931FDB8A9F}" type="sibTrans" cxnId="{DEE4D7DB-FE0F-47EA-A693-7B4E6D1D7B30}">
      <dgm:prSet/>
      <dgm:spPr/>
      <dgm:t>
        <a:bodyPr/>
        <a:lstStyle/>
        <a:p>
          <a:endParaRPr lang="zh-CN" altLang="en-US"/>
        </a:p>
      </dgm:t>
    </dgm:pt>
    <dgm:pt modelId="{FAC4561E-49FA-4D32-95CF-4EB2C0633B52}">
      <dgm:prSet/>
      <dgm:spPr/>
      <dgm:t>
        <a:bodyPr/>
        <a:lstStyle/>
        <a:p>
          <a:r>
            <a:rPr lang="en-US"/>
            <a:t>1. </a:t>
          </a:r>
          <a:r>
            <a:rPr lang="zh-CN"/>
            <a:t>动作片：打斗次数更多</a:t>
          </a:r>
        </a:p>
      </dgm:t>
    </dgm:pt>
    <dgm:pt modelId="{6D40DC45-8AEF-4083-8350-CDA25F9EB2F2}" type="parTrans" cxnId="{20B81C26-F9D3-4AA6-A2AB-F6100480A398}">
      <dgm:prSet/>
      <dgm:spPr/>
      <dgm:t>
        <a:bodyPr/>
        <a:lstStyle/>
        <a:p>
          <a:endParaRPr lang="zh-CN" altLang="en-US"/>
        </a:p>
      </dgm:t>
    </dgm:pt>
    <dgm:pt modelId="{7FF5396A-646C-4CCB-8566-D457021812CA}" type="sibTrans" cxnId="{20B81C26-F9D3-4AA6-A2AB-F6100480A398}">
      <dgm:prSet/>
      <dgm:spPr/>
      <dgm:t>
        <a:bodyPr/>
        <a:lstStyle/>
        <a:p>
          <a:endParaRPr lang="zh-CN" altLang="en-US"/>
        </a:p>
      </dgm:t>
    </dgm:pt>
    <dgm:pt modelId="{8FC3582C-85CE-40E9-9C31-C6F4605E8356}">
      <dgm:prSet/>
      <dgm:spPr/>
      <dgm:t>
        <a:bodyPr/>
        <a:lstStyle/>
        <a:p>
          <a:r>
            <a:rPr lang="en-US"/>
            <a:t>2. </a:t>
          </a:r>
          <a:r>
            <a:rPr lang="zh-CN"/>
            <a:t>爱情片：亲吻次数更多</a:t>
          </a:r>
        </a:p>
      </dgm:t>
    </dgm:pt>
    <dgm:pt modelId="{1C5715B5-8BE3-4B80-9328-9936DC6182BB}" type="parTrans" cxnId="{8F926ECD-F21A-4406-B453-ECE8DBF74DFC}">
      <dgm:prSet/>
      <dgm:spPr/>
      <dgm:t>
        <a:bodyPr/>
        <a:lstStyle/>
        <a:p>
          <a:endParaRPr lang="zh-CN" altLang="en-US"/>
        </a:p>
      </dgm:t>
    </dgm:pt>
    <dgm:pt modelId="{540A8B44-EE30-4244-B419-66ADBF0C851A}" type="sibTrans" cxnId="{8F926ECD-F21A-4406-B453-ECE8DBF74DFC}">
      <dgm:prSet/>
      <dgm:spPr/>
      <dgm:t>
        <a:bodyPr/>
        <a:lstStyle/>
        <a:p>
          <a:endParaRPr lang="zh-CN" altLang="en-US"/>
        </a:p>
      </dgm:t>
    </dgm:pt>
    <dgm:pt modelId="{F8FB27B8-1DA0-402C-9499-93639A95F8E3}" type="pres">
      <dgm:prSet presAssocID="{17418A5C-2B83-4F63-9B89-0F00FBA41152}" presName="Name0" presStyleCnt="0">
        <dgm:presLayoutVars>
          <dgm:dir/>
          <dgm:animLvl val="lvl"/>
          <dgm:resizeHandles val="exact"/>
        </dgm:presLayoutVars>
      </dgm:prSet>
      <dgm:spPr/>
    </dgm:pt>
    <dgm:pt modelId="{9654CBEA-B66A-4752-8326-39DC6C57A70A}" type="pres">
      <dgm:prSet presAssocID="{B43476B4-836D-4332-9236-BE0AD4F31EEC}" presName="linNode" presStyleCnt="0"/>
      <dgm:spPr/>
    </dgm:pt>
    <dgm:pt modelId="{FFFDD5A3-7EFF-4679-A6F7-BA2D72522812}" type="pres">
      <dgm:prSet presAssocID="{B43476B4-836D-4332-9236-BE0AD4F31EEC}" presName="parentText" presStyleLbl="node1" presStyleIdx="0" presStyleCnt="1">
        <dgm:presLayoutVars>
          <dgm:chMax val="1"/>
          <dgm:bulletEnabled val="1"/>
        </dgm:presLayoutVars>
      </dgm:prSet>
      <dgm:spPr/>
    </dgm:pt>
    <dgm:pt modelId="{717E6C69-7650-412F-AE73-1DC568395AA6}" type="pres">
      <dgm:prSet presAssocID="{B43476B4-836D-4332-9236-BE0AD4F31EEC}" presName="descendantText" presStyleLbl="alignAccFollowNode1" presStyleIdx="0" presStyleCnt="1">
        <dgm:presLayoutVars>
          <dgm:bulletEnabled val="1"/>
        </dgm:presLayoutVars>
      </dgm:prSet>
      <dgm:spPr/>
    </dgm:pt>
  </dgm:ptLst>
  <dgm:cxnLst>
    <dgm:cxn modelId="{20B81C26-F9D3-4AA6-A2AB-F6100480A398}" srcId="{B43476B4-836D-4332-9236-BE0AD4F31EEC}" destId="{FAC4561E-49FA-4D32-95CF-4EB2C0633B52}" srcOrd="0" destOrd="0" parTransId="{6D40DC45-8AEF-4083-8350-CDA25F9EB2F2}" sibTransId="{7FF5396A-646C-4CCB-8566-D457021812CA}"/>
    <dgm:cxn modelId="{87A14032-A0BE-40D1-A720-F5224DE31526}" type="presOf" srcId="{B43476B4-836D-4332-9236-BE0AD4F31EEC}" destId="{FFFDD5A3-7EFF-4679-A6F7-BA2D72522812}" srcOrd="0" destOrd="0" presId="urn:microsoft.com/office/officeart/2005/8/layout/vList5"/>
    <dgm:cxn modelId="{B4D14B68-6763-4A26-B552-2AC3F78FBA43}" type="presOf" srcId="{8FC3582C-85CE-40E9-9C31-C6F4605E8356}" destId="{717E6C69-7650-412F-AE73-1DC568395AA6}" srcOrd="0" destOrd="1" presId="urn:microsoft.com/office/officeart/2005/8/layout/vList5"/>
    <dgm:cxn modelId="{F27D25C7-0750-4F3A-BB0A-6D06654604D4}" type="presOf" srcId="{FAC4561E-49FA-4D32-95CF-4EB2C0633B52}" destId="{717E6C69-7650-412F-AE73-1DC568395AA6}" srcOrd="0" destOrd="0" presId="urn:microsoft.com/office/officeart/2005/8/layout/vList5"/>
    <dgm:cxn modelId="{8F926ECD-F21A-4406-B453-ECE8DBF74DFC}" srcId="{B43476B4-836D-4332-9236-BE0AD4F31EEC}" destId="{8FC3582C-85CE-40E9-9C31-C6F4605E8356}" srcOrd="1" destOrd="0" parTransId="{1C5715B5-8BE3-4B80-9328-9936DC6182BB}" sibTransId="{540A8B44-EE30-4244-B419-66ADBF0C851A}"/>
    <dgm:cxn modelId="{DEE4D7DB-FE0F-47EA-A693-7B4E6D1D7B30}" srcId="{17418A5C-2B83-4F63-9B89-0F00FBA41152}" destId="{B43476B4-836D-4332-9236-BE0AD4F31EEC}" srcOrd="0" destOrd="0" parTransId="{12A5B6B0-6256-49A0-AFEF-7E668798E17C}" sibTransId="{524D2BAD-3C5E-42F9-BF62-C0931FDB8A9F}"/>
    <dgm:cxn modelId="{8942A8E7-8899-44B6-A0F4-118AC53AF259}" type="presOf" srcId="{17418A5C-2B83-4F63-9B89-0F00FBA41152}" destId="{F8FB27B8-1DA0-402C-9499-93639A95F8E3}" srcOrd="0" destOrd="0" presId="urn:microsoft.com/office/officeart/2005/8/layout/vList5"/>
    <dgm:cxn modelId="{7160DAE2-A1E3-4B5C-94DC-2F49F85F1413}" type="presParOf" srcId="{F8FB27B8-1DA0-402C-9499-93639A95F8E3}" destId="{9654CBEA-B66A-4752-8326-39DC6C57A70A}" srcOrd="0" destOrd="0" presId="urn:microsoft.com/office/officeart/2005/8/layout/vList5"/>
    <dgm:cxn modelId="{29247FE7-D5F2-4A0B-A812-D81B2CD2EA4D}" type="presParOf" srcId="{9654CBEA-B66A-4752-8326-39DC6C57A70A}" destId="{FFFDD5A3-7EFF-4679-A6F7-BA2D72522812}" srcOrd="0" destOrd="0" presId="urn:microsoft.com/office/officeart/2005/8/layout/vList5"/>
    <dgm:cxn modelId="{3720615F-A5B4-422F-998B-15FB0C91F56F}" type="presParOf" srcId="{9654CBEA-B66A-4752-8326-39DC6C57A70A}" destId="{717E6C69-7650-412F-AE73-1DC568395AA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888C87A-CFF2-4BCD-A384-DEFAE75C362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3A03CD71-8113-48CD-858B-9196DECDE7E9}">
      <dgm:prSet custT="1"/>
      <dgm:spPr/>
      <dgm:t>
        <a:bodyPr/>
        <a:lstStyle/>
        <a:p>
          <a:r>
            <a:rPr lang="zh-CN" sz="1600" dirty="0"/>
            <a:t>海伦收集约会数据已经有一段时间，她把这些数据存放在文本文件</a:t>
          </a:r>
          <a:r>
            <a:rPr lang="en-US" sz="1600" dirty="0"/>
            <a:t>datingTestSet.txt</a:t>
          </a:r>
          <a:r>
            <a:rPr lang="zh-CN" sz="1600" dirty="0"/>
            <a:t>中，每个数据样本占据一行，总共有</a:t>
          </a:r>
          <a:r>
            <a:rPr lang="en-US" sz="1600" dirty="0"/>
            <a:t>1000</a:t>
          </a:r>
          <a:r>
            <a:rPr lang="zh-CN" sz="1600" dirty="0"/>
            <a:t>行。海伦的样本主要包括以下</a:t>
          </a:r>
          <a:r>
            <a:rPr lang="en-US" sz="1600" dirty="0"/>
            <a:t>3</a:t>
          </a:r>
          <a:r>
            <a:rPr lang="zh-CN" sz="1600" dirty="0"/>
            <a:t>种特征：</a:t>
          </a:r>
        </a:p>
      </dgm:t>
    </dgm:pt>
    <dgm:pt modelId="{F9F8F5B9-C1C1-478F-92A6-877DDE014922}" type="parTrans" cxnId="{2ACDDBFE-AB2F-414A-AE4B-8B14B3616C91}">
      <dgm:prSet/>
      <dgm:spPr/>
      <dgm:t>
        <a:bodyPr/>
        <a:lstStyle/>
        <a:p>
          <a:endParaRPr lang="zh-CN" altLang="en-US"/>
        </a:p>
      </dgm:t>
    </dgm:pt>
    <dgm:pt modelId="{49286400-D1E2-469D-9A61-5E471E0C0014}" type="sibTrans" cxnId="{2ACDDBFE-AB2F-414A-AE4B-8B14B3616C91}">
      <dgm:prSet/>
      <dgm:spPr/>
      <dgm:t>
        <a:bodyPr/>
        <a:lstStyle/>
        <a:p>
          <a:endParaRPr lang="zh-CN" altLang="en-US"/>
        </a:p>
      </dgm:t>
    </dgm:pt>
    <dgm:pt modelId="{7CB7F27D-54C2-426F-A718-09A7ADD815C3}">
      <dgm:prSet custT="1"/>
      <dgm:spPr/>
      <dgm:t>
        <a:bodyPr/>
        <a:lstStyle/>
        <a:p>
          <a:r>
            <a:rPr lang="zh-CN" altLang="en-US" sz="1600" dirty="0"/>
            <a:t>每年获得的飞行里程数</a:t>
          </a:r>
        </a:p>
      </dgm:t>
    </dgm:pt>
    <dgm:pt modelId="{9BF36FF7-EE10-48A1-BA81-34CE71200339}" type="parTrans" cxnId="{099FAC2A-1525-4A2A-9ABC-511B916A4F7A}">
      <dgm:prSet/>
      <dgm:spPr/>
      <dgm:t>
        <a:bodyPr/>
        <a:lstStyle/>
        <a:p>
          <a:endParaRPr lang="zh-CN" altLang="en-US"/>
        </a:p>
      </dgm:t>
    </dgm:pt>
    <dgm:pt modelId="{2424FF05-3F23-411F-8C3A-F95C3BC0BC34}" type="sibTrans" cxnId="{099FAC2A-1525-4A2A-9ABC-511B916A4F7A}">
      <dgm:prSet/>
      <dgm:spPr/>
      <dgm:t>
        <a:bodyPr/>
        <a:lstStyle/>
        <a:p>
          <a:endParaRPr lang="zh-CN" altLang="en-US"/>
        </a:p>
      </dgm:t>
    </dgm:pt>
    <dgm:pt modelId="{C84B72E0-074D-4DD8-BA6A-1B33B5E72FF6}">
      <dgm:prSet custT="1"/>
      <dgm:spPr/>
      <dgm:t>
        <a:bodyPr/>
        <a:lstStyle/>
        <a:p>
          <a:r>
            <a:rPr lang="zh-CN" altLang="en-US" sz="1600" dirty="0"/>
            <a:t>玩视频游戏所耗时间百分比</a:t>
          </a:r>
        </a:p>
      </dgm:t>
    </dgm:pt>
    <dgm:pt modelId="{E2B47192-6135-4E3B-A356-DBFA0351FC11}" type="parTrans" cxnId="{9F2DFC8D-28CD-4BB0-92CC-7613A00C0F38}">
      <dgm:prSet/>
      <dgm:spPr/>
      <dgm:t>
        <a:bodyPr/>
        <a:lstStyle/>
        <a:p>
          <a:endParaRPr lang="zh-CN" altLang="en-US"/>
        </a:p>
      </dgm:t>
    </dgm:pt>
    <dgm:pt modelId="{C622700D-F5D1-4908-BA7C-2525F4A01DE3}" type="sibTrans" cxnId="{9F2DFC8D-28CD-4BB0-92CC-7613A00C0F38}">
      <dgm:prSet/>
      <dgm:spPr/>
      <dgm:t>
        <a:bodyPr/>
        <a:lstStyle/>
        <a:p>
          <a:endParaRPr lang="zh-CN" altLang="en-US"/>
        </a:p>
      </dgm:t>
    </dgm:pt>
    <dgm:pt modelId="{4EBE98B0-ABC8-4348-B7EB-8C02C00E3D2F}">
      <dgm:prSet custT="1"/>
      <dgm:spPr/>
      <dgm:t>
        <a:bodyPr/>
        <a:lstStyle/>
        <a:p>
          <a:r>
            <a:rPr lang="zh-CN" altLang="en-US" sz="1600" dirty="0"/>
            <a:t>每周消费的冰淇淋公升数</a:t>
          </a:r>
        </a:p>
      </dgm:t>
    </dgm:pt>
    <dgm:pt modelId="{84525149-3DB8-437A-A00E-4DDA805D689B}" type="parTrans" cxnId="{3495635E-A6AD-40BC-BB98-8710BCD415E9}">
      <dgm:prSet/>
      <dgm:spPr/>
      <dgm:t>
        <a:bodyPr/>
        <a:lstStyle/>
        <a:p>
          <a:endParaRPr lang="zh-CN" altLang="en-US"/>
        </a:p>
      </dgm:t>
    </dgm:pt>
    <dgm:pt modelId="{B3FCAB8E-D732-440A-AC3B-234A6823DF48}" type="sibTrans" cxnId="{3495635E-A6AD-40BC-BB98-8710BCD415E9}">
      <dgm:prSet/>
      <dgm:spPr/>
      <dgm:t>
        <a:bodyPr/>
        <a:lstStyle/>
        <a:p>
          <a:endParaRPr lang="zh-CN" altLang="en-US"/>
        </a:p>
      </dgm:t>
    </dgm:pt>
    <dgm:pt modelId="{5085CA61-C6DA-4A0D-8BD6-158AA25F0479}" type="pres">
      <dgm:prSet presAssocID="{5888C87A-CFF2-4BCD-A384-DEFAE75C362E}" presName="linear" presStyleCnt="0">
        <dgm:presLayoutVars>
          <dgm:animLvl val="lvl"/>
          <dgm:resizeHandles val="exact"/>
        </dgm:presLayoutVars>
      </dgm:prSet>
      <dgm:spPr/>
    </dgm:pt>
    <dgm:pt modelId="{C395D111-A6F3-40E0-922A-E082FAB4F912}" type="pres">
      <dgm:prSet presAssocID="{3A03CD71-8113-48CD-858B-9196DECDE7E9}" presName="parentText" presStyleLbl="node1" presStyleIdx="0" presStyleCnt="1">
        <dgm:presLayoutVars>
          <dgm:chMax val="0"/>
          <dgm:bulletEnabled val="1"/>
        </dgm:presLayoutVars>
      </dgm:prSet>
      <dgm:spPr/>
    </dgm:pt>
    <dgm:pt modelId="{5B86E405-A1B3-4BA2-B09D-9C8C4C3D30F9}" type="pres">
      <dgm:prSet presAssocID="{3A03CD71-8113-48CD-858B-9196DECDE7E9}" presName="childText" presStyleLbl="revTx" presStyleIdx="0" presStyleCnt="1">
        <dgm:presLayoutVars>
          <dgm:bulletEnabled val="1"/>
        </dgm:presLayoutVars>
      </dgm:prSet>
      <dgm:spPr/>
    </dgm:pt>
  </dgm:ptLst>
  <dgm:cxnLst>
    <dgm:cxn modelId="{099FAC2A-1525-4A2A-9ABC-511B916A4F7A}" srcId="{3A03CD71-8113-48CD-858B-9196DECDE7E9}" destId="{7CB7F27D-54C2-426F-A718-09A7ADD815C3}" srcOrd="0" destOrd="0" parTransId="{9BF36FF7-EE10-48A1-BA81-34CE71200339}" sibTransId="{2424FF05-3F23-411F-8C3A-F95C3BC0BC34}"/>
    <dgm:cxn modelId="{3495635E-A6AD-40BC-BB98-8710BCD415E9}" srcId="{3A03CD71-8113-48CD-858B-9196DECDE7E9}" destId="{4EBE98B0-ABC8-4348-B7EB-8C02C00E3D2F}" srcOrd="2" destOrd="0" parTransId="{84525149-3DB8-437A-A00E-4DDA805D689B}" sibTransId="{B3FCAB8E-D732-440A-AC3B-234A6823DF48}"/>
    <dgm:cxn modelId="{5F551850-1232-49B3-8550-B63B094A68D6}" type="presOf" srcId="{5888C87A-CFF2-4BCD-A384-DEFAE75C362E}" destId="{5085CA61-C6DA-4A0D-8BD6-158AA25F0479}" srcOrd="0" destOrd="0" presId="urn:microsoft.com/office/officeart/2005/8/layout/vList2"/>
    <dgm:cxn modelId="{7872178D-3D5B-4C58-952B-E7B72E56C091}" type="presOf" srcId="{3A03CD71-8113-48CD-858B-9196DECDE7E9}" destId="{C395D111-A6F3-40E0-922A-E082FAB4F912}" srcOrd="0" destOrd="0" presId="urn:microsoft.com/office/officeart/2005/8/layout/vList2"/>
    <dgm:cxn modelId="{9F2DFC8D-28CD-4BB0-92CC-7613A00C0F38}" srcId="{3A03CD71-8113-48CD-858B-9196DECDE7E9}" destId="{C84B72E0-074D-4DD8-BA6A-1B33B5E72FF6}" srcOrd="1" destOrd="0" parTransId="{E2B47192-6135-4E3B-A356-DBFA0351FC11}" sibTransId="{C622700D-F5D1-4908-BA7C-2525F4A01DE3}"/>
    <dgm:cxn modelId="{050297AC-DC12-4909-BFF1-1ADF98F06C52}" type="presOf" srcId="{C84B72E0-074D-4DD8-BA6A-1B33B5E72FF6}" destId="{5B86E405-A1B3-4BA2-B09D-9C8C4C3D30F9}" srcOrd="0" destOrd="1" presId="urn:microsoft.com/office/officeart/2005/8/layout/vList2"/>
    <dgm:cxn modelId="{62754CEB-F1AF-4824-82BC-537E2672D16D}" type="presOf" srcId="{4EBE98B0-ABC8-4348-B7EB-8C02C00E3D2F}" destId="{5B86E405-A1B3-4BA2-B09D-9C8C4C3D30F9}" srcOrd="0" destOrd="2" presId="urn:microsoft.com/office/officeart/2005/8/layout/vList2"/>
    <dgm:cxn modelId="{A26751F0-04E7-4A57-8629-0043388AF944}" type="presOf" srcId="{7CB7F27D-54C2-426F-A718-09A7ADD815C3}" destId="{5B86E405-A1B3-4BA2-B09D-9C8C4C3D30F9}" srcOrd="0" destOrd="0" presId="urn:microsoft.com/office/officeart/2005/8/layout/vList2"/>
    <dgm:cxn modelId="{2ACDDBFE-AB2F-414A-AE4B-8B14B3616C91}" srcId="{5888C87A-CFF2-4BCD-A384-DEFAE75C362E}" destId="{3A03CD71-8113-48CD-858B-9196DECDE7E9}" srcOrd="0" destOrd="0" parTransId="{F9F8F5B9-C1C1-478F-92A6-877DDE014922}" sibTransId="{49286400-D1E2-469D-9A61-5E471E0C0014}"/>
    <dgm:cxn modelId="{27253A4E-9B42-4939-ADD2-37F5A7EAD4B6}" type="presParOf" srcId="{5085CA61-C6DA-4A0D-8BD6-158AA25F0479}" destId="{C395D111-A6F3-40E0-922A-E082FAB4F912}" srcOrd="0" destOrd="0" presId="urn:microsoft.com/office/officeart/2005/8/layout/vList2"/>
    <dgm:cxn modelId="{2EE17402-87FA-458A-8A67-143AA9609C7D}" type="presParOf" srcId="{5085CA61-C6DA-4A0D-8BD6-158AA25F0479}" destId="{5B86E405-A1B3-4BA2-B09D-9C8C4C3D30F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086A42A-C7D4-4EBE-B2A6-9C51052EB73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5E09854A-C9AD-4F39-ABD0-D0C1F4F0D7FC}">
      <dgm:prSet/>
      <dgm:spPr/>
      <dgm:t>
        <a:bodyPr/>
        <a:lstStyle/>
        <a:p>
          <a:r>
            <a:rPr lang="zh-CN" dirty="0"/>
            <a:t>对于每一个在数据集中的数据点：</a:t>
          </a:r>
        </a:p>
      </dgm:t>
    </dgm:pt>
    <dgm:pt modelId="{5AF42E7C-C326-4735-985D-13D6550BAE26}" type="parTrans" cxnId="{055ECA68-E50D-4975-A2C7-5D6429D52555}">
      <dgm:prSet/>
      <dgm:spPr/>
      <dgm:t>
        <a:bodyPr/>
        <a:lstStyle/>
        <a:p>
          <a:endParaRPr lang="zh-CN" altLang="en-US"/>
        </a:p>
      </dgm:t>
    </dgm:pt>
    <dgm:pt modelId="{0BE760B2-2038-4A49-879C-668F682B76DC}" type="sibTrans" cxnId="{055ECA68-E50D-4975-A2C7-5D6429D52555}">
      <dgm:prSet/>
      <dgm:spPr/>
      <dgm:t>
        <a:bodyPr/>
        <a:lstStyle/>
        <a:p>
          <a:endParaRPr lang="zh-CN" altLang="en-US"/>
        </a:p>
      </dgm:t>
    </dgm:pt>
    <dgm:pt modelId="{47F93097-4643-4305-8BE8-F9E10F0696BA}">
      <dgm:prSet/>
      <dgm:spPr/>
      <dgm:t>
        <a:bodyPr/>
        <a:lstStyle/>
        <a:p>
          <a:r>
            <a:rPr lang="zh-CN"/>
            <a:t>计算目标的数据点（需要分类的数据点）与该数据点的距离</a:t>
          </a:r>
        </a:p>
      </dgm:t>
    </dgm:pt>
    <dgm:pt modelId="{B184AF2E-52DE-4C53-ADDF-7E95DA26DEA7}" type="parTrans" cxnId="{F3E40EEA-D9D0-4501-B915-F9D52910D43E}">
      <dgm:prSet/>
      <dgm:spPr/>
      <dgm:t>
        <a:bodyPr/>
        <a:lstStyle/>
        <a:p>
          <a:endParaRPr lang="zh-CN" altLang="en-US"/>
        </a:p>
      </dgm:t>
    </dgm:pt>
    <dgm:pt modelId="{0B4DEE11-5226-44AB-BF1B-8B274CD10876}" type="sibTrans" cxnId="{F3E40EEA-D9D0-4501-B915-F9D52910D43E}">
      <dgm:prSet/>
      <dgm:spPr/>
      <dgm:t>
        <a:bodyPr/>
        <a:lstStyle/>
        <a:p>
          <a:endParaRPr lang="zh-CN" altLang="en-US"/>
        </a:p>
      </dgm:t>
    </dgm:pt>
    <dgm:pt modelId="{B81587DD-DD39-4E24-8DE2-F44E408BE5AA}">
      <dgm:prSet/>
      <dgm:spPr/>
      <dgm:t>
        <a:bodyPr/>
        <a:lstStyle/>
        <a:p>
          <a:r>
            <a:rPr lang="zh-CN" dirty="0"/>
            <a:t>将距离排序：从小到大</a:t>
          </a:r>
        </a:p>
      </dgm:t>
    </dgm:pt>
    <dgm:pt modelId="{F3DAECAF-ADF9-4E58-9330-ABBAD642E5CD}" type="parTrans" cxnId="{67A6547C-0ECA-4A08-BF4E-2B20300D195B}">
      <dgm:prSet/>
      <dgm:spPr/>
      <dgm:t>
        <a:bodyPr/>
        <a:lstStyle/>
        <a:p>
          <a:endParaRPr lang="zh-CN" altLang="en-US"/>
        </a:p>
      </dgm:t>
    </dgm:pt>
    <dgm:pt modelId="{0E76F6BD-4AF3-4868-B502-297A7D7702E7}" type="sibTrans" cxnId="{67A6547C-0ECA-4A08-BF4E-2B20300D195B}">
      <dgm:prSet/>
      <dgm:spPr/>
      <dgm:t>
        <a:bodyPr/>
        <a:lstStyle/>
        <a:p>
          <a:endParaRPr lang="zh-CN" altLang="en-US"/>
        </a:p>
      </dgm:t>
    </dgm:pt>
    <dgm:pt modelId="{70B5A42F-8104-48E7-BCE5-E8E911CFCE0D}">
      <dgm:prSet/>
      <dgm:spPr/>
      <dgm:t>
        <a:bodyPr/>
        <a:lstStyle/>
        <a:p>
          <a:r>
            <a:rPr lang="zh-CN" dirty="0"/>
            <a:t>选取前</a:t>
          </a:r>
          <a:r>
            <a:rPr lang="en-US" dirty="0"/>
            <a:t>K</a:t>
          </a:r>
          <a:r>
            <a:rPr lang="zh-CN" dirty="0"/>
            <a:t>个最短距离</a:t>
          </a:r>
        </a:p>
      </dgm:t>
    </dgm:pt>
    <dgm:pt modelId="{67BE4285-2398-412D-AA18-55F7AA8AB6BE}" type="parTrans" cxnId="{8D04C585-4635-4CC1-8336-BC5C4953670B}">
      <dgm:prSet/>
      <dgm:spPr/>
      <dgm:t>
        <a:bodyPr/>
        <a:lstStyle/>
        <a:p>
          <a:endParaRPr lang="zh-CN" altLang="en-US"/>
        </a:p>
      </dgm:t>
    </dgm:pt>
    <dgm:pt modelId="{DF547378-25D3-4FA3-A38C-32728B90751A}" type="sibTrans" cxnId="{8D04C585-4635-4CC1-8336-BC5C4953670B}">
      <dgm:prSet/>
      <dgm:spPr/>
      <dgm:t>
        <a:bodyPr/>
        <a:lstStyle/>
        <a:p>
          <a:endParaRPr lang="zh-CN" altLang="en-US"/>
        </a:p>
      </dgm:t>
    </dgm:pt>
    <dgm:pt modelId="{E282B3CD-6ABF-49C2-A700-03BD39A8E3DF}">
      <dgm:prSet/>
      <dgm:spPr/>
      <dgm:t>
        <a:bodyPr/>
        <a:lstStyle/>
        <a:p>
          <a:r>
            <a:rPr lang="zh-CN"/>
            <a:t>选取这</a:t>
          </a:r>
          <a:r>
            <a:rPr lang="en-US"/>
            <a:t>K</a:t>
          </a:r>
          <a:r>
            <a:rPr lang="zh-CN"/>
            <a:t>个中最多的分类类别</a:t>
          </a:r>
        </a:p>
      </dgm:t>
    </dgm:pt>
    <dgm:pt modelId="{7169F9CE-B051-471D-9B36-A10750757BD5}" type="parTrans" cxnId="{05DB7DC6-E85F-421F-8268-B594C81A9676}">
      <dgm:prSet/>
      <dgm:spPr/>
      <dgm:t>
        <a:bodyPr/>
        <a:lstStyle/>
        <a:p>
          <a:endParaRPr lang="zh-CN" altLang="en-US"/>
        </a:p>
      </dgm:t>
    </dgm:pt>
    <dgm:pt modelId="{D243A347-A7A4-4636-B746-9D25E8948FA1}" type="sibTrans" cxnId="{05DB7DC6-E85F-421F-8268-B594C81A9676}">
      <dgm:prSet/>
      <dgm:spPr/>
      <dgm:t>
        <a:bodyPr/>
        <a:lstStyle/>
        <a:p>
          <a:endParaRPr lang="zh-CN" altLang="en-US"/>
        </a:p>
      </dgm:t>
    </dgm:pt>
    <dgm:pt modelId="{9453A70B-525F-48CF-8CD5-7A0A6B345C70}">
      <dgm:prSet/>
      <dgm:spPr/>
      <dgm:t>
        <a:bodyPr/>
        <a:lstStyle/>
        <a:p>
          <a:r>
            <a:rPr lang="zh-CN"/>
            <a:t>返回该类别来作为目标数据点的预测值</a:t>
          </a:r>
        </a:p>
      </dgm:t>
    </dgm:pt>
    <dgm:pt modelId="{6C33B2FE-5B27-4662-9674-F415408A9732}" type="parTrans" cxnId="{D2DB2328-70EF-4902-9B24-1D5CBE015E28}">
      <dgm:prSet/>
      <dgm:spPr/>
      <dgm:t>
        <a:bodyPr/>
        <a:lstStyle/>
        <a:p>
          <a:endParaRPr lang="zh-CN" altLang="en-US"/>
        </a:p>
      </dgm:t>
    </dgm:pt>
    <dgm:pt modelId="{50DD3FCE-FE22-4F0A-9838-8C6530FEDD69}" type="sibTrans" cxnId="{D2DB2328-70EF-4902-9B24-1D5CBE015E28}">
      <dgm:prSet/>
      <dgm:spPr/>
      <dgm:t>
        <a:bodyPr/>
        <a:lstStyle/>
        <a:p>
          <a:endParaRPr lang="zh-CN" altLang="en-US"/>
        </a:p>
      </dgm:t>
    </dgm:pt>
    <dgm:pt modelId="{5BF2F6A0-338C-4D04-BA36-79364BEED821}" type="pres">
      <dgm:prSet presAssocID="{A086A42A-C7D4-4EBE-B2A6-9C51052EB73B}" presName="linear" presStyleCnt="0">
        <dgm:presLayoutVars>
          <dgm:animLvl val="lvl"/>
          <dgm:resizeHandles val="exact"/>
        </dgm:presLayoutVars>
      </dgm:prSet>
      <dgm:spPr/>
    </dgm:pt>
    <dgm:pt modelId="{4AE7FA11-BB0B-43AD-A13E-D15B82576A92}" type="pres">
      <dgm:prSet presAssocID="{5E09854A-C9AD-4F39-ABD0-D0C1F4F0D7FC}" presName="parentText" presStyleLbl="node1" presStyleIdx="0" presStyleCnt="1">
        <dgm:presLayoutVars>
          <dgm:chMax val="0"/>
          <dgm:bulletEnabled val="1"/>
        </dgm:presLayoutVars>
      </dgm:prSet>
      <dgm:spPr/>
    </dgm:pt>
    <dgm:pt modelId="{F8C11D44-635F-4291-8D60-95B82486C7BE}" type="pres">
      <dgm:prSet presAssocID="{5E09854A-C9AD-4F39-ABD0-D0C1F4F0D7FC}" presName="childText" presStyleLbl="revTx" presStyleIdx="0" presStyleCnt="1">
        <dgm:presLayoutVars>
          <dgm:bulletEnabled val="1"/>
        </dgm:presLayoutVars>
      </dgm:prSet>
      <dgm:spPr/>
    </dgm:pt>
  </dgm:ptLst>
  <dgm:cxnLst>
    <dgm:cxn modelId="{D2DB2328-70EF-4902-9B24-1D5CBE015E28}" srcId="{5E09854A-C9AD-4F39-ABD0-D0C1F4F0D7FC}" destId="{9453A70B-525F-48CF-8CD5-7A0A6B345C70}" srcOrd="4" destOrd="0" parTransId="{6C33B2FE-5B27-4662-9674-F415408A9732}" sibTransId="{50DD3FCE-FE22-4F0A-9838-8C6530FEDD69}"/>
    <dgm:cxn modelId="{290EF02F-52A1-4882-84E8-D84AA9C80180}" type="presOf" srcId="{E282B3CD-6ABF-49C2-A700-03BD39A8E3DF}" destId="{F8C11D44-635F-4291-8D60-95B82486C7BE}" srcOrd="0" destOrd="3" presId="urn:microsoft.com/office/officeart/2005/8/layout/vList2"/>
    <dgm:cxn modelId="{4BF26240-8CF0-4B7F-BA2E-6ECEA382DE01}" type="presOf" srcId="{5E09854A-C9AD-4F39-ABD0-D0C1F4F0D7FC}" destId="{4AE7FA11-BB0B-43AD-A13E-D15B82576A92}" srcOrd="0" destOrd="0" presId="urn:microsoft.com/office/officeart/2005/8/layout/vList2"/>
    <dgm:cxn modelId="{055ECA68-E50D-4975-A2C7-5D6429D52555}" srcId="{A086A42A-C7D4-4EBE-B2A6-9C51052EB73B}" destId="{5E09854A-C9AD-4F39-ABD0-D0C1F4F0D7FC}" srcOrd="0" destOrd="0" parTransId="{5AF42E7C-C326-4735-985D-13D6550BAE26}" sibTransId="{0BE760B2-2038-4A49-879C-668F682B76DC}"/>
    <dgm:cxn modelId="{BC266C71-EB49-45FB-AB2C-E911CCCFFC09}" type="presOf" srcId="{47F93097-4643-4305-8BE8-F9E10F0696BA}" destId="{F8C11D44-635F-4291-8D60-95B82486C7BE}" srcOrd="0" destOrd="0" presId="urn:microsoft.com/office/officeart/2005/8/layout/vList2"/>
    <dgm:cxn modelId="{2BDF6574-623F-4D7A-B178-2A8BA5F7C1A1}" type="presOf" srcId="{9453A70B-525F-48CF-8CD5-7A0A6B345C70}" destId="{F8C11D44-635F-4291-8D60-95B82486C7BE}" srcOrd="0" destOrd="4" presId="urn:microsoft.com/office/officeart/2005/8/layout/vList2"/>
    <dgm:cxn modelId="{11C46A55-F755-4B90-A6F6-7EB72C0BE342}" type="presOf" srcId="{B81587DD-DD39-4E24-8DE2-F44E408BE5AA}" destId="{F8C11D44-635F-4291-8D60-95B82486C7BE}" srcOrd="0" destOrd="1" presId="urn:microsoft.com/office/officeart/2005/8/layout/vList2"/>
    <dgm:cxn modelId="{67A6547C-0ECA-4A08-BF4E-2B20300D195B}" srcId="{5E09854A-C9AD-4F39-ABD0-D0C1F4F0D7FC}" destId="{B81587DD-DD39-4E24-8DE2-F44E408BE5AA}" srcOrd="1" destOrd="0" parTransId="{F3DAECAF-ADF9-4E58-9330-ABBAD642E5CD}" sibTransId="{0E76F6BD-4AF3-4868-B502-297A7D7702E7}"/>
    <dgm:cxn modelId="{8D04C585-4635-4CC1-8336-BC5C4953670B}" srcId="{5E09854A-C9AD-4F39-ABD0-D0C1F4F0D7FC}" destId="{70B5A42F-8104-48E7-BCE5-E8E911CFCE0D}" srcOrd="2" destOrd="0" parTransId="{67BE4285-2398-412D-AA18-55F7AA8AB6BE}" sibTransId="{DF547378-25D3-4FA3-A38C-32728B90751A}"/>
    <dgm:cxn modelId="{A8059493-D984-4CEE-9D8D-CC4FC1FB8153}" type="presOf" srcId="{70B5A42F-8104-48E7-BCE5-E8E911CFCE0D}" destId="{F8C11D44-635F-4291-8D60-95B82486C7BE}" srcOrd="0" destOrd="2" presId="urn:microsoft.com/office/officeart/2005/8/layout/vList2"/>
    <dgm:cxn modelId="{B16943B8-B896-4F54-A75A-8C47F4237E20}" type="presOf" srcId="{A086A42A-C7D4-4EBE-B2A6-9C51052EB73B}" destId="{5BF2F6A0-338C-4D04-BA36-79364BEED821}" srcOrd="0" destOrd="0" presId="urn:microsoft.com/office/officeart/2005/8/layout/vList2"/>
    <dgm:cxn modelId="{05DB7DC6-E85F-421F-8268-B594C81A9676}" srcId="{5E09854A-C9AD-4F39-ABD0-D0C1F4F0D7FC}" destId="{E282B3CD-6ABF-49C2-A700-03BD39A8E3DF}" srcOrd="3" destOrd="0" parTransId="{7169F9CE-B051-471D-9B36-A10750757BD5}" sibTransId="{D243A347-A7A4-4636-B746-9D25E8948FA1}"/>
    <dgm:cxn modelId="{F3E40EEA-D9D0-4501-B915-F9D52910D43E}" srcId="{5E09854A-C9AD-4F39-ABD0-D0C1F4F0D7FC}" destId="{47F93097-4643-4305-8BE8-F9E10F0696BA}" srcOrd="0" destOrd="0" parTransId="{B184AF2E-52DE-4C53-ADDF-7E95DA26DEA7}" sibTransId="{0B4DEE11-5226-44AB-BF1B-8B274CD10876}"/>
    <dgm:cxn modelId="{366000DF-503A-42B9-9ECB-68E58C49A64F}" type="presParOf" srcId="{5BF2F6A0-338C-4D04-BA36-79364BEED821}" destId="{4AE7FA11-BB0B-43AD-A13E-D15B82576A92}" srcOrd="0" destOrd="0" presId="urn:microsoft.com/office/officeart/2005/8/layout/vList2"/>
    <dgm:cxn modelId="{A7678ED2-EFFD-48DC-A5CC-DAC65A463397}" type="presParOf" srcId="{5BF2F6A0-338C-4D04-BA36-79364BEED821}" destId="{F8C11D44-635F-4291-8D60-95B82486C7B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74CEB8-9DD3-4CB2-9BDC-A6A6C4123F1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FDD563CE-93F0-480E-AE10-4A0248CAF326}">
      <dgm:prSet/>
      <dgm:spPr/>
      <dgm:t>
        <a:bodyPr/>
        <a:lstStyle/>
        <a:p>
          <a:r>
            <a:rPr lang="zh-CN" dirty="0"/>
            <a:t>基于电影中的亲吻、打斗出现的次数，使用 </a:t>
          </a:r>
          <a:r>
            <a:rPr lang="en-US" dirty="0"/>
            <a:t>k-</a:t>
          </a:r>
          <a:r>
            <a:rPr lang="zh-CN" dirty="0"/>
            <a:t>近邻算法构造程序，就可以自动划分电影的题材类型。</a:t>
          </a:r>
        </a:p>
      </dgm:t>
    </dgm:pt>
    <dgm:pt modelId="{D1C853A2-807F-4CB4-A0D1-8F7DE7E43B81}" type="parTrans" cxnId="{84C8152C-F8E6-42BC-A5F1-22D8209842AD}">
      <dgm:prSet/>
      <dgm:spPr/>
      <dgm:t>
        <a:bodyPr/>
        <a:lstStyle/>
        <a:p>
          <a:endParaRPr lang="zh-CN" altLang="en-US"/>
        </a:p>
      </dgm:t>
    </dgm:pt>
    <dgm:pt modelId="{E3636518-E5BE-487D-915F-3A2CE48B3A14}" type="sibTrans" cxnId="{84C8152C-F8E6-42BC-A5F1-22D8209842AD}">
      <dgm:prSet/>
      <dgm:spPr/>
      <dgm:t>
        <a:bodyPr/>
        <a:lstStyle/>
        <a:p>
          <a:endParaRPr lang="zh-CN" altLang="en-US"/>
        </a:p>
      </dgm:t>
    </dgm:pt>
    <dgm:pt modelId="{37925A9D-24AF-4BFC-9D34-752B42034DDF}" type="pres">
      <dgm:prSet presAssocID="{AF74CEB8-9DD3-4CB2-9BDC-A6A6C4123F13}" presName="Name0" presStyleCnt="0">
        <dgm:presLayoutVars>
          <dgm:chMax val="7"/>
          <dgm:dir/>
          <dgm:animLvl val="lvl"/>
          <dgm:resizeHandles val="exact"/>
        </dgm:presLayoutVars>
      </dgm:prSet>
      <dgm:spPr/>
    </dgm:pt>
    <dgm:pt modelId="{5423DBE1-3A8B-4364-9CE6-5BA621933E8C}" type="pres">
      <dgm:prSet presAssocID="{FDD563CE-93F0-480E-AE10-4A0248CAF326}" presName="circle1" presStyleLbl="node1" presStyleIdx="0" presStyleCnt="1"/>
      <dgm:spPr/>
    </dgm:pt>
    <dgm:pt modelId="{FF1FBD7F-BA56-4567-9299-951FC50F280E}" type="pres">
      <dgm:prSet presAssocID="{FDD563CE-93F0-480E-AE10-4A0248CAF326}" presName="space" presStyleCnt="0"/>
      <dgm:spPr/>
    </dgm:pt>
    <dgm:pt modelId="{E56415C0-932A-45C2-ABA6-2BE1884AA191}" type="pres">
      <dgm:prSet presAssocID="{FDD563CE-93F0-480E-AE10-4A0248CAF326}" presName="rect1" presStyleLbl="alignAcc1" presStyleIdx="0" presStyleCnt="1"/>
      <dgm:spPr/>
    </dgm:pt>
    <dgm:pt modelId="{59E91B43-0056-4DC8-B594-7F8BC60E3077}" type="pres">
      <dgm:prSet presAssocID="{FDD563CE-93F0-480E-AE10-4A0248CAF326}" presName="rect1ParTxNoCh" presStyleLbl="alignAcc1" presStyleIdx="0" presStyleCnt="1">
        <dgm:presLayoutVars>
          <dgm:chMax val="1"/>
          <dgm:bulletEnabled val="1"/>
        </dgm:presLayoutVars>
      </dgm:prSet>
      <dgm:spPr/>
    </dgm:pt>
  </dgm:ptLst>
  <dgm:cxnLst>
    <dgm:cxn modelId="{84C8152C-F8E6-42BC-A5F1-22D8209842AD}" srcId="{AF74CEB8-9DD3-4CB2-9BDC-A6A6C4123F13}" destId="{FDD563CE-93F0-480E-AE10-4A0248CAF326}" srcOrd="0" destOrd="0" parTransId="{D1C853A2-807F-4CB4-A0D1-8F7DE7E43B81}" sibTransId="{E3636518-E5BE-487D-915F-3A2CE48B3A14}"/>
    <dgm:cxn modelId="{E1458D6B-7FFF-4125-9884-DB81D081DAE2}" type="presOf" srcId="{FDD563CE-93F0-480E-AE10-4A0248CAF326}" destId="{59E91B43-0056-4DC8-B594-7F8BC60E3077}" srcOrd="1" destOrd="0" presId="urn:microsoft.com/office/officeart/2005/8/layout/target3"/>
    <dgm:cxn modelId="{6C7A5850-52B1-4696-A7B0-88FCB376CAEB}" type="presOf" srcId="{AF74CEB8-9DD3-4CB2-9BDC-A6A6C4123F13}" destId="{37925A9D-24AF-4BFC-9D34-752B42034DDF}" srcOrd="0" destOrd="0" presId="urn:microsoft.com/office/officeart/2005/8/layout/target3"/>
    <dgm:cxn modelId="{C9C8B3A7-D0D8-472B-99D3-E64774CA5ADF}" type="presOf" srcId="{FDD563CE-93F0-480E-AE10-4A0248CAF326}" destId="{E56415C0-932A-45C2-ABA6-2BE1884AA191}" srcOrd="0" destOrd="0" presId="urn:microsoft.com/office/officeart/2005/8/layout/target3"/>
    <dgm:cxn modelId="{7C0D2B2B-F816-48AA-8894-1518A0725DF6}" type="presParOf" srcId="{37925A9D-24AF-4BFC-9D34-752B42034DDF}" destId="{5423DBE1-3A8B-4364-9CE6-5BA621933E8C}" srcOrd="0" destOrd="0" presId="urn:microsoft.com/office/officeart/2005/8/layout/target3"/>
    <dgm:cxn modelId="{F9F41814-18C7-4189-90FA-A80909260F7B}" type="presParOf" srcId="{37925A9D-24AF-4BFC-9D34-752B42034DDF}" destId="{FF1FBD7F-BA56-4567-9299-951FC50F280E}" srcOrd="1" destOrd="0" presId="urn:microsoft.com/office/officeart/2005/8/layout/target3"/>
    <dgm:cxn modelId="{F4173546-C37F-4E52-A819-5E5A3D8FD66F}" type="presParOf" srcId="{37925A9D-24AF-4BFC-9D34-752B42034DDF}" destId="{E56415C0-932A-45C2-ABA6-2BE1884AA191}" srcOrd="2" destOrd="0" presId="urn:microsoft.com/office/officeart/2005/8/layout/target3"/>
    <dgm:cxn modelId="{5C6A500F-134C-4B24-A034-3E4C1A19DF8E}" type="presParOf" srcId="{37925A9D-24AF-4BFC-9D34-752B42034DDF}" destId="{59E91B43-0056-4DC8-B594-7F8BC60E3077}" srcOrd="3" destOrd="0" presId="urn:microsoft.com/office/officeart/2005/8/layout/targe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56672F-4AF7-4E22-81DD-A98D450659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2743CBC7-490E-43C2-B5FD-155FC5F06750}">
      <dgm:prSet/>
      <dgm:spPr/>
      <dgm:t>
        <a:bodyPr/>
        <a:lstStyle/>
        <a:p>
          <a:r>
            <a:rPr lang="zh-CN"/>
            <a:t>现在根据上面我们得到的样本集中所有电影与未知电影的距离，按照距离递增排序，可以找到 </a:t>
          </a:r>
          <a:r>
            <a:rPr lang="en-US"/>
            <a:t>k </a:t>
          </a:r>
          <a:r>
            <a:rPr lang="zh-CN"/>
            <a:t>个距离最近的电影。</a:t>
          </a:r>
        </a:p>
      </dgm:t>
    </dgm:pt>
    <dgm:pt modelId="{B55CC16D-2448-4112-84FC-8A1852B34A1F}" type="parTrans" cxnId="{A6A47075-2AA3-4580-A556-34F330B82A40}">
      <dgm:prSet/>
      <dgm:spPr/>
      <dgm:t>
        <a:bodyPr/>
        <a:lstStyle/>
        <a:p>
          <a:endParaRPr lang="zh-CN" altLang="en-US"/>
        </a:p>
      </dgm:t>
    </dgm:pt>
    <dgm:pt modelId="{58B146A3-06C2-4B09-9A8D-9C1A26614BF7}" type="sibTrans" cxnId="{A6A47075-2AA3-4580-A556-34F330B82A40}">
      <dgm:prSet/>
      <dgm:spPr/>
      <dgm:t>
        <a:bodyPr/>
        <a:lstStyle/>
        <a:p>
          <a:endParaRPr lang="zh-CN" altLang="en-US"/>
        </a:p>
      </dgm:t>
    </dgm:pt>
    <dgm:pt modelId="{8C7EB900-C106-4500-9616-B94F7BCCD56C}">
      <dgm:prSet/>
      <dgm:spPr/>
      <dgm:t>
        <a:bodyPr/>
        <a:lstStyle/>
        <a:p>
          <a:r>
            <a:rPr lang="zh-CN"/>
            <a:t>假定 </a:t>
          </a:r>
          <a:r>
            <a:rPr lang="en-US"/>
            <a:t>k=3</a:t>
          </a:r>
          <a:r>
            <a:rPr lang="zh-CN"/>
            <a:t>，则三个最靠近的电影依次是， </a:t>
          </a:r>
          <a:r>
            <a:rPr lang="en-US"/>
            <a:t>He's Not Really into Dudes </a:t>
          </a:r>
          <a:r>
            <a:rPr lang="zh-CN"/>
            <a:t>、 </a:t>
          </a:r>
          <a:r>
            <a:rPr lang="en-US"/>
            <a:t>Beautiful Woman </a:t>
          </a:r>
          <a:r>
            <a:rPr lang="zh-CN"/>
            <a:t>和 </a:t>
          </a:r>
          <a:r>
            <a:rPr lang="en-US"/>
            <a:t>California Man</a:t>
          </a:r>
          <a:r>
            <a:rPr lang="zh-CN"/>
            <a:t>。</a:t>
          </a:r>
        </a:p>
      </dgm:t>
    </dgm:pt>
    <dgm:pt modelId="{04C50D67-3570-4014-B0B4-1676DAB87D87}" type="parTrans" cxnId="{0E72F5D4-B27E-40E8-A2AA-87DFD87F4251}">
      <dgm:prSet/>
      <dgm:spPr/>
      <dgm:t>
        <a:bodyPr/>
        <a:lstStyle/>
        <a:p>
          <a:endParaRPr lang="zh-CN" altLang="en-US"/>
        </a:p>
      </dgm:t>
    </dgm:pt>
    <dgm:pt modelId="{F412C7A1-E21B-4094-88D6-17305E0F53E8}" type="sibTrans" cxnId="{0E72F5D4-B27E-40E8-A2AA-87DFD87F4251}">
      <dgm:prSet/>
      <dgm:spPr/>
      <dgm:t>
        <a:bodyPr/>
        <a:lstStyle/>
        <a:p>
          <a:endParaRPr lang="zh-CN" altLang="en-US"/>
        </a:p>
      </dgm:t>
    </dgm:pt>
    <dgm:pt modelId="{9FBF21AC-E81F-4D55-89EC-92C5A84B5F44}">
      <dgm:prSet/>
      <dgm:spPr/>
      <dgm:t>
        <a:bodyPr/>
        <a:lstStyle/>
        <a:p>
          <a:r>
            <a:rPr lang="en-US"/>
            <a:t>knn </a:t>
          </a:r>
          <a:r>
            <a:rPr lang="zh-CN"/>
            <a:t>算法按照距离最近的三部电影的类型，决定未知电影的类型，而这三部电影全是爱情片，因此我们判定未知电影是爱情片。</a:t>
          </a:r>
        </a:p>
      </dgm:t>
    </dgm:pt>
    <dgm:pt modelId="{36ACF65B-437F-4C8B-B8FB-46584420F688}" type="parTrans" cxnId="{191B92B0-41D5-4EB9-9484-D69DF7A83985}">
      <dgm:prSet/>
      <dgm:spPr/>
      <dgm:t>
        <a:bodyPr/>
        <a:lstStyle/>
        <a:p>
          <a:endParaRPr lang="zh-CN" altLang="en-US"/>
        </a:p>
      </dgm:t>
    </dgm:pt>
    <dgm:pt modelId="{605A369C-AC50-40B1-977E-5E61072C20F3}" type="sibTrans" cxnId="{191B92B0-41D5-4EB9-9484-D69DF7A83985}">
      <dgm:prSet/>
      <dgm:spPr/>
      <dgm:t>
        <a:bodyPr/>
        <a:lstStyle/>
        <a:p>
          <a:endParaRPr lang="zh-CN" altLang="en-US"/>
        </a:p>
      </dgm:t>
    </dgm:pt>
    <dgm:pt modelId="{85C330F8-C4C7-47B2-8AFF-C953E25CEA63}" type="pres">
      <dgm:prSet presAssocID="{FE56672F-4AF7-4E22-81DD-A98D45065983}" presName="linear" presStyleCnt="0">
        <dgm:presLayoutVars>
          <dgm:animLvl val="lvl"/>
          <dgm:resizeHandles val="exact"/>
        </dgm:presLayoutVars>
      </dgm:prSet>
      <dgm:spPr/>
    </dgm:pt>
    <dgm:pt modelId="{9CC96170-A09E-4F5A-A42D-327A83D31DA3}" type="pres">
      <dgm:prSet presAssocID="{2743CBC7-490E-43C2-B5FD-155FC5F06750}" presName="parentText" presStyleLbl="node1" presStyleIdx="0" presStyleCnt="3">
        <dgm:presLayoutVars>
          <dgm:chMax val="0"/>
          <dgm:bulletEnabled val="1"/>
        </dgm:presLayoutVars>
      </dgm:prSet>
      <dgm:spPr/>
    </dgm:pt>
    <dgm:pt modelId="{C1EE7937-2DEB-4BE2-A28D-611E3601C920}" type="pres">
      <dgm:prSet presAssocID="{58B146A3-06C2-4B09-9A8D-9C1A26614BF7}" presName="spacer" presStyleCnt="0"/>
      <dgm:spPr/>
    </dgm:pt>
    <dgm:pt modelId="{F461A8DE-058B-41E9-8771-D06C2FD839E3}" type="pres">
      <dgm:prSet presAssocID="{8C7EB900-C106-4500-9616-B94F7BCCD56C}" presName="parentText" presStyleLbl="node1" presStyleIdx="1" presStyleCnt="3">
        <dgm:presLayoutVars>
          <dgm:chMax val="0"/>
          <dgm:bulletEnabled val="1"/>
        </dgm:presLayoutVars>
      </dgm:prSet>
      <dgm:spPr/>
    </dgm:pt>
    <dgm:pt modelId="{126F5D2C-3498-4DF5-9689-6683C65B15FE}" type="pres">
      <dgm:prSet presAssocID="{F412C7A1-E21B-4094-88D6-17305E0F53E8}" presName="spacer" presStyleCnt="0"/>
      <dgm:spPr/>
    </dgm:pt>
    <dgm:pt modelId="{75DB6222-AC71-44BB-A3AD-8D4FF9D27937}" type="pres">
      <dgm:prSet presAssocID="{9FBF21AC-E81F-4D55-89EC-92C5A84B5F44}" presName="parentText" presStyleLbl="node1" presStyleIdx="2" presStyleCnt="3">
        <dgm:presLayoutVars>
          <dgm:chMax val="0"/>
          <dgm:bulletEnabled val="1"/>
        </dgm:presLayoutVars>
      </dgm:prSet>
      <dgm:spPr/>
    </dgm:pt>
  </dgm:ptLst>
  <dgm:cxnLst>
    <dgm:cxn modelId="{82EC7115-34F9-4D62-9573-84D0D1FC8089}" type="presOf" srcId="{2743CBC7-490E-43C2-B5FD-155FC5F06750}" destId="{9CC96170-A09E-4F5A-A42D-327A83D31DA3}" srcOrd="0" destOrd="0" presId="urn:microsoft.com/office/officeart/2005/8/layout/vList2"/>
    <dgm:cxn modelId="{C9F21074-514E-4B15-80F4-D7D3D15B3153}" type="presOf" srcId="{FE56672F-4AF7-4E22-81DD-A98D45065983}" destId="{85C330F8-C4C7-47B2-8AFF-C953E25CEA63}" srcOrd="0" destOrd="0" presId="urn:microsoft.com/office/officeart/2005/8/layout/vList2"/>
    <dgm:cxn modelId="{A6A47075-2AA3-4580-A556-34F330B82A40}" srcId="{FE56672F-4AF7-4E22-81DD-A98D45065983}" destId="{2743CBC7-490E-43C2-B5FD-155FC5F06750}" srcOrd="0" destOrd="0" parTransId="{B55CC16D-2448-4112-84FC-8A1852B34A1F}" sibTransId="{58B146A3-06C2-4B09-9A8D-9C1A26614BF7}"/>
    <dgm:cxn modelId="{7F431AA8-8708-4DDC-A8C1-A60F5F78B120}" type="presOf" srcId="{8C7EB900-C106-4500-9616-B94F7BCCD56C}" destId="{F461A8DE-058B-41E9-8771-D06C2FD839E3}" srcOrd="0" destOrd="0" presId="urn:microsoft.com/office/officeart/2005/8/layout/vList2"/>
    <dgm:cxn modelId="{191B92B0-41D5-4EB9-9484-D69DF7A83985}" srcId="{FE56672F-4AF7-4E22-81DD-A98D45065983}" destId="{9FBF21AC-E81F-4D55-89EC-92C5A84B5F44}" srcOrd="2" destOrd="0" parTransId="{36ACF65B-437F-4C8B-B8FB-46584420F688}" sibTransId="{605A369C-AC50-40B1-977E-5E61072C20F3}"/>
    <dgm:cxn modelId="{0E72F5D4-B27E-40E8-A2AA-87DFD87F4251}" srcId="{FE56672F-4AF7-4E22-81DD-A98D45065983}" destId="{8C7EB900-C106-4500-9616-B94F7BCCD56C}" srcOrd="1" destOrd="0" parTransId="{04C50D67-3570-4014-B0B4-1676DAB87D87}" sibTransId="{F412C7A1-E21B-4094-88D6-17305E0F53E8}"/>
    <dgm:cxn modelId="{1A17C2F8-5640-4D59-ACA6-2E614F24446A}" type="presOf" srcId="{9FBF21AC-E81F-4D55-89EC-92C5A84B5F44}" destId="{75DB6222-AC71-44BB-A3AD-8D4FF9D27937}" srcOrd="0" destOrd="0" presId="urn:microsoft.com/office/officeart/2005/8/layout/vList2"/>
    <dgm:cxn modelId="{4077CC06-3077-4464-8C51-8313ADC09DD1}" type="presParOf" srcId="{85C330F8-C4C7-47B2-8AFF-C953E25CEA63}" destId="{9CC96170-A09E-4F5A-A42D-327A83D31DA3}" srcOrd="0" destOrd="0" presId="urn:microsoft.com/office/officeart/2005/8/layout/vList2"/>
    <dgm:cxn modelId="{D8817835-2556-40C2-AD75-331AAF8A8BBD}" type="presParOf" srcId="{85C330F8-C4C7-47B2-8AFF-C953E25CEA63}" destId="{C1EE7937-2DEB-4BE2-A28D-611E3601C920}" srcOrd="1" destOrd="0" presId="urn:microsoft.com/office/officeart/2005/8/layout/vList2"/>
    <dgm:cxn modelId="{50EECCC0-0997-4AF0-81C5-C11DD16AC7EB}" type="presParOf" srcId="{85C330F8-C4C7-47B2-8AFF-C953E25CEA63}" destId="{F461A8DE-058B-41E9-8771-D06C2FD839E3}" srcOrd="2" destOrd="0" presId="urn:microsoft.com/office/officeart/2005/8/layout/vList2"/>
    <dgm:cxn modelId="{20A0395B-112B-4FBC-94D6-36E9CA525F0C}" type="presParOf" srcId="{85C330F8-C4C7-47B2-8AFF-C953E25CEA63}" destId="{126F5D2C-3498-4DF5-9689-6683C65B15FE}" srcOrd="3" destOrd="0" presId="urn:microsoft.com/office/officeart/2005/8/layout/vList2"/>
    <dgm:cxn modelId="{125A248A-E23B-408E-8884-28DDF611BE32}" type="presParOf" srcId="{85C330F8-C4C7-47B2-8AFF-C953E25CEA63}" destId="{75DB6222-AC71-44BB-A3AD-8D4FF9D2793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9312F3-CCB8-4675-8A0B-91D491777294}"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zh-CN" altLang="en-US"/>
        </a:p>
      </dgm:t>
    </dgm:pt>
    <dgm:pt modelId="{35FD7ACE-26D0-4026-BDD7-D7CD21003C6F}">
      <dgm:prSet phldrT="[文本]" custT="1"/>
      <dgm:spPr/>
      <dgm:t>
        <a:bodyPr/>
        <a:lstStyle/>
        <a:p>
          <a:r>
            <a:rPr lang="en-US" altLang="zh-CN" sz="4400" dirty="0"/>
            <a:t>KNN</a:t>
          </a:r>
        </a:p>
        <a:p>
          <a:r>
            <a:rPr lang="zh-CN" altLang="en-US" sz="4400" dirty="0"/>
            <a:t>工作原理</a:t>
          </a:r>
        </a:p>
      </dgm:t>
    </dgm:pt>
    <dgm:pt modelId="{C11027ED-9AB7-4B14-A17B-B2082CE02909}" type="parTrans" cxnId="{0C7AB5BD-7AA8-4619-B65F-E1B5CACC7B68}">
      <dgm:prSet/>
      <dgm:spPr/>
      <dgm:t>
        <a:bodyPr/>
        <a:lstStyle/>
        <a:p>
          <a:endParaRPr lang="zh-CN" altLang="en-US"/>
        </a:p>
      </dgm:t>
    </dgm:pt>
    <dgm:pt modelId="{6036B1B0-D650-4F0F-B632-7B531CB32355}" type="sibTrans" cxnId="{0C7AB5BD-7AA8-4619-B65F-E1B5CACC7B68}">
      <dgm:prSet/>
      <dgm:spPr/>
      <dgm:t>
        <a:bodyPr/>
        <a:lstStyle/>
        <a:p>
          <a:endParaRPr lang="zh-CN" altLang="en-US"/>
        </a:p>
      </dgm:t>
    </dgm:pt>
    <dgm:pt modelId="{47FAEDA4-5854-4849-980D-F7878041975F}">
      <dgm:prSet phldrT="[文本]" custT="1"/>
      <dgm:spPr/>
      <dgm:t>
        <a:bodyPr/>
        <a:lstStyle/>
        <a:p>
          <a:pPr>
            <a:buFont typeface="+mj-lt"/>
            <a:buAutoNum type="arabicPeriod"/>
          </a:pPr>
          <a:r>
            <a:rPr lang="en-US" altLang="zh-CN" sz="1600" b="0" i="0" dirty="0"/>
            <a:t>1. </a:t>
          </a:r>
          <a:r>
            <a:rPr lang="zh-CN" altLang="en-US" sz="1600" b="0" i="0" dirty="0"/>
            <a:t>假设有一个带有标签的样本数据集（训练样本集），其中包含每条数据与所属分类的对应关系。</a:t>
          </a:r>
          <a:endParaRPr lang="zh-CN" altLang="en-US" sz="1600" dirty="0"/>
        </a:p>
      </dgm:t>
    </dgm:pt>
    <dgm:pt modelId="{A4F94AC2-47DB-41CC-A4B4-5F090DC79216}" type="parTrans" cxnId="{60EDCE1C-AA89-4075-A665-0A730D6FBE6A}">
      <dgm:prSet/>
      <dgm:spPr/>
      <dgm:t>
        <a:bodyPr/>
        <a:lstStyle/>
        <a:p>
          <a:endParaRPr lang="zh-CN" altLang="en-US"/>
        </a:p>
      </dgm:t>
    </dgm:pt>
    <dgm:pt modelId="{337F5752-68DD-4E2C-A4AA-A668C7537C14}" type="sibTrans" cxnId="{60EDCE1C-AA89-4075-A665-0A730D6FBE6A}">
      <dgm:prSet/>
      <dgm:spPr/>
      <dgm:t>
        <a:bodyPr/>
        <a:lstStyle/>
        <a:p>
          <a:endParaRPr lang="zh-CN" altLang="en-US"/>
        </a:p>
      </dgm:t>
    </dgm:pt>
    <dgm:pt modelId="{530C71E9-F7EA-48FC-B886-018458E00AF8}">
      <dgm:prSet phldrT="[文本]" custT="1"/>
      <dgm:spPr/>
      <dgm:t>
        <a:bodyPr/>
        <a:lstStyle/>
        <a:p>
          <a:pPr>
            <a:buFont typeface="+mj-lt"/>
            <a:buAutoNum type="arabicPeriod"/>
          </a:pPr>
          <a:r>
            <a:rPr lang="en-US" altLang="zh-CN" sz="1600" b="0" i="0" dirty="0"/>
            <a:t>2. </a:t>
          </a:r>
          <a:r>
            <a:rPr lang="zh-CN" altLang="en-US" sz="1600" b="0" i="0" dirty="0"/>
            <a:t>输入没有标签的新数据后，将新数据的每个特征与样本集中数据对应的特征进行比较。</a:t>
          </a:r>
          <a:endParaRPr lang="en-US" altLang="zh-CN" sz="1600" b="0" i="0" dirty="0"/>
        </a:p>
        <a:p>
          <a:pPr>
            <a:buFont typeface="+mj-lt"/>
            <a:buAutoNum type="arabicPeriod"/>
          </a:pPr>
          <a:r>
            <a:rPr lang="en-US" altLang="zh-CN" sz="1600" b="0" i="0" dirty="0"/>
            <a:t>	a. </a:t>
          </a:r>
          <a:r>
            <a:rPr lang="zh-CN" altLang="en-US" sz="1600" b="0" i="0" dirty="0"/>
            <a:t>计算新数据与样本数据集中每条数据的距离。</a:t>
          </a:r>
        </a:p>
        <a:p>
          <a:pPr>
            <a:buFont typeface="+mj-lt"/>
            <a:buAutoNum type="arabicPeriod"/>
          </a:pPr>
          <a:r>
            <a:rPr lang="en-US" altLang="zh-CN" sz="1600" b="0" i="0" dirty="0"/>
            <a:t>	b. </a:t>
          </a:r>
          <a:r>
            <a:rPr lang="zh-CN" altLang="en-US" sz="1600" b="0" i="0" dirty="0"/>
            <a:t>对求得的所有距离进行排序（从小到大，越小表示越相似）。</a:t>
          </a:r>
        </a:p>
        <a:p>
          <a:pPr>
            <a:buFont typeface="+mj-lt"/>
            <a:buAutoNum type="arabicPeriod"/>
          </a:pPr>
          <a:r>
            <a:rPr lang="en-US" altLang="zh-CN" sz="1600" b="0" i="0" dirty="0"/>
            <a:t>	c. </a:t>
          </a:r>
          <a:r>
            <a:rPr lang="zh-CN" altLang="en-US" sz="1600" b="0" i="0" dirty="0"/>
            <a:t>取前 </a:t>
          </a:r>
          <a:r>
            <a:rPr lang="en-US" altLang="zh-CN" sz="1600" b="0" i="0" dirty="0"/>
            <a:t>k </a:t>
          </a:r>
          <a:r>
            <a:rPr lang="zh-CN" altLang="en-US" sz="1600" b="0" i="0" dirty="0"/>
            <a:t>（</a:t>
          </a:r>
          <a:r>
            <a:rPr lang="en-US" altLang="zh-CN" sz="1600" b="0" i="0" dirty="0"/>
            <a:t>k </a:t>
          </a:r>
          <a:r>
            <a:rPr lang="zh-CN" altLang="en-US" sz="1600" b="0" i="0" dirty="0"/>
            <a:t>一般小于等于 </a:t>
          </a:r>
          <a:r>
            <a:rPr lang="en-US" altLang="zh-CN" sz="1600" b="0" i="0" dirty="0"/>
            <a:t>20 </a:t>
          </a:r>
          <a:r>
            <a:rPr lang="zh-CN" altLang="en-US" sz="1600" b="0" i="0" dirty="0"/>
            <a:t>）个样本数据对应的分类标签。</a:t>
          </a:r>
          <a:endParaRPr lang="zh-CN" altLang="en-US" sz="1600" dirty="0"/>
        </a:p>
      </dgm:t>
    </dgm:pt>
    <dgm:pt modelId="{B65B086A-A069-4072-8D87-0C07F730374C}" type="parTrans" cxnId="{B3529A93-5560-4895-A9CB-A08449216049}">
      <dgm:prSet/>
      <dgm:spPr/>
      <dgm:t>
        <a:bodyPr/>
        <a:lstStyle/>
        <a:p>
          <a:endParaRPr lang="zh-CN" altLang="en-US"/>
        </a:p>
      </dgm:t>
    </dgm:pt>
    <dgm:pt modelId="{A0FF6EDB-6701-4473-981E-11A4AB311A49}" type="sibTrans" cxnId="{B3529A93-5560-4895-A9CB-A08449216049}">
      <dgm:prSet/>
      <dgm:spPr/>
      <dgm:t>
        <a:bodyPr/>
        <a:lstStyle/>
        <a:p>
          <a:endParaRPr lang="zh-CN" altLang="en-US"/>
        </a:p>
      </dgm:t>
    </dgm:pt>
    <dgm:pt modelId="{7F715099-036F-488B-8819-6441165E59DB}">
      <dgm:prSet phldrT="[文本]" custT="1"/>
      <dgm:spPr/>
      <dgm:t>
        <a:bodyPr/>
        <a:lstStyle/>
        <a:p>
          <a:pPr>
            <a:buFont typeface="+mj-lt"/>
            <a:buAutoNum type="arabicPeriod"/>
          </a:pPr>
          <a:r>
            <a:rPr lang="en-US" altLang="zh-CN" sz="1600" b="0" i="0" dirty="0"/>
            <a:t>3.</a:t>
          </a:r>
          <a:r>
            <a:rPr lang="zh-CN" altLang="en-US" sz="1600" b="0" i="0" dirty="0"/>
            <a:t>求 </a:t>
          </a:r>
          <a:r>
            <a:rPr lang="en-US" altLang="zh-CN" sz="1600" b="0" i="0" dirty="0"/>
            <a:t>k </a:t>
          </a:r>
          <a:r>
            <a:rPr lang="zh-CN" altLang="en-US" sz="1600" b="0" i="0" dirty="0"/>
            <a:t>个数据中出现次数最多的分类标签作为新数据的分类。</a:t>
          </a:r>
          <a:endParaRPr lang="zh-CN" altLang="en-US" sz="1600" dirty="0"/>
        </a:p>
      </dgm:t>
    </dgm:pt>
    <dgm:pt modelId="{D0C29EF8-64F3-4BD3-8E2F-09670C0156E3}" type="parTrans" cxnId="{0C141817-EE48-43EF-BD09-D053B9442267}">
      <dgm:prSet/>
      <dgm:spPr/>
      <dgm:t>
        <a:bodyPr/>
        <a:lstStyle/>
        <a:p>
          <a:endParaRPr lang="zh-CN" altLang="en-US"/>
        </a:p>
      </dgm:t>
    </dgm:pt>
    <dgm:pt modelId="{BFEE52EB-1745-4FD0-9E56-BE6D10C2EDC7}" type="sibTrans" cxnId="{0C141817-EE48-43EF-BD09-D053B9442267}">
      <dgm:prSet/>
      <dgm:spPr/>
      <dgm:t>
        <a:bodyPr/>
        <a:lstStyle/>
        <a:p>
          <a:endParaRPr lang="zh-CN" altLang="en-US"/>
        </a:p>
      </dgm:t>
    </dgm:pt>
    <dgm:pt modelId="{7DB33B2A-61B7-44B1-8932-B43796275C78}" type="pres">
      <dgm:prSet presAssocID="{F79312F3-CCB8-4675-8A0B-91D491777294}" presName="vert0" presStyleCnt="0">
        <dgm:presLayoutVars>
          <dgm:dir/>
          <dgm:animOne val="branch"/>
          <dgm:animLvl val="lvl"/>
        </dgm:presLayoutVars>
      </dgm:prSet>
      <dgm:spPr/>
    </dgm:pt>
    <dgm:pt modelId="{B309B11B-1F4D-4BFC-A689-3F52543DCF21}" type="pres">
      <dgm:prSet presAssocID="{35FD7ACE-26D0-4026-BDD7-D7CD21003C6F}" presName="thickLine" presStyleLbl="alignNode1" presStyleIdx="0" presStyleCnt="1"/>
      <dgm:spPr/>
    </dgm:pt>
    <dgm:pt modelId="{BEE73FDC-3774-46DD-8764-7B2C1E857E1D}" type="pres">
      <dgm:prSet presAssocID="{35FD7ACE-26D0-4026-BDD7-D7CD21003C6F}" presName="horz1" presStyleCnt="0"/>
      <dgm:spPr/>
    </dgm:pt>
    <dgm:pt modelId="{481CA068-ED56-49F4-951E-7A8167279E67}" type="pres">
      <dgm:prSet presAssocID="{35FD7ACE-26D0-4026-BDD7-D7CD21003C6F}" presName="tx1" presStyleLbl="revTx" presStyleIdx="0" presStyleCnt="4" custScaleX="116690"/>
      <dgm:spPr/>
    </dgm:pt>
    <dgm:pt modelId="{6B151A30-0376-4AAC-9673-15A9C92D272E}" type="pres">
      <dgm:prSet presAssocID="{35FD7ACE-26D0-4026-BDD7-D7CD21003C6F}" presName="vert1" presStyleCnt="0"/>
      <dgm:spPr/>
    </dgm:pt>
    <dgm:pt modelId="{C134768B-93A4-4D8B-AB80-1967C0EC3C5F}" type="pres">
      <dgm:prSet presAssocID="{47FAEDA4-5854-4849-980D-F7878041975F}" presName="vertSpace2a" presStyleCnt="0"/>
      <dgm:spPr/>
    </dgm:pt>
    <dgm:pt modelId="{1FD3DF30-4A0B-4E49-9E2C-43D6BEE7CE3B}" type="pres">
      <dgm:prSet presAssocID="{47FAEDA4-5854-4849-980D-F7878041975F}" presName="horz2" presStyleCnt="0"/>
      <dgm:spPr/>
    </dgm:pt>
    <dgm:pt modelId="{B025CCFA-5F0B-4F87-ADB2-DD1CC6437E1D}" type="pres">
      <dgm:prSet presAssocID="{47FAEDA4-5854-4849-980D-F7878041975F}" presName="horzSpace2" presStyleCnt="0"/>
      <dgm:spPr/>
    </dgm:pt>
    <dgm:pt modelId="{C8512D32-4381-4BBC-B5A9-FF344B912C63}" type="pres">
      <dgm:prSet presAssocID="{47FAEDA4-5854-4849-980D-F7878041975F}" presName="tx2" presStyleLbl="revTx" presStyleIdx="1" presStyleCnt="4" custScaleY="68973"/>
      <dgm:spPr/>
    </dgm:pt>
    <dgm:pt modelId="{0F49216E-2B3D-4FEB-8847-97C906483E55}" type="pres">
      <dgm:prSet presAssocID="{47FAEDA4-5854-4849-980D-F7878041975F}" presName="vert2" presStyleCnt="0"/>
      <dgm:spPr/>
    </dgm:pt>
    <dgm:pt modelId="{899F9831-B355-4D30-97E7-6499C0E0D5DE}" type="pres">
      <dgm:prSet presAssocID="{47FAEDA4-5854-4849-980D-F7878041975F}" presName="thinLine2b" presStyleLbl="callout" presStyleIdx="0" presStyleCnt="3"/>
      <dgm:spPr/>
    </dgm:pt>
    <dgm:pt modelId="{AE120254-8008-4B28-9B3B-1FD5BDAB8791}" type="pres">
      <dgm:prSet presAssocID="{47FAEDA4-5854-4849-980D-F7878041975F}" presName="vertSpace2b" presStyleCnt="0"/>
      <dgm:spPr/>
    </dgm:pt>
    <dgm:pt modelId="{637D9B40-69AD-466A-BFC8-893E55281E1F}" type="pres">
      <dgm:prSet presAssocID="{530C71E9-F7EA-48FC-B886-018458E00AF8}" presName="horz2" presStyleCnt="0"/>
      <dgm:spPr/>
    </dgm:pt>
    <dgm:pt modelId="{0140AC0B-DBC3-4271-9B09-AF4D1E01C7D4}" type="pres">
      <dgm:prSet presAssocID="{530C71E9-F7EA-48FC-B886-018458E00AF8}" presName="horzSpace2" presStyleCnt="0"/>
      <dgm:spPr/>
    </dgm:pt>
    <dgm:pt modelId="{127A5436-D726-459E-B613-00B67B11F330}" type="pres">
      <dgm:prSet presAssocID="{530C71E9-F7EA-48FC-B886-018458E00AF8}" presName="tx2" presStyleLbl="revTx" presStyleIdx="2" presStyleCnt="4" custScaleY="182463"/>
      <dgm:spPr/>
    </dgm:pt>
    <dgm:pt modelId="{6A0BBAC2-027F-4599-A42B-881E5B4E7123}" type="pres">
      <dgm:prSet presAssocID="{530C71E9-F7EA-48FC-B886-018458E00AF8}" presName="vert2" presStyleCnt="0"/>
      <dgm:spPr/>
    </dgm:pt>
    <dgm:pt modelId="{856773BE-0A75-4309-9BA5-555038D2EDE7}" type="pres">
      <dgm:prSet presAssocID="{530C71E9-F7EA-48FC-B886-018458E00AF8}" presName="thinLine2b" presStyleLbl="callout" presStyleIdx="1" presStyleCnt="3"/>
      <dgm:spPr/>
    </dgm:pt>
    <dgm:pt modelId="{6D1732B5-DEA6-47F2-AB6C-2CBD910E54AE}" type="pres">
      <dgm:prSet presAssocID="{530C71E9-F7EA-48FC-B886-018458E00AF8}" presName="vertSpace2b" presStyleCnt="0"/>
      <dgm:spPr/>
    </dgm:pt>
    <dgm:pt modelId="{131DD6E5-FC48-4345-8959-74ABCFABCFC5}" type="pres">
      <dgm:prSet presAssocID="{7F715099-036F-488B-8819-6441165E59DB}" presName="horz2" presStyleCnt="0"/>
      <dgm:spPr/>
    </dgm:pt>
    <dgm:pt modelId="{1224973F-CD09-4F54-9975-D9D138F0A594}" type="pres">
      <dgm:prSet presAssocID="{7F715099-036F-488B-8819-6441165E59DB}" presName="horzSpace2" presStyleCnt="0"/>
      <dgm:spPr/>
    </dgm:pt>
    <dgm:pt modelId="{8718AE64-01DD-40B5-87A5-1BF0B36B171A}" type="pres">
      <dgm:prSet presAssocID="{7F715099-036F-488B-8819-6441165E59DB}" presName="tx2" presStyleLbl="revTx" presStyleIdx="3" presStyleCnt="4"/>
      <dgm:spPr/>
    </dgm:pt>
    <dgm:pt modelId="{E491DBAB-FA30-4EC0-BD48-59421C93DC55}" type="pres">
      <dgm:prSet presAssocID="{7F715099-036F-488B-8819-6441165E59DB}" presName="vert2" presStyleCnt="0"/>
      <dgm:spPr/>
    </dgm:pt>
    <dgm:pt modelId="{F4C4A26F-DBED-40E9-B314-E1A32B886C26}" type="pres">
      <dgm:prSet presAssocID="{7F715099-036F-488B-8819-6441165E59DB}" presName="thinLine2b" presStyleLbl="callout" presStyleIdx="2" presStyleCnt="3"/>
      <dgm:spPr/>
    </dgm:pt>
    <dgm:pt modelId="{FD5C003C-10E9-4823-B826-E919BEB72ACB}" type="pres">
      <dgm:prSet presAssocID="{7F715099-036F-488B-8819-6441165E59DB}" presName="vertSpace2b" presStyleCnt="0"/>
      <dgm:spPr/>
    </dgm:pt>
  </dgm:ptLst>
  <dgm:cxnLst>
    <dgm:cxn modelId="{0C141817-EE48-43EF-BD09-D053B9442267}" srcId="{35FD7ACE-26D0-4026-BDD7-D7CD21003C6F}" destId="{7F715099-036F-488B-8819-6441165E59DB}" srcOrd="2" destOrd="0" parTransId="{D0C29EF8-64F3-4BD3-8E2F-09670C0156E3}" sibTransId="{BFEE52EB-1745-4FD0-9E56-BE6D10C2EDC7}"/>
    <dgm:cxn modelId="{60EDCE1C-AA89-4075-A665-0A730D6FBE6A}" srcId="{35FD7ACE-26D0-4026-BDD7-D7CD21003C6F}" destId="{47FAEDA4-5854-4849-980D-F7878041975F}" srcOrd="0" destOrd="0" parTransId="{A4F94AC2-47DB-41CC-A4B4-5F090DC79216}" sibTransId="{337F5752-68DD-4E2C-A4AA-A668C7537C14}"/>
    <dgm:cxn modelId="{F05A7926-6259-4864-AAF8-6AC59D172742}" type="presOf" srcId="{47FAEDA4-5854-4849-980D-F7878041975F}" destId="{C8512D32-4381-4BBC-B5A9-FF344B912C63}" srcOrd="0" destOrd="0" presId="urn:microsoft.com/office/officeart/2008/layout/LinedList"/>
    <dgm:cxn modelId="{22B4973A-2098-46E2-B3D9-7281B4A9D0E5}" type="presOf" srcId="{35FD7ACE-26D0-4026-BDD7-D7CD21003C6F}" destId="{481CA068-ED56-49F4-951E-7A8167279E67}" srcOrd="0" destOrd="0" presId="urn:microsoft.com/office/officeart/2008/layout/LinedList"/>
    <dgm:cxn modelId="{DAB79462-9BD4-42CC-8280-D950B1613667}" type="presOf" srcId="{7F715099-036F-488B-8819-6441165E59DB}" destId="{8718AE64-01DD-40B5-87A5-1BF0B36B171A}" srcOrd="0" destOrd="0" presId="urn:microsoft.com/office/officeart/2008/layout/LinedList"/>
    <dgm:cxn modelId="{FB63325A-C5AC-411E-A8CE-C59DA6590FC5}" type="presOf" srcId="{F79312F3-CCB8-4675-8A0B-91D491777294}" destId="{7DB33B2A-61B7-44B1-8932-B43796275C78}" srcOrd="0" destOrd="0" presId="urn:microsoft.com/office/officeart/2008/layout/LinedList"/>
    <dgm:cxn modelId="{D52BF684-0BB1-40A7-A20B-E72FCA9674BB}" type="presOf" srcId="{530C71E9-F7EA-48FC-B886-018458E00AF8}" destId="{127A5436-D726-459E-B613-00B67B11F330}" srcOrd="0" destOrd="0" presId="urn:microsoft.com/office/officeart/2008/layout/LinedList"/>
    <dgm:cxn modelId="{B3529A93-5560-4895-A9CB-A08449216049}" srcId="{35FD7ACE-26D0-4026-BDD7-D7CD21003C6F}" destId="{530C71E9-F7EA-48FC-B886-018458E00AF8}" srcOrd="1" destOrd="0" parTransId="{B65B086A-A069-4072-8D87-0C07F730374C}" sibTransId="{A0FF6EDB-6701-4473-981E-11A4AB311A49}"/>
    <dgm:cxn modelId="{0C7AB5BD-7AA8-4619-B65F-E1B5CACC7B68}" srcId="{F79312F3-CCB8-4675-8A0B-91D491777294}" destId="{35FD7ACE-26D0-4026-BDD7-D7CD21003C6F}" srcOrd="0" destOrd="0" parTransId="{C11027ED-9AB7-4B14-A17B-B2082CE02909}" sibTransId="{6036B1B0-D650-4F0F-B632-7B531CB32355}"/>
    <dgm:cxn modelId="{72BEF447-8DA8-4FA2-B7C6-D28EAABE98FE}" type="presParOf" srcId="{7DB33B2A-61B7-44B1-8932-B43796275C78}" destId="{B309B11B-1F4D-4BFC-A689-3F52543DCF21}" srcOrd="0" destOrd="0" presId="urn:microsoft.com/office/officeart/2008/layout/LinedList"/>
    <dgm:cxn modelId="{B85E1CE4-8D02-44AA-9447-152DED96603C}" type="presParOf" srcId="{7DB33B2A-61B7-44B1-8932-B43796275C78}" destId="{BEE73FDC-3774-46DD-8764-7B2C1E857E1D}" srcOrd="1" destOrd="0" presId="urn:microsoft.com/office/officeart/2008/layout/LinedList"/>
    <dgm:cxn modelId="{778952DE-FE70-43AD-978E-CC26C6128F62}" type="presParOf" srcId="{BEE73FDC-3774-46DD-8764-7B2C1E857E1D}" destId="{481CA068-ED56-49F4-951E-7A8167279E67}" srcOrd="0" destOrd="0" presId="urn:microsoft.com/office/officeart/2008/layout/LinedList"/>
    <dgm:cxn modelId="{9708C78C-6FB7-417E-9B67-699E451A0BA2}" type="presParOf" srcId="{BEE73FDC-3774-46DD-8764-7B2C1E857E1D}" destId="{6B151A30-0376-4AAC-9673-15A9C92D272E}" srcOrd="1" destOrd="0" presId="urn:microsoft.com/office/officeart/2008/layout/LinedList"/>
    <dgm:cxn modelId="{CCE62E01-48AC-48C1-9792-2B562E046A93}" type="presParOf" srcId="{6B151A30-0376-4AAC-9673-15A9C92D272E}" destId="{C134768B-93A4-4D8B-AB80-1967C0EC3C5F}" srcOrd="0" destOrd="0" presId="urn:microsoft.com/office/officeart/2008/layout/LinedList"/>
    <dgm:cxn modelId="{23ED3E0C-73BF-4261-A800-E97FCCC42D12}" type="presParOf" srcId="{6B151A30-0376-4AAC-9673-15A9C92D272E}" destId="{1FD3DF30-4A0B-4E49-9E2C-43D6BEE7CE3B}" srcOrd="1" destOrd="0" presId="urn:microsoft.com/office/officeart/2008/layout/LinedList"/>
    <dgm:cxn modelId="{58CB9F78-D5AB-4207-8E06-320C147DFA93}" type="presParOf" srcId="{1FD3DF30-4A0B-4E49-9E2C-43D6BEE7CE3B}" destId="{B025CCFA-5F0B-4F87-ADB2-DD1CC6437E1D}" srcOrd="0" destOrd="0" presId="urn:microsoft.com/office/officeart/2008/layout/LinedList"/>
    <dgm:cxn modelId="{2E4E0064-5D17-4323-AF72-6FFB9804F4F7}" type="presParOf" srcId="{1FD3DF30-4A0B-4E49-9E2C-43D6BEE7CE3B}" destId="{C8512D32-4381-4BBC-B5A9-FF344B912C63}" srcOrd="1" destOrd="0" presId="urn:microsoft.com/office/officeart/2008/layout/LinedList"/>
    <dgm:cxn modelId="{F0825217-594D-40BD-89F2-4DCC41E2C193}" type="presParOf" srcId="{1FD3DF30-4A0B-4E49-9E2C-43D6BEE7CE3B}" destId="{0F49216E-2B3D-4FEB-8847-97C906483E55}" srcOrd="2" destOrd="0" presId="urn:microsoft.com/office/officeart/2008/layout/LinedList"/>
    <dgm:cxn modelId="{C861256D-A808-4626-86CA-5A824ED72B76}" type="presParOf" srcId="{6B151A30-0376-4AAC-9673-15A9C92D272E}" destId="{899F9831-B355-4D30-97E7-6499C0E0D5DE}" srcOrd="2" destOrd="0" presId="urn:microsoft.com/office/officeart/2008/layout/LinedList"/>
    <dgm:cxn modelId="{FE20CDCC-9689-4F37-9D73-0372C836443B}" type="presParOf" srcId="{6B151A30-0376-4AAC-9673-15A9C92D272E}" destId="{AE120254-8008-4B28-9B3B-1FD5BDAB8791}" srcOrd="3" destOrd="0" presId="urn:microsoft.com/office/officeart/2008/layout/LinedList"/>
    <dgm:cxn modelId="{EC6867EF-0BC7-4552-9A9E-9B471D942E8E}" type="presParOf" srcId="{6B151A30-0376-4AAC-9673-15A9C92D272E}" destId="{637D9B40-69AD-466A-BFC8-893E55281E1F}" srcOrd="4" destOrd="0" presId="urn:microsoft.com/office/officeart/2008/layout/LinedList"/>
    <dgm:cxn modelId="{41E7C703-8801-44CE-B463-72FABC61183D}" type="presParOf" srcId="{637D9B40-69AD-466A-BFC8-893E55281E1F}" destId="{0140AC0B-DBC3-4271-9B09-AF4D1E01C7D4}" srcOrd="0" destOrd="0" presId="urn:microsoft.com/office/officeart/2008/layout/LinedList"/>
    <dgm:cxn modelId="{C1BC0D37-9E8D-4D39-BCE8-3F689C8E12AA}" type="presParOf" srcId="{637D9B40-69AD-466A-BFC8-893E55281E1F}" destId="{127A5436-D726-459E-B613-00B67B11F330}" srcOrd="1" destOrd="0" presId="urn:microsoft.com/office/officeart/2008/layout/LinedList"/>
    <dgm:cxn modelId="{5F2AA8B3-FB6A-4A62-940B-CAF0C5ED36A4}" type="presParOf" srcId="{637D9B40-69AD-466A-BFC8-893E55281E1F}" destId="{6A0BBAC2-027F-4599-A42B-881E5B4E7123}" srcOrd="2" destOrd="0" presId="urn:microsoft.com/office/officeart/2008/layout/LinedList"/>
    <dgm:cxn modelId="{D850C5A1-6C32-4BEA-BB7D-353BEC8ABBF5}" type="presParOf" srcId="{6B151A30-0376-4AAC-9673-15A9C92D272E}" destId="{856773BE-0A75-4309-9BA5-555038D2EDE7}" srcOrd="5" destOrd="0" presId="urn:microsoft.com/office/officeart/2008/layout/LinedList"/>
    <dgm:cxn modelId="{133F8514-A6F7-4F1B-82CA-D43FF4DE7F75}" type="presParOf" srcId="{6B151A30-0376-4AAC-9673-15A9C92D272E}" destId="{6D1732B5-DEA6-47F2-AB6C-2CBD910E54AE}" srcOrd="6" destOrd="0" presId="urn:microsoft.com/office/officeart/2008/layout/LinedList"/>
    <dgm:cxn modelId="{BC7E13EE-5826-434C-9D67-67A001F1C293}" type="presParOf" srcId="{6B151A30-0376-4AAC-9673-15A9C92D272E}" destId="{131DD6E5-FC48-4345-8959-74ABCFABCFC5}" srcOrd="7" destOrd="0" presId="urn:microsoft.com/office/officeart/2008/layout/LinedList"/>
    <dgm:cxn modelId="{47FB6F19-9C17-4E6B-A349-719D88FB3A0D}" type="presParOf" srcId="{131DD6E5-FC48-4345-8959-74ABCFABCFC5}" destId="{1224973F-CD09-4F54-9975-D9D138F0A594}" srcOrd="0" destOrd="0" presId="urn:microsoft.com/office/officeart/2008/layout/LinedList"/>
    <dgm:cxn modelId="{5E22956B-D891-4C83-88A9-FAC3475AA29F}" type="presParOf" srcId="{131DD6E5-FC48-4345-8959-74ABCFABCFC5}" destId="{8718AE64-01DD-40B5-87A5-1BF0B36B171A}" srcOrd="1" destOrd="0" presId="urn:microsoft.com/office/officeart/2008/layout/LinedList"/>
    <dgm:cxn modelId="{A686BFA3-1729-4464-8BA1-25DF113618A0}" type="presParOf" srcId="{131DD6E5-FC48-4345-8959-74ABCFABCFC5}" destId="{E491DBAB-FA30-4EC0-BD48-59421C93DC55}" srcOrd="2" destOrd="0" presId="urn:microsoft.com/office/officeart/2008/layout/LinedList"/>
    <dgm:cxn modelId="{F457EE7E-9CC3-41B7-9B16-4FDE39D97009}" type="presParOf" srcId="{6B151A30-0376-4AAC-9673-15A9C92D272E}" destId="{F4C4A26F-DBED-40E9-B314-E1A32B886C26}" srcOrd="8" destOrd="0" presId="urn:microsoft.com/office/officeart/2008/layout/LinedList"/>
    <dgm:cxn modelId="{BB4BFAB7-0BF1-4CDC-99C7-C420E7622329}" type="presParOf" srcId="{6B151A30-0376-4AAC-9673-15A9C92D272E}" destId="{FD5C003C-10E9-4823-B826-E919BEB72ACB}"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31E9C4-BDE9-4C2C-AD35-3D4D110C46A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9D10587-D2E5-4CDB-969E-D372639C96F2}">
      <dgm:prSet phldrT="[文本]"/>
      <dgm:spPr/>
      <dgm:t>
        <a:bodyPr/>
        <a:lstStyle/>
        <a:p>
          <a:r>
            <a:rPr lang="en-US" b="0" i="0" dirty="0"/>
            <a:t>KNN </a:t>
          </a:r>
          <a:r>
            <a:rPr lang="zh-CN" altLang="en-US" b="0" i="0" dirty="0"/>
            <a:t>通俗理解</a:t>
          </a:r>
          <a:endParaRPr lang="zh-CN" altLang="en-US" dirty="0"/>
        </a:p>
      </dgm:t>
    </dgm:pt>
    <dgm:pt modelId="{1F0BE241-45FC-4871-9B98-A65A8E9A3C44}" type="parTrans" cxnId="{ECFF8ECD-D8A9-4AE7-A644-393180642982}">
      <dgm:prSet/>
      <dgm:spPr/>
      <dgm:t>
        <a:bodyPr/>
        <a:lstStyle/>
        <a:p>
          <a:endParaRPr lang="zh-CN" altLang="en-US"/>
        </a:p>
      </dgm:t>
    </dgm:pt>
    <dgm:pt modelId="{2AA039AD-98E2-4D76-872A-811E7B01DCF4}" type="sibTrans" cxnId="{ECFF8ECD-D8A9-4AE7-A644-393180642982}">
      <dgm:prSet/>
      <dgm:spPr/>
      <dgm:t>
        <a:bodyPr/>
        <a:lstStyle/>
        <a:p>
          <a:endParaRPr lang="zh-CN" altLang="en-US"/>
        </a:p>
      </dgm:t>
    </dgm:pt>
    <dgm:pt modelId="{D4708820-4C7E-47FB-9427-138228AA18A6}">
      <dgm:prSet phldrT="[文本]" custT="1"/>
      <dgm:spPr/>
      <dgm:t>
        <a:bodyPr/>
        <a:lstStyle/>
        <a:p>
          <a:r>
            <a:rPr lang="zh-CN" altLang="en-US" sz="1400" b="0" i="0" dirty="0"/>
            <a:t>给定一个训练数据集，对新的输入实例，在训练数据集中找到与该实例最邻近的 </a:t>
          </a:r>
          <a:r>
            <a:rPr lang="en-US" altLang="zh-CN" sz="1400" b="0" i="0" dirty="0"/>
            <a:t>k </a:t>
          </a:r>
          <a:r>
            <a:rPr lang="zh-CN" altLang="en-US" sz="1400" b="0" i="0" dirty="0"/>
            <a:t>个实例，这 </a:t>
          </a:r>
          <a:r>
            <a:rPr lang="en-US" altLang="zh-CN" sz="1400" b="0" i="0" dirty="0"/>
            <a:t>k </a:t>
          </a:r>
          <a:r>
            <a:rPr lang="zh-CN" altLang="en-US" sz="1400" b="0" i="0" dirty="0"/>
            <a:t>个实例的多数属于某个类，就把该输入实例分为这个类。</a:t>
          </a:r>
          <a:endParaRPr lang="zh-CN" altLang="en-US" sz="1400" dirty="0"/>
        </a:p>
      </dgm:t>
    </dgm:pt>
    <dgm:pt modelId="{80307247-0253-483A-9D32-201264014E44}" type="parTrans" cxnId="{319ED94D-569D-4D36-A7C4-54C728F7924F}">
      <dgm:prSet/>
      <dgm:spPr/>
      <dgm:t>
        <a:bodyPr/>
        <a:lstStyle/>
        <a:p>
          <a:endParaRPr lang="zh-CN" altLang="en-US"/>
        </a:p>
      </dgm:t>
    </dgm:pt>
    <dgm:pt modelId="{43E8FD04-6ABA-4C5A-A7E2-ACB470155487}" type="sibTrans" cxnId="{319ED94D-569D-4D36-A7C4-54C728F7924F}">
      <dgm:prSet/>
      <dgm:spPr/>
      <dgm:t>
        <a:bodyPr/>
        <a:lstStyle/>
        <a:p>
          <a:endParaRPr lang="zh-CN" altLang="en-US"/>
        </a:p>
      </dgm:t>
    </dgm:pt>
    <dgm:pt modelId="{6A8B64ED-6CF4-4818-B525-C14A93F2E3A2}">
      <dgm:prSet phldrT="[文本]"/>
      <dgm:spPr/>
      <dgm:t>
        <a:bodyPr/>
        <a:lstStyle/>
        <a:p>
          <a:r>
            <a:rPr lang="en-US" b="0" i="0" dirty="0"/>
            <a:t>KNN </a:t>
          </a:r>
          <a:r>
            <a:rPr lang="zh-CN" altLang="en-US" b="0" i="0" dirty="0"/>
            <a:t>开发流程</a:t>
          </a:r>
          <a:endParaRPr lang="zh-CN" altLang="en-US" dirty="0"/>
        </a:p>
      </dgm:t>
    </dgm:pt>
    <dgm:pt modelId="{A7884D3D-FB3D-4A7A-A4BA-44D8FA9977CC}" type="parTrans" cxnId="{DD3CD16F-6EB2-4B1F-9630-E8A1865FE73F}">
      <dgm:prSet/>
      <dgm:spPr/>
      <dgm:t>
        <a:bodyPr/>
        <a:lstStyle/>
        <a:p>
          <a:endParaRPr lang="zh-CN" altLang="en-US"/>
        </a:p>
      </dgm:t>
    </dgm:pt>
    <dgm:pt modelId="{E7BB4AF8-E60A-4ABC-BC5F-4F809B139BC3}" type="sibTrans" cxnId="{DD3CD16F-6EB2-4B1F-9630-E8A1865FE73F}">
      <dgm:prSet/>
      <dgm:spPr/>
      <dgm:t>
        <a:bodyPr/>
        <a:lstStyle/>
        <a:p>
          <a:endParaRPr lang="zh-CN" altLang="en-US"/>
        </a:p>
      </dgm:t>
    </dgm:pt>
    <dgm:pt modelId="{4128B155-F571-46D3-B598-CED9E0B8D997}">
      <dgm:prSet phldrT="[文本]" custT="1"/>
      <dgm:spPr/>
      <dgm:t>
        <a:bodyPr/>
        <a:lstStyle/>
        <a:p>
          <a:r>
            <a:rPr lang="zh-CN" altLang="en-US" sz="1200" dirty="0"/>
            <a:t>收集数据：任何方法</a:t>
          </a:r>
        </a:p>
      </dgm:t>
    </dgm:pt>
    <dgm:pt modelId="{B2011F47-34E1-45F7-B619-606AFE047125}" type="parTrans" cxnId="{87CA535D-75DD-4357-AAFE-CCDB83D5AE5E}">
      <dgm:prSet/>
      <dgm:spPr/>
      <dgm:t>
        <a:bodyPr/>
        <a:lstStyle/>
        <a:p>
          <a:endParaRPr lang="zh-CN" altLang="en-US"/>
        </a:p>
      </dgm:t>
    </dgm:pt>
    <dgm:pt modelId="{7862C88E-E207-446A-B717-666008EE6D09}" type="sibTrans" cxnId="{87CA535D-75DD-4357-AAFE-CCDB83D5AE5E}">
      <dgm:prSet/>
      <dgm:spPr/>
      <dgm:t>
        <a:bodyPr/>
        <a:lstStyle/>
        <a:p>
          <a:endParaRPr lang="zh-CN" altLang="en-US"/>
        </a:p>
      </dgm:t>
    </dgm:pt>
    <dgm:pt modelId="{006A0DE9-C724-4DF3-A087-CEB021970967}">
      <dgm:prSet phldrT="[文本]"/>
      <dgm:spPr/>
      <dgm:t>
        <a:bodyPr/>
        <a:lstStyle/>
        <a:p>
          <a:r>
            <a:rPr lang="en-US" b="0" i="0" dirty="0"/>
            <a:t>KNN </a:t>
          </a:r>
          <a:r>
            <a:rPr lang="zh-CN" altLang="en-US" b="0" i="0" dirty="0"/>
            <a:t>算法特点</a:t>
          </a:r>
          <a:endParaRPr lang="zh-CN" altLang="en-US" dirty="0"/>
        </a:p>
      </dgm:t>
    </dgm:pt>
    <dgm:pt modelId="{05146DDA-A117-45BE-93E4-EADC38CD9575}" type="parTrans" cxnId="{25E9AC05-D754-45BB-B0A1-54565106A7CF}">
      <dgm:prSet/>
      <dgm:spPr/>
      <dgm:t>
        <a:bodyPr/>
        <a:lstStyle/>
        <a:p>
          <a:endParaRPr lang="zh-CN" altLang="en-US"/>
        </a:p>
      </dgm:t>
    </dgm:pt>
    <dgm:pt modelId="{2795446F-706E-4283-9F0B-EC5B48CEEB1D}" type="sibTrans" cxnId="{25E9AC05-D754-45BB-B0A1-54565106A7CF}">
      <dgm:prSet/>
      <dgm:spPr/>
      <dgm:t>
        <a:bodyPr/>
        <a:lstStyle/>
        <a:p>
          <a:endParaRPr lang="zh-CN" altLang="en-US"/>
        </a:p>
      </dgm:t>
    </dgm:pt>
    <dgm:pt modelId="{1F4BAE1E-73EF-47C2-862F-D47A56E39F93}">
      <dgm:prSet phldrT="[文本]" custT="1"/>
      <dgm:spPr/>
      <dgm:t>
        <a:bodyPr/>
        <a:lstStyle/>
        <a:p>
          <a:r>
            <a:rPr lang="zh-CN" altLang="en-US" sz="1400" dirty="0"/>
            <a:t>优点：精度高、对异常值不敏感、无数据输入假定</a:t>
          </a:r>
        </a:p>
      </dgm:t>
    </dgm:pt>
    <dgm:pt modelId="{8A1AF371-2919-415F-9155-FC3738C33980}" type="parTrans" cxnId="{9B9F9E81-1623-42E4-B449-52133DDB8197}">
      <dgm:prSet/>
      <dgm:spPr/>
      <dgm:t>
        <a:bodyPr/>
        <a:lstStyle/>
        <a:p>
          <a:endParaRPr lang="zh-CN" altLang="en-US"/>
        </a:p>
      </dgm:t>
    </dgm:pt>
    <dgm:pt modelId="{C9DCB3E7-0436-49F0-B2CB-1B53C67B19C8}" type="sibTrans" cxnId="{9B9F9E81-1623-42E4-B449-52133DDB8197}">
      <dgm:prSet/>
      <dgm:spPr/>
      <dgm:t>
        <a:bodyPr/>
        <a:lstStyle/>
        <a:p>
          <a:endParaRPr lang="zh-CN" altLang="en-US"/>
        </a:p>
      </dgm:t>
    </dgm:pt>
    <dgm:pt modelId="{F0CC0AD3-5F05-446C-9AFE-10B197A5FDFB}">
      <dgm:prSet custT="1"/>
      <dgm:spPr/>
      <dgm:t>
        <a:bodyPr/>
        <a:lstStyle/>
        <a:p>
          <a:r>
            <a:rPr lang="zh-CN" altLang="en-US" sz="1200" dirty="0"/>
            <a:t>准备数据：距离计算所需要的数值，最好是结构化的数据格式</a:t>
          </a:r>
        </a:p>
      </dgm:t>
    </dgm:pt>
    <dgm:pt modelId="{422B0AE7-D106-407E-8AF0-9960F0C3B101}" type="parTrans" cxnId="{92ED6501-10A6-425D-A09A-E18FB4589F1C}">
      <dgm:prSet/>
      <dgm:spPr/>
      <dgm:t>
        <a:bodyPr/>
        <a:lstStyle/>
        <a:p>
          <a:endParaRPr lang="zh-CN" altLang="en-US"/>
        </a:p>
      </dgm:t>
    </dgm:pt>
    <dgm:pt modelId="{D24D0EE8-BF9D-4481-89E9-A6ED0FB250C7}" type="sibTrans" cxnId="{92ED6501-10A6-425D-A09A-E18FB4589F1C}">
      <dgm:prSet/>
      <dgm:spPr/>
      <dgm:t>
        <a:bodyPr/>
        <a:lstStyle/>
        <a:p>
          <a:endParaRPr lang="zh-CN" altLang="en-US"/>
        </a:p>
      </dgm:t>
    </dgm:pt>
    <dgm:pt modelId="{7482B20E-8EE5-4962-BAAD-BB8E43E2F297}">
      <dgm:prSet custT="1"/>
      <dgm:spPr/>
      <dgm:t>
        <a:bodyPr/>
        <a:lstStyle/>
        <a:p>
          <a:r>
            <a:rPr lang="zh-CN" altLang="en-US" sz="1200" dirty="0"/>
            <a:t>分析数据：任何方法</a:t>
          </a:r>
        </a:p>
      </dgm:t>
    </dgm:pt>
    <dgm:pt modelId="{A1E5DCC9-C6AC-47FD-8BFA-6F4EE339C201}" type="parTrans" cxnId="{40488398-6150-4516-A09D-7EE4ADF3FAD3}">
      <dgm:prSet/>
      <dgm:spPr/>
      <dgm:t>
        <a:bodyPr/>
        <a:lstStyle/>
        <a:p>
          <a:endParaRPr lang="zh-CN" altLang="en-US"/>
        </a:p>
      </dgm:t>
    </dgm:pt>
    <dgm:pt modelId="{D64096A8-EF7E-4CF6-99B7-7576E3762F9D}" type="sibTrans" cxnId="{40488398-6150-4516-A09D-7EE4ADF3FAD3}">
      <dgm:prSet/>
      <dgm:spPr/>
      <dgm:t>
        <a:bodyPr/>
        <a:lstStyle/>
        <a:p>
          <a:endParaRPr lang="zh-CN" altLang="en-US"/>
        </a:p>
      </dgm:t>
    </dgm:pt>
    <dgm:pt modelId="{4A5F4614-C398-4523-8661-1EEE535C4988}">
      <dgm:prSet custT="1"/>
      <dgm:spPr/>
      <dgm:t>
        <a:bodyPr/>
        <a:lstStyle/>
        <a:p>
          <a:r>
            <a:rPr lang="zh-CN" altLang="en-US" sz="1200" dirty="0"/>
            <a:t>训练算法：此步骤不适用于 </a:t>
          </a:r>
          <a:r>
            <a:rPr lang="en-US" altLang="en-US" sz="1200" dirty="0"/>
            <a:t>k-</a:t>
          </a:r>
          <a:r>
            <a:rPr lang="zh-CN" altLang="en-US" sz="1200" dirty="0"/>
            <a:t>近邻算法</a:t>
          </a:r>
        </a:p>
      </dgm:t>
    </dgm:pt>
    <dgm:pt modelId="{9D511433-ED26-441D-9890-D980DEF8D273}" type="parTrans" cxnId="{B6B6741D-A903-45EB-884C-F74E6536D160}">
      <dgm:prSet/>
      <dgm:spPr/>
      <dgm:t>
        <a:bodyPr/>
        <a:lstStyle/>
        <a:p>
          <a:endParaRPr lang="zh-CN" altLang="en-US"/>
        </a:p>
      </dgm:t>
    </dgm:pt>
    <dgm:pt modelId="{D250B5C3-CA85-4104-A503-49B5E56161D0}" type="sibTrans" cxnId="{B6B6741D-A903-45EB-884C-F74E6536D160}">
      <dgm:prSet/>
      <dgm:spPr/>
      <dgm:t>
        <a:bodyPr/>
        <a:lstStyle/>
        <a:p>
          <a:endParaRPr lang="zh-CN" altLang="en-US"/>
        </a:p>
      </dgm:t>
    </dgm:pt>
    <dgm:pt modelId="{4CAE40DA-7BA1-4EC0-9F31-3A03DAF5515D}">
      <dgm:prSet custT="1"/>
      <dgm:spPr/>
      <dgm:t>
        <a:bodyPr/>
        <a:lstStyle/>
        <a:p>
          <a:r>
            <a:rPr lang="zh-CN" altLang="en-US" sz="1200" dirty="0"/>
            <a:t>测试算法：计算错误率</a:t>
          </a:r>
        </a:p>
      </dgm:t>
    </dgm:pt>
    <dgm:pt modelId="{23808809-BBB0-4174-B37D-2A558889C70E}" type="parTrans" cxnId="{92347C2B-1AC1-416D-8212-A132E6CA7ED3}">
      <dgm:prSet/>
      <dgm:spPr/>
      <dgm:t>
        <a:bodyPr/>
        <a:lstStyle/>
        <a:p>
          <a:endParaRPr lang="zh-CN" altLang="en-US"/>
        </a:p>
      </dgm:t>
    </dgm:pt>
    <dgm:pt modelId="{17406900-3318-4B5E-8403-8FA97154C1A9}" type="sibTrans" cxnId="{92347C2B-1AC1-416D-8212-A132E6CA7ED3}">
      <dgm:prSet/>
      <dgm:spPr/>
      <dgm:t>
        <a:bodyPr/>
        <a:lstStyle/>
        <a:p>
          <a:endParaRPr lang="zh-CN" altLang="en-US"/>
        </a:p>
      </dgm:t>
    </dgm:pt>
    <dgm:pt modelId="{DF232E93-85AD-49D3-934F-AF63C73441D1}">
      <dgm:prSet custT="1"/>
      <dgm:spPr/>
      <dgm:t>
        <a:bodyPr/>
        <a:lstStyle/>
        <a:p>
          <a:r>
            <a:rPr lang="zh-CN" altLang="en-US" sz="1200" dirty="0"/>
            <a:t>使用算法：输入样本数据和结构化的输出结果，然后运行 </a:t>
          </a:r>
          <a:r>
            <a:rPr lang="en-US" altLang="en-US" sz="1200" dirty="0"/>
            <a:t>k-</a:t>
          </a:r>
          <a:r>
            <a:rPr lang="zh-CN" altLang="en-US" sz="1200" dirty="0"/>
            <a:t>近邻算法判断输入数据分类属于哪个分类，最后对计算出的分类执行后续处理</a:t>
          </a:r>
        </a:p>
      </dgm:t>
    </dgm:pt>
    <dgm:pt modelId="{DE565011-F5B8-4115-A303-319E8BC55C58}" type="parTrans" cxnId="{95D33CB2-0A1E-4E53-8534-44996150CB01}">
      <dgm:prSet/>
      <dgm:spPr/>
      <dgm:t>
        <a:bodyPr/>
        <a:lstStyle/>
        <a:p>
          <a:endParaRPr lang="zh-CN" altLang="en-US"/>
        </a:p>
      </dgm:t>
    </dgm:pt>
    <dgm:pt modelId="{A8078F80-8009-44A2-B66A-072EC9F9A68E}" type="sibTrans" cxnId="{95D33CB2-0A1E-4E53-8534-44996150CB01}">
      <dgm:prSet/>
      <dgm:spPr/>
      <dgm:t>
        <a:bodyPr/>
        <a:lstStyle/>
        <a:p>
          <a:endParaRPr lang="zh-CN" altLang="en-US"/>
        </a:p>
      </dgm:t>
    </dgm:pt>
    <dgm:pt modelId="{07B1F2E5-4A41-4B7D-B439-3FD219050EFF}">
      <dgm:prSet custT="1"/>
      <dgm:spPr/>
      <dgm:t>
        <a:bodyPr/>
        <a:lstStyle/>
        <a:p>
          <a:r>
            <a:rPr lang="zh-CN" altLang="en-US" sz="1400" dirty="0"/>
            <a:t>缺点：计算复杂度高、空间复杂度高</a:t>
          </a:r>
        </a:p>
      </dgm:t>
    </dgm:pt>
    <dgm:pt modelId="{9E7A04B5-D4C6-43C5-BB5F-BADE5BD89F71}" type="parTrans" cxnId="{F500042A-92B7-486D-96B4-713F616B2773}">
      <dgm:prSet/>
      <dgm:spPr/>
      <dgm:t>
        <a:bodyPr/>
        <a:lstStyle/>
        <a:p>
          <a:endParaRPr lang="zh-CN" altLang="en-US"/>
        </a:p>
      </dgm:t>
    </dgm:pt>
    <dgm:pt modelId="{5CB55826-2062-4799-9FCD-9D2D13D97176}" type="sibTrans" cxnId="{F500042A-92B7-486D-96B4-713F616B2773}">
      <dgm:prSet/>
      <dgm:spPr/>
      <dgm:t>
        <a:bodyPr/>
        <a:lstStyle/>
        <a:p>
          <a:endParaRPr lang="zh-CN" altLang="en-US"/>
        </a:p>
      </dgm:t>
    </dgm:pt>
    <dgm:pt modelId="{74F34DCC-B769-4FD4-8150-3D758E8FFC58}">
      <dgm:prSet custT="1"/>
      <dgm:spPr/>
      <dgm:t>
        <a:bodyPr/>
        <a:lstStyle/>
        <a:p>
          <a:r>
            <a:rPr lang="zh-CN" altLang="en-US" sz="1400" dirty="0"/>
            <a:t>适用数据范围：数值型和标称型</a:t>
          </a:r>
        </a:p>
      </dgm:t>
    </dgm:pt>
    <dgm:pt modelId="{9D9AF986-31BE-4B54-AEFD-F6AF9402A280}" type="parTrans" cxnId="{46D753C0-DFDE-4A2E-8FD0-031F992099EE}">
      <dgm:prSet/>
      <dgm:spPr/>
      <dgm:t>
        <a:bodyPr/>
        <a:lstStyle/>
        <a:p>
          <a:endParaRPr lang="zh-CN" altLang="en-US"/>
        </a:p>
      </dgm:t>
    </dgm:pt>
    <dgm:pt modelId="{2CCB44CA-E449-432B-882C-030B094A949C}" type="sibTrans" cxnId="{46D753C0-DFDE-4A2E-8FD0-031F992099EE}">
      <dgm:prSet/>
      <dgm:spPr/>
      <dgm:t>
        <a:bodyPr/>
        <a:lstStyle/>
        <a:p>
          <a:endParaRPr lang="zh-CN" altLang="en-US"/>
        </a:p>
      </dgm:t>
    </dgm:pt>
    <dgm:pt modelId="{315D09B9-2829-4DED-9880-EDD62B74A5B9}" type="pres">
      <dgm:prSet presAssocID="{8231E9C4-BDE9-4C2C-AD35-3D4D110C46A1}" presName="Name0" presStyleCnt="0">
        <dgm:presLayoutVars>
          <dgm:dir/>
          <dgm:animLvl val="lvl"/>
          <dgm:resizeHandles val="exact"/>
        </dgm:presLayoutVars>
      </dgm:prSet>
      <dgm:spPr/>
    </dgm:pt>
    <dgm:pt modelId="{127F9243-BEC2-43FC-B90F-30C92D65A6AF}" type="pres">
      <dgm:prSet presAssocID="{89D10587-D2E5-4CDB-969E-D372639C96F2}" presName="linNode" presStyleCnt="0"/>
      <dgm:spPr/>
    </dgm:pt>
    <dgm:pt modelId="{264704A0-B1E7-4F80-8BCF-E416F3D68389}" type="pres">
      <dgm:prSet presAssocID="{89D10587-D2E5-4CDB-969E-D372639C96F2}" presName="parentText" presStyleLbl="node1" presStyleIdx="0" presStyleCnt="3">
        <dgm:presLayoutVars>
          <dgm:chMax val="1"/>
          <dgm:bulletEnabled val="1"/>
        </dgm:presLayoutVars>
      </dgm:prSet>
      <dgm:spPr/>
    </dgm:pt>
    <dgm:pt modelId="{E132219C-42C3-41E4-AE94-7527325691BE}" type="pres">
      <dgm:prSet presAssocID="{89D10587-D2E5-4CDB-969E-D372639C96F2}" presName="descendantText" presStyleLbl="alignAccFollowNode1" presStyleIdx="0" presStyleCnt="3" custScaleY="77862">
        <dgm:presLayoutVars>
          <dgm:bulletEnabled val="1"/>
        </dgm:presLayoutVars>
      </dgm:prSet>
      <dgm:spPr/>
    </dgm:pt>
    <dgm:pt modelId="{894DC187-F947-4A45-A344-97E8D4172F55}" type="pres">
      <dgm:prSet presAssocID="{2AA039AD-98E2-4D76-872A-811E7B01DCF4}" presName="sp" presStyleCnt="0"/>
      <dgm:spPr/>
    </dgm:pt>
    <dgm:pt modelId="{AD848361-E350-4F96-9D5F-B32F016549D9}" type="pres">
      <dgm:prSet presAssocID="{6A8B64ED-6CF4-4818-B525-C14A93F2E3A2}" presName="linNode" presStyleCnt="0"/>
      <dgm:spPr/>
    </dgm:pt>
    <dgm:pt modelId="{0D72BAC0-FF82-4ACA-B17A-8DB77F7A58F6}" type="pres">
      <dgm:prSet presAssocID="{6A8B64ED-6CF4-4818-B525-C14A93F2E3A2}" presName="parentText" presStyleLbl="node1" presStyleIdx="1" presStyleCnt="3">
        <dgm:presLayoutVars>
          <dgm:chMax val="1"/>
          <dgm:bulletEnabled val="1"/>
        </dgm:presLayoutVars>
      </dgm:prSet>
      <dgm:spPr/>
    </dgm:pt>
    <dgm:pt modelId="{F4A665D2-333C-405C-AD32-19B4FB814B18}" type="pres">
      <dgm:prSet presAssocID="{6A8B64ED-6CF4-4818-B525-C14A93F2E3A2}" presName="descendantText" presStyleLbl="alignAccFollowNode1" presStyleIdx="1" presStyleCnt="3" custScaleY="141641">
        <dgm:presLayoutVars>
          <dgm:bulletEnabled val="1"/>
        </dgm:presLayoutVars>
      </dgm:prSet>
      <dgm:spPr/>
    </dgm:pt>
    <dgm:pt modelId="{88DAB586-81C9-48CA-8C06-698C3C156CE5}" type="pres">
      <dgm:prSet presAssocID="{E7BB4AF8-E60A-4ABC-BC5F-4F809B139BC3}" presName="sp" presStyleCnt="0"/>
      <dgm:spPr/>
    </dgm:pt>
    <dgm:pt modelId="{C56F8773-CC11-4756-B0D8-3FB8AB72B4B4}" type="pres">
      <dgm:prSet presAssocID="{006A0DE9-C724-4DF3-A087-CEB021970967}" presName="linNode" presStyleCnt="0"/>
      <dgm:spPr/>
    </dgm:pt>
    <dgm:pt modelId="{CF33A5C0-F745-47CD-8F89-FF103359B1DC}" type="pres">
      <dgm:prSet presAssocID="{006A0DE9-C724-4DF3-A087-CEB021970967}" presName="parentText" presStyleLbl="node1" presStyleIdx="2" presStyleCnt="3">
        <dgm:presLayoutVars>
          <dgm:chMax val="1"/>
          <dgm:bulletEnabled val="1"/>
        </dgm:presLayoutVars>
      </dgm:prSet>
      <dgm:spPr/>
    </dgm:pt>
    <dgm:pt modelId="{EC08DA94-CE69-4B2A-B66E-87A4786A1253}" type="pres">
      <dgm:prSet presAssocID="{006A0DE9-C724-4DF3-A087-CEB021970967}" presName="descendantText" presStyleLbl="alignAccFollowNode1" presStyleIdx="2" presStyleCnt="3">
        <dgm:presLayoutVars>
          <dgm:bulletEnabled val="1"/>
        </dgm:presLayoutVars>
      </dgm:prSet>
      <dgm:spPr/>
    </dgm:pt>
  </dgm:ptLst>
  <dgm:cxnLst>
    <dgm:cxn modelId="{92ED6501-10A6-425D-A09A-E18FB4589F1C}" srcId="{6A8B64ED-6CF4-4818-B525-C14A93F2E3A2}" destId="{F0CC0AD3-5F05-446C-9AFE-10B197A5FDFB}" srcOrd="1" destOrd="0" parTransId="{422B0AE7-D106-407E-8AF0-9960F0C3B101}" sibTransId="{D24D0EE8-BF9D-4481-89E9-A6ED0FB250C7}"/>
    <dgm:cxn modelId="{FFA6F502-829D-4742-AAF5-9CDF32530E8E}" type="presOf" srcId="{07B1F2E5-4A41-4B7D-B439-3FD219050EFF}" destId="{EC08DA94-CE69-4B2A-B66E-87A4786A1253}" srcOrd="0" destOrd="1" presId="urn:microsoft.com/office/officeart/2005/8/layout/vList5"/>
    <dgm:cxn modelId="{25E9AC05-D754-45BB-B0A1-54565106A7CF}" srcId="{8231E9C4-BDE9-4C2C-AD35-3D4D110C46A1}" destId="{006A0DE9-C724-4DF3-A087-CEB021970967}" srcOrd="2" destOrd="0" parTransId="{05146DDA-A117-45BE-93E4-EADC38CD9575}" sibTransId="{2795446F-706E-4283-9F0B-EC5B48CEEB1D}"/>
    <dgm:cxn modelId="{B6B6741D-A903-45EB-884C-F74E6536D160}" srcId="{6A8B64ED-6CF4-4818-B525-C14A93F2E3A2}" destId="{4A5F4614-C398-4523-8661-1EEE535C4988}" srcOrd="3" destOrd="0" parTransId="{9D511433-ED26-441D-9890-D980DEF8D273}" sibTransId="{D250B5C3-CA85-4104-A503-49B5E56161D0}"/>
    <dgm:cxn modelId="{3236BF28-933E-435D-93DC-59C6172746C1}" type="presOf" srcId="{74F34DCC-B769-4FD4-8150-3D758E8FFC58}" destId="{EC08DA94-CE69-4B2A-B66E-87A4786A1253}" srcOrd="0" destOrd="2" presId="urn:microsoft.com/office/officeart/2005/8/layout/vList5"/>
    <dgm:cxn modelId="{F500042A-92B7-486D-96B4-713F616B2773}" srcId="{006A0DE9-C724-4DF3-A087-CEB021970967}" destId="{07B1F2E5-4A41-4B7D-B439-3FD219050EFF}" srcOrd="1" destOrd="0" parTransId="{9E7A04B5-D4C6-43C5-BB5F-BADE5BD89F71}" sibTransId="{5CB55826-2062-4799-9FCD-9D2D13D97176}"/>
    <dgm:cxn modelId="{92347C2B-1AC1-416D-8212-A132E6CA7ED3}" srcId="{6A8B64ED-6CF4-4818-B525-C14A93F2E3A2}" destId="{4CAE40DA-7BA1-4EC0-9F31-3A03DAF5515D}" srcOrd="4" destOrd="0" parTransId="{23808809-BBB0-4174-B37D-2A558889C70E}" sibTransId="{17406900-3318-4B5E-8403-8FA97154C1A9}"/>
    <dgm:cxn modelId="{BCF5BA3E-8D3C-401A-A6F2-C100C6D5EF41}" type="presOf" srcId="{1F4BAE1E-73EF-47C2-862F-D47A56E39F93}" destId="{EC08DA94-CE69-4B2A-B66E-87A4786A1253}" srcOrd="0" destOrd="0" presId="urn:microsoft.com/office/officeart/2005/8/layout/vList5"/>
    <dgm:cxn modelId="{87CA535D-75DD-4357-AAFE-CCDB83D5AE5E}" srcId="{6A8B64ED-6CF4-4818-B525-C14A93F2E3A2}" destId="{4128B155-F571-46D3-B598-CED9E0B8D997}" srcOrd="0" destOrd="0" parTransId="{B2011F47-34E1-45F7-B619-606AFE047125}" sibTransId="{7862C88E-E207-446A-B717-666008EE6D09}"/>
    <dgm:cxn modelId="{5DD8F442-CD71-42AC-B63E-949503297E41}" type="presOf" srcId="{7482B20E-8EE5-4962-BAAD-BB8E43E2F297}" destId="{F4A665D2-333C-405C-AD32-19B4FB814B18}" srcOrd="0" destOrd="2" presId="urn:microsoft.com/office/officeart/2005/8/layout/vList5"/>
    <dgm:cxn modelId="{20900D69-7C0A-4E46-A566-5DFE131459CA}" type="presOf" srcId="{F0CC0AD3-5F05-446C-9AFE-10B197A5FDFB}" destId="{F4A665D2-333C-405C-AD32-19B4FB814B18}" srcOrd="0" destOrd="1" presId="urn:microsoft.com/office/officeart/2005/8/layout/vList5"/>
    <dgm:cxn modelId="{319ED94D-569D-4D36-A7C4-54C728F7924F}" srcId="{89D10587-D2E5-4CDB-969E-D372639C96F2}" destId="{D4708820-4C7E-47FB-9427-138228AA18A6}" srcOrd="0" destOrd="0" parTransId="{80307247-0253-483A-9D32-201264014E44}" sibTransId="{43E8FD04-6ABA-4C5A-A7E2-ACB470155487}"/>
    <dgm:cxn modelId="{DD3CD16F-6EB2-4B1F-9630-E8A1865FE73F}" srcId="{8231E9C4-BDE9-4C2C-AD35-3D4D110C46A1}" destId="{6A8B64ED-6CF4-4818-B525-C14A93F2E3A2}" srcOrd="1" destOrd="0" parTransId="{A7884D3D-FB3D-4A7A-A4BA-44D8FA9977CC}" sibTransId="{E7BB4AF8-E60A-4ABC-BC5F-4F809B139BC3}"/>
    <dgm:cxn modelId="{05539171-4FC8-47F8-BA1A-8D353544C90E}" type="presOf" srcId="{4CAE40DA-7BA1-4EC0-9F31-3A03DAF5515D}" destId="{F4A665D2-333C-405C-AD32-19B4FB814B18}" srcOrd="0" destOrd="4" presId="urn:microsoft.com/office/officeart/2005/8/layout/vList5"/>
    <dgm:cxn modelId="{309F2D7A-A9A7-4E13-9281-2489ED365211}" type="presOf" srcId="{4A5F4614-C398-4523-8661-1EEE535C4988}" destId="{F4A665D2-333C-405C-AD32-19B4FB814B18}" srcOrd="0" destOrd="3" presId="urn:microsoft.com/office/officeart/2005/8/layout/vList5"/>
    <dgm:cxn modelId="{701B1781-FB65-4B63-8D0F-9554DB65C80D}" type="presOf" srcId="{6A8B64ED-6CF4-4818-B525-C14A93F2E3A2}" destId="{0D72BAC0-FF82-4ACA-B17A-8DB77F7A58F6}" srcOrd="0" destOrd="0" presId="urn:microsoft.com/office/officeart/2005/8/layout/vList5"/>
    <dgm:cxn modelId="{9B9F9E81-1623-42E4-B449-52133DDB8197}" srcId="{006A0DE9-C724-4DF3-A087-CEB021970967}" destId="{1F4BAE1E-73EF-47C2-862F-D47A56E39F93}" srcOrd="0" destOrd="0" parTransId="{8A1AF371-2919-415F-9155-FC3738C33980}" sibTransId="{C9DCB3E7-0436-49F0-B2CB-1B53C67B19C8}"/>
    <dgm:cxn modelId="{40488398-6150-4516-A09D-7EE4ADF3FAD3}" srcId="{6A8B64ED-6CF4-4818-B525-C14A93F2E3A2}" destId="{7482B20E-8EE5-4962-BAAD-BB8E43E2F297}" srcOrd="2" destOrd="0" parTransId="{A1E5DCC9-C6AC-47FD-8BFA-6F4EE339C201}" sibTransId="{D64096A8-EF7E-4CF6-99B7-7576E3762F9D}"/>
    <dgm:cxn modelId="{B41D199C-FBF7-4750-82F5-6DA14A33CA39}" type="presOf" srcId="{4128B155-F571-46D3-B598-CED9E0B8D997}" destId="{F4A665D2-333C-405C-AD32-19B4FB814B18}" srcOrd="0" destOrd="0" presId="urn:microsoft.com/office/officeart/2005/8/layout/vList5"/>
    <dgm:cxn modelId="{6465DDB1-B70A-42EF-BADC-60C9E402AF49}" type="presOf" srcId="{006A0DE9-C724-4DF3-A087-CEB021970967}" destId="{CF33A5C0-F745-47CD-8F89-FF103359B1DC}" srcOrd="0" destOrd="0" presId="urn:microsoft.com/office/officeart/2005/8/layout/vList5"/>
    <dgm:cxn modelId="{95D33CB2-0A1E-4E53-8534-44996150CB01}" srcId="{6A8B64ED-6CF4-4818-B525-C14A93F2E3A2}" destId="{DF232E93-85AD-49D3-934F-AF63C73441D1}" srcOrd="5" destOrd="0" parTransId="{DE565011-F5B8-4115-A303-319E8BC55C58}" sibTransId="{A8078F80-8009-44A2-B66A-072EC9F9A68E}"/>
    <dgm:cxn modelId="{46D753C0-DFDE-4A2E-8FD0-031F992099EE}" srcId="{006A0DE9-C724-4DF3-A087-CEB021970967}" destId="{74F34DCC-B769-4FD4-8150-3D758E8FFC58}" srcOrd="2" destOrd="0" parTransId="{9D9AF986-31BE-4B54-AEFD-F6AF9402A280}" sibTransId="{2CCB44CA-E449-432B-882C-030B094A949C}"/>
    <dgm:cxn modelId="{ECFF8ECD-D8A9-4AE7-A644-393180642982}" srcId="{8231E9C4-BDE9-4C2C-AD35-3D4D110C46A1}" destId="{89D10587-D2E5-4CDB-969E-D372639C96F2}" srcOrd="0" destOrd="0" parTransId="{1F0BE241-45FC-4871-9B98-A65A8E9A3C44}" sibTransId="{2AA039AD-98E2-4D76-872A-811E7B01DCF4}"/>
    <dgm:cxn modelId="{A8CAA7D7-C37B-4059-86B6-9FC95DFE5221}" type="presOf" srcId="{89D10587-D2E5-4CDB-969E-D372639C96F2}" destId="{264704A0-B1E7-4F80-8BCF-E416F3D68389}" srcOrd="0" destOrd="0" presId="urn:microsoft.com/office/officeart/2005/8/layout/vList5"/>
    <dgm:cxn modelId="{DF7DB9DD-FE71-41CF-B6FF-6C5DD9621130}" type="presOf" srcId="{D4708820-4C7E-47FB-9427-138228AA18A6}" destId="{E132219C-42C3-41E4-AE94-7527325691BE}" srcOrd="0" destOrd="0" presId="urn:microsoft.com/office/officeart/2005/8/layout/vList5"/>
    <dgm:cxn modelId="{2F20C1DE-0B6F-47FF-B76A-9F092638501A}" type="presOf" srcId="{DF232E93-85AD-49D3-934F-AF63C73441D1}" destId="{F4A665D2-333C-405C-AD32-19B4FB814B18}" srcOrd="0" destOrd="5" presId="urn:microsoft.com/office/officeart/2005/8/layout/vList5"/>
    <dgm:cxn modelId="{36EF9CEA-3A7E-47CC-B66C-B30DF4590D09}" type="presOf" srcId="{8231E9C4-BDE9-4C2C-AD35-3D4D110C46A1}" destId="{315D09B9-2829-4DED-9880-EDD62B74A5B9}" srcOrd="0" destOrd="0" presId="urn:microsoft.com/office/officeart/2005/8/layout/vList5"/>
    <dgm:cxn modelId="{EC7C9563-EB8A-48D9-901C-9B542CA5A5DD}" type="presParOf" srcId="{315D09B9-2829-4DED-9880-EDD62B74A5B9}" destId="{127F9243-BEC2-43FC-B90F-30C92D65A6AF}" srcOrd="0" destOrd="0" presId="urn:microsoft.com/office/officeart/2005/8/layout/vList5"/>
    <dgm:cxn modelId="{7827E0F2-B2B4-4BEF-99CB-EA7525326ACD}" type="presParOf" srcId="{127F9243-BEC2-43FC-B90F-30C92D65A6AF}" destId="{264704A0-B1E7-4F80-8BCF-E416F3D68389}" srcOrd="0" destOrd="0" presId="urn:microsoft.com/office/officeart/2005/8/layout/vList5"/>
    <dgm:cxn modelId="{8CB77D05-8B48-4FFB-990C-236FBD1B5684}" type="presParOf" srcId="{127F9243-BEC2-43FC-B90F-30C92D65A6AF}" destId="{E132219C-42C3-41E4-AE94-7527325691BE}" srcOrd="1" destOrd="0" presId="urn:microsoft.com/office/officeart/2005/8/layout/vList5"/>
    <dgm:cxn modelId="{47D4285D-5BF4-4984-8449-1BCDBFA3D21E}" type="presParOf" srcId="{315D09B9-2829-4DED-9880-EDD62B74A5B9}" destId="{894DC187-F947-4A45-A344-97E8D4172F55}" srcOrd="1" destOrd="0" presId="urn:microsoft.com/office/officeart/2005/8/layout/vList5"/>
    <dgm:cxn modelId="{207184DE-0BA6-4899-8B05-6D8E6532550E}" type="presParOf" srcId="{315D09B9-2829-4DED-9880-EDD62B74A5B9}" destId="{AD848361-E350-4F96-9D5F-B32F016549D9}" srcOrd="2" destOrd="0" presId="urn:microsoft.com/office/officeart/2005/8/layout/vList5"/>
    <dgm:cxn modelId="{ABBAD6DA-8E02-4E1C-B482-521FA9B88BCA}" type="presParOf" srcId="{AD848361-E350-4F96-9D5F-B32F016549D9}" destId="{0D72BAC0-FF82-4ACA-B17A-8DB77F7A58F6}" srcOrd="0" destOrd="0" presId="urn:microsoft.com/office/officeart/2005/8/layout/vList5"/>
    <dgm:cxn modelId="{FC1B2952-7D56-487F-AF4B-4ED44F754CCE}" type="presParOf" srcId="{AD848361-E350-4F96-9D5F-B32F016549D9}" destId="{F4A665D2-333C-405C-AD32-19B4FB814B18}" srcOrd="1" destOrd="0" presId="urn:microsoft.com/office/officeart/2005/8/layout/vList5"/>
    <dgm:cxn modelId="{F275A0EF-9C74-4D3F-858F-3FE997E405BC}" type="presParOf" srcId="{315D09B9-2829-4DED-9880-EDD62B74A5B9}" destId="{88DAB586-81C9-48CA-8C06-698C3C156CE5}" srcOrd="3" destOrd="0" presId="urn:microsoft.com/office/officeart/2005/8/layout/vList5"/>
    <dgm:cxn modelId="{BBFA8493-81B4-47B7-86F2-52C873034112}" type="presParOf" srcId="{315D09B9-2829-4DED-9880-EDD62B74A5B9}" destId="{C56F8773-CC11-4756-B0D8-3FB8AB72B4B4}" srcOrd="4" destOrd="0" presId="urn:microsoft.com/office/officeart/2005/8/layout/vList5"/>
    <dgm:cxn modelId="{FA60A1F2-E5CC-4FED-8525-531128987F6C}" type="presParOf" srcId="{C56F8773-CC11-4756-B0D8-3FB8AB72B4B4}" destId="{CF33A5C0-F745-47CD-8F89-FF103359B1DC}" srcOrd="0" destOrd="0" presId="urn:microsoft.com/office/officeart/2005/8/layout/vList5"/>
    <dgm:cxn modelId="{838B064E-240E-4572-B55B-A09910DA05A6}" type="presParOf" srcId="{C56F8773-CC11-4756-B0D8-3FB8AB72B4B4}" destId="{EC08DA94-CE69-4B2A-B66E-87A4786A125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568D01-9239-4102-AAB1-F28E5AC157F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CE7D159D-1D5B-4C78-8E77-1B161A08E8BE}">
      <dgm:prSet/>
      <dgm:spPr/>
      <dgm:t>
        <a:bodyPr/>
        <a:lstStyle/>
        <a:p>
          <a:r>
            <a:rPr lang="zh-CN" dirty="0"/>
            <a:t>海伦使用约会网站寻找约会对象。经过一段时间之后，她发现曾交往过三种类型的人</a:t>
          </a:r>
          <a:r>
            <a:rPr lang="en-US" dirty="0"/>
            <a:t>:</a:t>
          </a:r>
          <a:endParaRPr lang="zh-CN" dirty="0"/>
        </a:p>
      </dgm:t>
    </dgm:pt>
    <dgm:pt modelId="{506470D8-386B-4EB5-903B-132E1D7B01F8}" type="parTrans" cxnId="{166A24F4-F014-4A78-98D4-0007700F6620}">
      <dgm:prSet/>
      <dgm:spPr/>
      <dgm:t>
        <a:bodyPr/>
        <a:lstStyle/>
        <a:p>
          <a:endParaRPr lang="zh-CN" altLang="en-US"/>
        </a:p>
      </dgm:t>
    </dgm:pt>
    <dgm:pt modelId="{36DF5D53-97C1-427C-AD50-BAEDA1688148}" type="sibTrans" cxnId="{166A24F4-F014-4A78-98D4-0007700F6620}">
      <dgm:prSet/>
      <dgm:spPr/>
      <dgm:t>
        <a:bodyPr/>
        <a:lstStyle/>
        <a:p>
          <a:endParaRPr lang="zh-CN" altLang="en-US"/>
        </a:p>
      </dgm:t>
    </dgm:pt>
    <dgm:pt modelId="{5944D56F-3B9E-4B61-BA91-8F46AF7D50BD}">
      <dgm:prSet custT="1"/>
      <dgm:spPr/>
      <dgm:t>
        <a:bodyPr/>
        <a:lstStyle/>
        <a:p>
          <a:r>
            <a:rPr lang="zh-CN" altLang="en-US" sz="1600" dirty="0"/>
            <a:t>不喜欢的人</a:t>
          </a:r>
        </a:p>
      </dgm:t>
    </dgm:pt>
    <dgm:pt modelId="{38AA0092-75DA-47E0-98DE-DD86E51D3A8C}" type="parTrans" cxnId="{CCD794D9-B1D7-4091-9647-1C37431CD077}">
      <dgm:prSet/>
      <dgm:spPr/>
      <dgm:t>
        <a:bodyPr/>
        <a:lstStyle/>
        <a:p>
          <a:endParaRPr lang="zh-CN" altLang="en-US"/>
        </a:p>
      </dgm:t>
    </dgm:pt>
    <dgm:pt modelId="{FC4A48F2-754E-4E37-83C6-1695C11EC93C}" type="sibTrans" cxnId="{CCD794D9-B1D7-4091-9647-1C37431CD077}">
      <dgm:prSet/>
      <dgm:spPr/>
      <dgm:t>
        <a:bodyPr/>
        <a:lstStyle/>
        <a:p>
          <a:endParaRPr lang="zh-CN" altLang="en-US"/>
        </a:p>
      </dgm:t>
    </dgm:pt>
    <dgm:pt modelId="{3DDE131D-2D0F-4626-AC4D-ECED41F13AB3}">
      <dgm:prSet custT="1"/>
      <dgm:spPr/>
      <dgm:t>
        <a:bodyPr/>
        <a:lstStyle/>
        <a:p>
          <a:r>
            <a:rPr lang="zh-CN" altLang="en-US" sz="1600" dirty="0"/>
            <a:t>魅力一般的人</a:t>
          </a:r>
        </a:p>
      </dgm:t>
    </dgm:pt>
    <dgm:pt modelId="{48436804-A8BA-49F4-A537-47E5E5DCF315}" type="parTrans" cxnId="{E73F2424-0AC6-44AE-8C28-58903A354680}">
      <dgm:prSet/>
      <dgm:spPr/>
      <dgm:t>
        <a:bodyPr/>
        <a:lstStyle/>
        <a:p>
          <a:endParaRPr lang="zh-CN" altLang="en-US"/>
        </a:p>
      </dgm:t>
    </dgm:pt>
    <dgm:pt modelId="{0B9BE116-50B5-42B1-8665-7699C5655741}" type="sibTrans" cxnId="{E73F2424-0AC6-44AE-8C28-58903A354680}">
      <dgm:prSet/>
      <dgm:spPr/>
      <dgm:t>
        <a:bodyPr/>
        <a:lstStyle/>
        <a:p>
          <a:endParaRPr lang="zh-CN" altLang="en-US"/>
        </a:p>
      </dgm:t>
    </dgm:pt>
    <dgm:pt modelId="{EFDB591E-DF84-4507-A004-30D000D4C4E1}">
      <dgm:prSet custT="1"/>
      <dgm:spPr/>
      <dgm:t>
        <a:bodyPr/>
        <a:lstStyle/>
        <a:p>
          <a:r>
            <a:rPr lang="zh-CN" altLang="en-US" sz="1600" dirty="0"/>
            <a:t>极具魅力的人</a:t>
          </a:r>
        </a:p>
      </dgm:t>
    </dgm:pt>
    <dgm:pt modelId="{47FBF2B4-3E5A-453E-AC89-631A39C44C86}" type="parTrans" cxnId="{6C06EDB9-DA53-484D-9CAE-A354187EE452}">
      <dgm:prSet/>
      <dgm:spPr/>
      <dgm:t>
        <a:bodyPr/>
        <a:lstStyle/>
        <a:p>
          <a:endParaRPr lang="zh-CN" altLang="en-US"/>
        </a:p>
      </dgm:t>
    </dgm:pt>
    <dgm:pt modelId="{70C7E93B-0810-4005-9D83-50CCDD7708C4}" type="sibTrans" cxnId="{6C06EDB9-DA53-484D-9CAE-A354187EE452}">
      <dgm:prSet/>
      <dgm:spPr/>
      <dgm:t>
        <a:bodyPr/>
        <a:lstStyle/>
        <a:p>
          <a:endParaRPr lang="zh-CN" altLang="en-US"/>
        </a:p>
      </dgm:t>
    </dgm:pt>
    <dgm:pt modelId="{A9B838A4-97A8-4331-9B41-67D75893A48C}" type="pres">
      <dgm:prSet presAssocID="{8B568D01-9239-4102-AAB1-F28E5AC157F8}" presName="linear" presStyleCnt="0">
        <dgm:presLayoutVars>
          <dgm:animLvl val="lvl"/>
          <dgm:resizeHandles val="exact"/>
        </dgm:presLayoutVars>
      </dgm:prSet>
      <dgm:spPr/>
    </dgm:pt>
    <dgm:pt modelId="{73B002C5-6A05-4C83-8CE3-CA0A79DDC296}" type="pres">
      <dgm:prSet presAssocID="{CE7D159D-1D5B-4C78-8E77-1B161A08E8BE}" presName="parentText" presStyleLbl="node1" presStyleIdx="0" presStyleCnt="1" custLinFactNeighborX="0" custLinFactNeighborY="-26756">
        <dgm:presLayoutVars>
          <dgm:chMax val="0"/>
          <dgm:bulletEnabled val="1"/>
        </dgm:presLayoutVars>
      </dgm:prSet>
      <dgm:spPr/>
    </dgm:pt>
    <dgm:pt modelId="{0BA62737-BB47-4410-9C24-BB684AE91D21}" type="pres">
      <dgm:prSet presAssocID="{CE7D159D-1D5B-4C78-8E77-1B161A08E8BE}" presName="childText" presStyleLbl="revTx" presStyleIdx="0" presStyleCnt="1">
        <dgm:presLayoutVars>
          <dgm:bulletEnabled val="1"/>
        </dgm:presLayoutVars>
      </dgm:prSet>
      <dgm:spPr/>
    </dgm:pt>
  </dgm:ptLst>
  <dgm:cxnLst>
    <dgm:cxn modelId="{E73F2424-0AC6-44AE-8C28-58903A354680}" srcId="{CE7D159D-1D5B-4C78-8E77-1B161A08E8BE}" destId="{3DDE131D-2D0F-4626-AC4D-ECED41F13AB3}" srcOrd="1" destOrd="0" parTransId="{48436804-A8BA-49F4-A537-47E5E5DCF315}" sibTransId="{0B9BE116-50B5-42B1-8665-7699C5655741}"/>
    <dgm:cxn modelId="{2986CE5E-D7C2-482F-8B82-DD52579EDC71}" type="presOf" srcId="{5944D56F-3B9E-4B61-BA91-8F46AF7D50BD}" destId="{0BA62737-BB47-4410-9C24-BB684AE91D21}" srcOrd="0" destOrd="0" presId="urn:microsoft.com/office/officeart/2005/8/layout/vList2"/>
    <dgm:cxn modelId="{0245B66B-CCC9-419F-BB21-EA4F0BAD0814}" type="presOf" srcId="{8B568D01-9239-4102-AAB1-F28E5AC157F8}" destId="{A9B838A4-97A8-4331-9B41-67D75893A48C}" srcOrd="0" destOrd="0" presId="urn:microsoft.com/office/officeart/2005/8/layout/vList2"/>
    <dgm:cxn modelId="{1EBC92B9-32BB-41A2-950F-5DEE21C6D7F2}" type="presOf" srcId="{CE7D159D-1D5B-4C78-8E77-1B161A08E8BE}" destId="{73B002C5-6A05-4C83-8CE3-CA0A79DDC296}" srcOrd="0" destOrd="0" presId="urn:microsoft.com/office/officeart/2005/8/layout/vList2"/>
    <dgm:cxn modelId="{6C06EDB9-DA53-484D-9CAE-A354187EE452}" srcId="{CE7D159D-1D5B-4C78-8E77-1B161A08E8BE}" destId="{EFDB591E-DF84-4507-A004-30D000D4C4E1}" srcOrd="2" destOrd="0" parTransId="{47FBF2B4-3E5A-453E-AC89-631A39C44C86}" sibTransId="{70C7E93B-0810-4005-9D83-50CCDD7708C4}"/>
    <dgm:cxn modelId="{D18084D0-25B2-40B5-B8AF-B174B52BDEFB}" type="presOf" srcId="{EFDB591E-DF84-4507-A004-30D000D4C4E1}" destId="{0BA62737-BB47-4410-9C24-BB684AE91D21}" srcOrd="0" destOrd="2" presId="urn:microsoft.com/office/officeart/2005/8/layout/vList2"/>
    <dgm:cxn modelId="{CCD794D9-B1D7-4091-9647-1C37431CD077}" srcId="{CE7D159D-1D5B-4C78-8E77-1B161A08E8BE}" destId="{5944D56F-3B9E-4B61-BA91-8F46AF7D50BD}" srcOrd="0" destOrd="0" parTransId="{38AA0092-75DA-47E0-98DE-DD86E51D3A8C}" sibTransId="{FC4A48F2-754E-4E37-83C6-1695C11EC93C}"/>
    <dgm:cxn modelId="{166A24F4-F014-4A78-98D4-0007700F6620}" srcId="{8B568D01-9239-4102-AAB1-F28E5AC157F8}" destId="{CE7D159D-1D5B-4C78-8E77-1B161A08E8BE}" srcOrd="0" destOrd="0" parTransId="{506470D8-386B-4EB5-903B-132E1D7B01F8}" sibTransId="{36DF5D53-97C1-427C-AD50-BAEDA1688148}"/>
    <dgm:cxn modelId="{132CA5F4-BD53-4B24-96E0-7766A1314FA1}" type="presOf" srcId="{3DDE131D-2D0F-4626-AC4D-ECED41F13AB3}" destId="{0BA62737-BB47-4410-9C24-BB684AE91D21}" srcOrd="0" destOrd="1" presId="urn:microsoft.com/office/officeart/2005/8/layout/vList2"/>
    <dgm:cxn modelId="{0D4B6ADB-9BFB-48EF-9753-252EDE855424}" type="presParOf" srcId="{A9B838A4-97A8-4331-9B41-67D75893A48C}" destId="{73B002C5-6A05-4C83-8CE3-CA0A79DDC296}" srcOrd="0" destOrd="0" presId="urn:microsoft.com/office/officeart/2005/8/layout/vList2"/>
    <dgm:cxn modelId="{C7DE49A9-F462-4BE8-B49D-5E169223F320}" type="presParOf" srcId="{A9B838A4-97A8-4331-9B41-67D75893A48C}" destId="{0BA62737-BB47-4410-9C24-BB684AE91D2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50301D-349C-4904-A64F-A9B1D40C476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B1C51E30-3427-4E12-BF13-0C3602FBEF82}">
      <dgm:prSet/>
      <dgm:spPr/>
      <dgm:t>
        <a:bodyPr/>
        <a:lstStyle/>
        <a:p>
          <a:r>
            <a:rPr lang="zh-CN"/>
            <a:t>她希望：</a:t>
          </a:r>
        </a:p>
      </dgm:t>
    </dgm:pt>
    <dgm:pt modelId="{EDB83D5C-A407-41B8-B390-99357C013645}" type="parTrans" cxnId="{E3BC3BE7-4529-4E35-9B24-36AED2D1BECE}">
      <dgm:prSet/>
      <dgm:spPr/>
      <dgm:t>
        <a:bodyPr/>
        <a:lstStyle/>
        <a:p>
          <a:endParaRPr lang="zh-CN" altLang="en-US"/>
        </a:p>
      </dgm:t>
    </dgm:pt>
    <dgm:pt modelId="{2838D85A-31D4-4DB7-A5D4-20CFAA3C8389}" type="sibTrans" cxnId="{E3BC3BE7-4529-4E35-9B24-36AED2D1BECE}">
      <dgm:prSet/>
      <dgm:spPr/>
      <dgm:t>
        <a:bodyPr/>
        <a:lstStyle/>
        <a:p>
          <a:endParaRPr lang="zh-CN" altLang="en-US"/>
        </a:p>
      </dgm:t>
    </dgm:pt>
    <dgm:pt modelId="{6B3BA8B6-75F6-49BE-A933-7EFF5670FC72}">
      <dgm:prSet custT="1"/>
      <dgm:spPr/>
      <dgm:t>
        <a:bodyPr/>
        <a:lstStyle/>
        <a:p>
          <a:r>
            <a:rPr lang="zh-CN" altLang="en-US" sz="1600"/>
            <a:t>工作日与魅力一般的人约会</a:t>
          </a:r>
        </a:p>
      </dgm:t>
    </dgm:pt>
    <dgm:pt modelId="{5536E9DB-7BAD-4598-BA15-7F10195C2D97}" type="parTrans" cxnId="{2EF2BB5C-188F-46C9-8F31-EE22C77FD9AE}">
      <dgm:prSet/>
      <dgm:spPr/>
      <dgm:t>
        <a:bodyPr/>
        <a:lstStyle/>
        <a:p>
          <a:endParaRPr lang="zh-CN" altLang="en-US"/>
        </a:p>
      </dgm:t>
    </dgm:pt>
    <dgm:pt modelId="{A4BB98C3-67D1-4CF0-90F2-7C544F63C7EE}" type="sibTrans" cxnId="{2EF2BB5C-188F-46C9-8F31-EE22C77FD9AE}">
      <dgm:prSet/>
      <dgm:spPr/>
      <dgm:t>
        <a:bodyPr/>
        <a:lstStyle/>
        <a:p>
          <a:endParaRPr lang="zh-CN" altLang="en-US"/>
        </a:p>
      </dgm:t>
    </dgm:pt>
    <dgm:pt modelId="{95B868C7-6C80-49FD-9632-333B322B0DB5}">
      <dgm:prSet custT="1"/>
      <dgm:spPr/>
      <dgm:t>
        <a:bodyPr/>
        <a:lstStyle/>
        <a:p>
          <a:r>
            <a:rPr lang="zh-CN" altLang="en-US" sz="1600"/>
            <a:t>周末与极具魅力的人约会</a:t>
          </a:r>
        </a:p>
      </dgm:t>
    </dgm:pt>
    <dgm:pt modelId="{7D9D76F0-8E34-4209-A09F-E5502607F4FB}" type="parTrans" cxnId="{E17E35BA-13D7-4257-A87D-122D376E02FA}">
      <dgm:prSet/>
      <dgm:spPr/>
      <dgm:t>
        <a:bodyPr/>
        <a:lstStyle/>
        <a:p>
          <a:endParaRPr lang="zh-CN" altLang="en-US"/>
        </a:p>
      </dgm:t>
    </dgm:pt>
    <dgm:pt modelId="{1D265020-967C-41D6-B26F-0C59623561FD}" type="sibTrans" cxnId="{E17E35BA-13D7-4257-A87D-122D376E02FA}">
      <dgm:prSet/>
      <dgm:spPr/>
      <dgm:t>
        <a:bodyPr/>
        <a:lstStyle/>
        <a:p>
          <a:endParaRPr lang="zh-CN" altLang="en-US"/>
        </a:p>
      </dgm:t>
    </dgm:pt>
    <dgm:pt modelId="{8BDB9669-8DC7-45BB-A86B-8D6C7F7CD078}">
      <dgm:prSet custT="1"/>
      <dgm:spPr/>
      <dgm:t>
        <a:bodyPr/>
        <a:lstStyle/>
        <a:p>
          <a:r>
            <a:rPr lang="zh-CN" altLang="en-US" sz="1600" dirty="0"/>
            <a:t>不喜欢的人则直接排除掉</a:t>
          </a:r>
        </a:p>
      </dgm:t>
    </dgm:pt>
    <dgm:pt modelId="{7092B687-F620-49F1-B995-A1611F9B2AE7}" type="parTrans" cxnId="{C9CD4572-7CF7-4D7F-A940-1DCCD1B6EFA7}">
      <dgm:prSet/>
      <dgm:spPr/>
      <dgm:t>
        <a:bodyPr/>
        <a:lstStyle/>
        <a:p>
          <a:endParaRPr lang="zh-CN" altLang="en-US"/>
        </a:p>
      </dgm:t>
    </dgm:pt>
    <dgm:pt modelId="{6584E437-5FDB-4934-91A4-0684ADC429D4}" type="sibTrans" cxnId="{C9CD4572-7CF7-4D7F-A940-1DCCD1B6EFA7}">
      <dgm:prSet/>
      <dgm:spPr/>
      <dgm:t>
        <a:bodyPr/>
        <a:lstStyle/>
        <a:p>
          <a:endParaRPr lang="zh-CN" altLang="en-US"/>
        </a:p>
      </dgm:t>
    </dgm:pt>
    <dgm:pt modelId="{60C3F60E-1D8C-4D9A-929E-3726AE0F3CF4}">
      <dgm:prSet/>
      <dgm:spPr/>
      <dgm:t>
        <a:bodyPr/>
        <a:lstStyle/>
        <a:p>
          <a:r>
            <a:rPr lang="zh-CN" dirty="0"/>
            <a:t>现在她收集到了一些约会网站未曾记录的数据信息，这更有助于匹配对象的归类。</a:t>
          </a:r>
        </a:p>
      </dgm:t>
    </dgm:pt>
    <dgm:pt modelId="{A18BEC3E-A2C7-4320-A6B8-34A6C8733D0B}" type="parTrans" cxnId="{25A407F1-3D52-45E7-AAC9-81C3656FBF02}">
      <dgm:prSet/>
      <dgm:spPr/>
      <dgm:t>
        <a:bodyPr/>
        <a:lstStyle/>
        <a:p>
          <a:endParaRPr lang="zh-CN" altLang="en-US"/>
        </a:p>
      </dgm:t>
    </dgm:pt>
    <dgm:pt modelId="{01EBB033-6896-40AE-AFC3-D31E9168498E}" type="sibTrans" cxnId="{25A407F1-3D52-45E7-AAC9-81C3656FBF02}">
      <dgm:prSet/>
      <dgm:spPr/>
      <dgm:t>
        <a:bodyPr/>
        <a:lstStyle/>
        <a:p>
          <a:endParaRPr lang="zh-CN" altLang="en-US"/>
        </a:p>
      </dgm:t>
    </dgm:pt>
    <dgm:pt modelId="{CBA94C25-2EC4-4520-87DD-050CA093E261}" type="pres">
      <dgm:prSet presAssocID="{8F50301D-349C-4904-A64F-A9B1D40C4760}" presName="linear" presStyleCnt="0">
        <dgm:presLayoutVars>
          <dgm:animLvl val="lvl"/>
          <dgm:resizeHandles val="exact"/>
        </dgm:presLayoutVars>
      </dgm:prSet>
      <dgm:spPr/>
    </dgm:pt>
    <dgm:pt modelId="{2D5C3B68-D9E9-4E9D-8A7E-9044B74A1C12}" type="pres">
      <dgm:prSet presAssocID="{B1C51E30-3427-4E12-BF13-0C3602FBEF82}" presName="parentText" presStyleLbl="node1" presStyleIdx="0" presStyleCnt="2" custScaleY="61414">
        <dgm:presLayoutVars>
          <dgm:chMax val="0"/>
          <dgm:bulletEnabled val="1"/>
        </dgm:presLayoutVars>
      </dgm:prSet>
      <dgm:spPr/>
    </dgm:pt>
    <dgm:pt modelId="{A1E003EB-AE87-4B63-8472-21B64C69FB9B}" type="pres">
      <dgm:prSet presAssocID="{B1C51E30-3427-4E12-BF13-0C3602FBEF82}" presName="childText" presStyleLbl="revTx" presStyleIdx="0" presStyleCnt="1">
        <dgm:presLayoutVars>
          <dgm:bulletEnabled val="1"/>
        </dgm:presLayoutVars>
      </dgm:prSet>
      <dgm:spPr/>
    </dgm:pt>
    <dgm:pt modelId="{26E28BA2-E7DB-4D03-83BA-ECD04D4711F8}" type="pres">
      <dgm:prSet presAssocID="{60C3F60E-1D8C-4D9A-929E-3726AE0F3CF4}" presName="parentText" presStyleLbl="node1" presStyleIdx="1" presStyleCnt="2">
        <dgm:presLayoutVars>
          <dgm:chMax val="0"/>
          <dgm:bulletEnabled val="1"/>
        </dgm:presLayoutVars>
      </dgm:prSet>
      <dgm:spPr/>
    </dgm:pt>
  </dgm:ptLst>
  <dgm:cxnLst>
    <dgm:cxn modelId="{CD8F4E5C-AA13-46EF-90CF-9E91677FA5F1}" type="presOf" srcId="{8F50301D-349C-4904-A64F-A9B1D40C4760}" destId="{CBA94C25-2EC4-4520-87DD-050CA093E261}" srcOrd="0" destOrd="0" presId="urn:microsoft.com/office/officeart/2005/8/layout/vList2"/>
    <dgm:cxn modelId="{2EF2BB5C-188F-46C9-8F31-EE22C77FD9AE}" srcId="{B1C51E30-3427-4E12-BF13-0C3602FBEF82}" destId="{6B3BA8B6-75F6-49BE-A933-7EFF5670FC72}" srcOrd="0" destOrd="0" parTransId="{5536E9DB-7BAD-4598-BA15-7F10195C2D97}" sibTransId="{A4BB98C3-67D1-4CF0-90F2-7C544F63C7EE}"/>
    <dgm:cxn modelId="{A4E11C61-A89C-4C00-9A87-015B25AE32CC}" type="presOf" srcId="{6B3BA8B6-75F6-49BE-A933-7EFF5670FC72}" destId="{A1E003EB-AE87-4B63-8472-21B64C69FB9B}" srcOrd="0" destOrd="0" presId="urn:microsoft.com/office/officeart/2005/8/layout/vList2"/>
    <dgm:cxn modelId="{C9CD4572-7CF7-4D7F-A940-1DCCD1B6EFA7}" srcId="{B1C51E30-3427-4E12-BF13-0C3602FBEF82}" destId="{8BDB9669-8DC7-45BB-A86B-8D6C7F7CD078}" srcOrd="2" destOrd="0" parTransId="{7092B687-F620-49F1-B995-A1611F9B2AE7}" sibTransId="{6584E437-5FDB-4934-91A4-0684ADC429D4}"/>
    <dgm:cxn modelId="{E17E35BA-13D7-4257-A87D-122D376E02FA}" srcId="{B1C51E30-3427-4E12-BF13-0C3602FBEF82}" destId="{95B868C7-6C80-49FD-9632-333B322B0DB5}" srcOrd="1" destOrd="0" parTransId="{7D9D76F0-8E34-4209-A09F-E5502607F4FB}" sibTransId="{1D265020-967C-41D6-B26F-0C59623561FD}"/>
    <dgm:cxn modelId="{15E533D6-75C0-4EFE-83BA-5ACB70C17D1A}" type="presOf" srcId="{B1C51E30-3427-4E12-BF13-0C3602FBEF82}" destId="{2D5C3B68-D9E9-4E9D-8A7E-9044B74A1C12}" srcOrd="0" destOrd="0" presId="urn:microsoft.com/office/officeart/2005/8/layout/vList2"/>
    <dgm:cxn modelId="{AB3DE0E3-C85B-462B-A2EE-02F20C670095}" type="presOf" srcId="{60C3F60E-1D8C-4D9A-929E-3726AE0F3CF4}" destId="{26E28BA2-E7DB-4D03-83BA-ECD04D4711F8}" srcOrd="0" destOrd="0" presId="urn:microsoft.com/office/officeart/2005/8/layout/vList2"/>
    <dgm:cxn modelId="{9DFA38E7-E635-4364-8212-73695E2DDA80}" type="presOf" srcId="{95B868C7-6C80-49FD-9632-333B322B0DB5}" destId="{A1E003EB-AE87-4B63-8472-21B64C69FB9B}" srcOrd="0" destOrd="1" presId="urn:microsoft.com/office/officeart/2005/8/layout/vList2"/>
    <dgm:cxn modelId="{E3BC3BE7-4529-4E35-9B24-36AED2D1BECE}" srcId="{8F50301D-349C-4904-A64F-A9B1D40C4760}" destId="{B1C51E30-3427-4E12-BF13-0C3602FBEF82}" srcOrd="0" destOrd="0" parTransId="{EDB83D5C-A407-41B8-B390-99357C013645}" sibTransId="{2838D85A-31D4-4DB7-A5D4-20CFAA3C8389}"/>
    <dgm:cxn modelId="{B0529EEE-0F1E-43CC-B90C-006EF2C9324F}" type="presOf" srcId="{8BDB9669-8DC7-45BB-A86B-8D6C7F7CD078}" destId="{A1E003EB-AE87-4B63-8472-21B64C69FB9B}" srcOrd="0" destOrd="2" presId="urn:microsoft.com/office/officeart/2005/8/layout/vList2"/>
    <dgm:cxn modelId="{25A407F1-3D52-45E7-AAC9-81C3656FBF02}" srcId="{8F50301D-349C-4904-A64F-A9B1D40C4760}" destId="{60C3F60E-1D8C-4D9A-929E-3726AE0F3CF4}" srcOrd="1" destOrd="0" parTransId="{A18BEC3E-A2C7-4320-A6B8-34A6C8733D0B}" sibTransId="{01EBB033-6896-40AE-AFC3-D31E9168498E}"/>
    <dgm:cxn modelId="{B708AF31-D2DC-42E8-9AAE-C311F7EAB69D}" type="presParOf" srcId="{CBA94C25-2EC4-4520-87DD-050CA093E261}" destId="{2D5C3B68-D9E9-4E9D-8A7E-9044B74A1C12}" srcOrd="0" destOrd="0" presId="urn:microsoft.com/office/officeart/2005/8/layout/vList2"/>
    <dgm:cxn modelId="{4F55911E-1A31-4649-A645-F7D712C18A9D}" type="presParOf" srcId="{CBA94C25-2EC4-4520-87DD-050CA093E261}" destId="{A1E003EB-AE87-4B63-8472-21B64C69FB9B}" srcOrd="1" destOrd="0" presId="urn:microsoft.com/office/officeart/2005/8/layout/vList2"/>
    <dgm:cxn modelId="{416BB588-B2D2-4143-8881-BE4AC68026EF}" type="presParOf" srcId="{CBA94C25-2EC4-4520-87DD-050CA093E261}" destId="{26E28BA2-E7DB-4D03-83BA-ECD04D4711F8}" srcOrd="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28866CF-C672-4D48-93EE-D2B84C22C75F}"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BD80A1CE-4EB7-450D-99E4-812467A35809}">
      <dgm:prSet/>
      <dgm:spPr/>
      <dgm:t>
        <a:bodyPr/>
        <a:lstStyle/>
        <a:p>
          <a:r>
            <a:rPr lang="zh-CN"/>
            <a:t>收集数据：提供文本文件</a:t>
          </a:r>
        </a:p>
      </dgm:t>
    </dgm:pt>
    <dgm:pt modelId="{6B045D12-44C2-46DB-B6D7-1ABA43E6FDD3}" type="parTrans" cxnId="{B99AD639-6CAF-46CE-8A5B-2C4FC5667058}">
      <dgm:prSet/>
      <dgm:spPr/>
      <dgm:t>
        <a:bodyPr/>
        <a:lstStyle/>
        <a:p>
          <a:endParaRPr lang="zh-CN" altLang="en-US"/>
        </a:p>
      </dgm:t>
    </dgm:pt>
    <dgm:pt modelId="{50D8FE3A-921A-4BC2-B97D-1745AC44A954}" type="sibTrans" cxnId="{B99AD639-6CAF-46CE-8A5B-2C4FC5667058}">
      <dgm:prSet/>
      <dgm:spPr/>
      <dgm:t>
        <a:bodyPr/>
        <a:lstStyle/>
        <a:p>
          <a:endParaRPr lang="zh-CN" altLang="en-US"/>
        </a:p>
      </dgm:t>
    </dgm:pt>
    <dgm:pt modelId="{53A2A9D5-3D1E-4527-AF0A-E54FD7901411}">
      <dgm:prSet/>
      <dgm:spPr/>
      <dgm:t>
        <a:bodyPr/>
        <a:lstStyle/>
        <a:p>
          <a:r>
            <a:rPr lang="zh-CN"/>
            <a:t>准备数据：使用 </a:t>
          </a:r>
          <a:r>
            <a:rPr lang="en-US"/>
            <a:t>Python </a:t>
          </a:r>
          <a:r>
            <a:rPr lang="zh-CN"/>
            <a:t>解析文本文件</a:t>
          </a:r>
        </a:p>
      </dgm:t>
    </dgm:pt>
    <dgm:pt modelId="{BA7D7CF5-04BA-43F0-87E6-A5DC9A580EBE}" type="parTrans" cxnId="{CF28BCB8-87B4-4D97-A314-C1EFFEFA1BA7}">
      <dgm:prSet/>
      <dgm:spPr/>
      <dgm:t>
        <a:bodyPr/>
        <a:lstStyle/>
        <a:p>
          <a:endParaRPr lang="zh-CN" altLang="en-US"/>
        </a:p>
      </dgm:t>
    </dgm:pt>
    <dgm:pt modelId="{EF4F0791-35B7-48A2-9DA5-9821F1CA8768}" type="sibTrans" cxnId="{CF28BCB8-87B4-4D97-A314-C1EFFEFA1BA7}">
      <dgm:prSet/>
      <dgm:spPr/>
      <dgm:t>
        <a:bodyPr/>
        <a:lstStyle/>
        <a:p>
          <a:endParaRPr lang="zh-CN" altLang="en-US"/>
        </a:p>
      </dgm:t>
    </dgm:pt>
    <dgm:pt modelId="{F7F99DAF-A233-469F-9FF8-285681DB793F}">
      <dgm:prSet/>
      <dgm:spPr/>
      <dgm:t>
        <a:bodyPr/>
        <a:lstStyle/>
        <a:p>
          <a:r>
            <a:rPr lang="zh-CN"/>
            <a:t>分析数据：使用 </a:t>
          </a:r>
          <a:r>
            <a:rPr lang="en-US"/>
            <a:t>Matplotlib </a:t>
          </a:r>
          <a:r>
            <a:rPr lang="zh-CN"/>
            <a:t>画二维散点图</a:t>
          </a:r>
        </a:p>
      </dgm:t>
    </dgm:pt>
    <dgm:pt modelId="{8340BD66-95A2-4CE2-ABEB-56BE6CA1ED4D}" type="parTrans" cxnId="{9F74C0A7-C186-42BD-ABCE-C0FBD0D026FF}">
      <dgm:prSet/>
      <dgm:spPr/>
      <dgm:t>
        <a:bodyPr/>
        <a:lstStyle/>
        <a:p>
          <a:endParaRPr lang="zh-CN" altLang="en-US"/>
        </a:p>
      </dgm:t>
    </dgm:pt>
    <dgm:pt modelId="{6737B0C6-A3B4-4BDD-822B-3474B7FFEDD9}" type="sibTrans" cxnId="{9F74C0A7-C186-42BD-ABCE-C0FBD0D026FF}">
      <dgm:prSet/>
      <dgm:spPr/>
      <dgm:t>
        <a:bodyPr/>
        <a:lstStyle/>
        <a:p>
          <a:endParaRPr lang="zh-CN" altLang="en-US"/>
        </a:p>
      </dgm:t>
    </dgm:pt>
    <dgm:pt modelId="{9632D1C2-ED56-4AFF-9496-CD3B5E18255C}">
      <dgm:prSet/>
      <dgm:spPr/>
      <dgm:t>
        <a:bodyPr/>
        <a:lstStyle/>
        <a:p>
          <a:r>
            <a:rPr lang="zh-CN"/>
            <a:t>训练算法：此步骤不适用于 </a:t>
          </a:r>
          <a:r>
            <a:rPr lang="en-US"/>
            <a:t>k-</a:t>
          </a:r>
          <a:r>
            <a:rPr lang="zh-CN"/>
            <a:t>近邻算法</a:t>
          </a:r>
        </a:p>
      </dgm:t>
    </dgm:pt>
    <dgm:pt modelId="{6AA82057-5B59-4D53-BFAC-E8C6B634A818}" type="parTrans" cxnId="{5E16F220-6AF1-4E62-A816-DBC8D0FEB826}">
      <dgm:prSet/>
      <dgm:spPr/>
      <dgm:t>
        <a:bodyPr/>
        <a:lstStyle/>
        <a:p>
          <a:endParaRPr lang="zh-CN" altLang="en-US"/>
        </a:p>
      </dgm:t>
    </dgm:pt>
    <dgm:pt modelId="{A5AA3E68-083A-4A81-9CD8-11B8966AE69E}" type="sibTrans" cxnId="{5E16F220-6AF1-4E62-A816-DBC8D0FEB826}">
      <dgm:prSet/>
      <dgm:spPr/>
      <dgm:t>
        <a:bodyPr/>
        <a:lstStyle/>
        <a:p>
          <a:endParaRPr lang="zh-CN" altLang="en-US"/>
        </a:p>
      </dgm:t>
    </dgm:pt>
    <dgm:pt modelId="{E2A198B9-694A-43C1-8AE0-30CD4223450E}">
      <dgm:prSet/>
      <dgm:spPr/>
      <dgm:t>
        <a:bodyPr/>
        <a:lstStyle/>
        <a:p>
          <a:r>
            <a:rPr lang="zh-CN"/>
            <a:t>测试算法：使用海伦提供的部分数据作为测试样本。</a:t>
          </a:r>
        </a:p>
      </dgm:t>
    </dgm:pt>
    <dgm:pt modelId="{2989A94E-9C26-4090-9A6F-F27A388D40FD}" type="parTrans" cxnId="{2155F547-FA2A-4011-824C-29D8A143DBE6}">
      <dgm:prSet/>
      <dgm:spPr/>
      <dgm:t>
        <a:bodyPr/>
        <a:lstStyle/>
        <a:p>
          <a:endParaRPr lang="zh-CN" altLang="en-US"/>
        </a:p>
      </dgm:t>
    </dgm:pt>
    <dgm:pt modelId="{24D3DE6B-8592-4965-A518-FC24707E0961}" type="sibTrans" cxnId="{2155F547-FA2A-4011-824C-29D8A143DBE6}">
      <dgm:prSet/>
      <dgm:spPr/>
      <dgm:t>
        <a:bodyPr/>
        <a:lstStyle/>
        <a:p>
          <a:endParaRPr lang="zh-CN" altLang="en-US"/>
        </a:p>
      </dgm:t>
    </dgm:pt>
    <dgm:pt modelId="{75FDA7C9-1CA3-4D86-A103-25568CB7A99B}">
      <dgm:prSet/>
      <dgm:spPr/>
      <dgm:t>
        <a:bodyPr/>
        <a:lstStyle/>
        <a:p>
          <a:r>
            <a:rPr lang="zh-CN"/>
            <a:t>测试样本和非测试样本的区别在于：</a:t>
          </a:r>
        </a:p>
      </dgm:t>
    </dgm:pt>
    <dgm:pt modelId="{87B2DF90-69F4-43DF-9488-3C17282CB01C}" type="parTrans" cxnId="{7BA5B789-BDB1-45E6-8FDA-52C93BE09EBF}">
      <dgm:prSet/>
      <dgm:spPr/>
      <dgm:t>
        <a:bodyPr/>
        <a:lstStyle/>
        <a:p>
          <a:endParaRPr lang="zh-CN" altLang="en-US"/>
        </a:p>
      </dgm:t>
    </dgm:pt>
    <dgm:pt modelId="{CC5B78AC-2F5C-4172-AB45-ABC10077BD2E}" type="sibTrans" cxnId="{7BA5B789-BDB1-45E6-8FDA-52C93BE09EBF}">
      <dgm:prSet/>
      <dgm:spPr/>
      <dgm:t>
        <a:bodyPr/>
        <a:lstStyle/>
        <a:p>
          <a:endParaRPr lang="zh-CN" altLang="en-US"/>
        </a:p>
      </dgm:t>
    </dgm:pt>
    <dgm:pt modelId="{183887DD-3669-4B61-88BA-B72DCFD0278C}">
      <dgm:prSet/>
      <dgm:spPr/>
      <dgm:t>
        <a:bodyPr/>
        <a:lstStyle/>
        <a:p>
          <a:r>
            <a:rPr lang="zh-CN"/>
            <a:t>测试样本是已经完成分类的数据，如果预测分类与实际类别不同，则标记为一个错误。</a:t>
          </a:r>
        </a:p>
      </dgm:t>
    </dgm:pt>
    <dgm:pt modelId="{7DB51871-9D14-4D24-A388-F792A8B4FA31}" type="parTrans" cxnId="{AC574EE5-ED86-444A-AEF4-B8467D9B9F5B}">
      <dgm:prSet/>
      <dgm:spPr/>
      <dgm:t>
        <a:bodyPr/>
        <a:lstStyle/>
        <a:p>
          <a:endParaRPr lang="zh-CN" altLang="en-US"/>
        </a:p>
      </dgm:t>
    </dgm:pt>
    <dgm:pt modelId="{A5397756-127E-41DC-9276-F0A9672730F4}" type="sibTrans" cxnId="{AC574EE5-ED86-444A-AEF4-B8467D9B9F5B}">
      <dgm:prSet/>
      <dgm:spPr/>
      <dgm:t>
        <a:bodyPr/>
        <a:lstStyle/>
        <a:p>
          <a:endParaRPr lang="zh-CN" altLang="en-US"/>
        </a:p>
      </dgm:t>
    </dgm:pt>
    <dgm:pt modelId="{3D0B1D2E-4A01-4F15-98DD-FEA26E2C6A9A}">
      <dgm:prSet/>
      <dgm:spPr/>
      <dgm:t>
        <a:bodyPr/>
        <a:lstStyle/>
        <a:p>
          <a:r>
            <a:rPr lang="zh-CN"/>
            <a:t>使用算法：产生简单的命令行程序，然后海伦可以输入一些特征数据以判断对方是否为自己喜欢的类型。</a:t>
          </a:r>
        </a:p>
      </dgm:t>
    </dgm:pt>
    <dgm:pt modelId="{B3656823-09DC-40AA-8F69-A49C09799D6E}" type="parTrans" cxnId="{6429942C-770E-48DA-9D5A-D89DBC4F5595}">
      <dgm:prSet/>
      <dgm:spPr/>
      <dgm:t>
        <a:bodyPr/>
        <a:lstStyle/>
        <a:p>
          <a:endParaRPr lang="zh-CN" altLang="en-US"/>
        </a:p>
      </dgm:t>
    </dgm:pt>
    <dgm:pt modelId="{406FC131-3D95-4A75-A699-0448B42435EF}" type="sibTrans" cxnId="{6429942C-770E-48DA-9D5A-D89DBC4F5595}">
      <dgm:prSet/>
      <dgm:spPr/>
      <dgm:t>
        <a:bodyPr/>
        <a:lstStyle/>
        <a:p>
          <a:endParaRPr lang="zh-CN" altLang="en-US"/>
        </a:p>
      </dgm:t>
    </dgm:pt>
    <dgm:pt modelId="{A6A64B32-769A-4DE3-9363-160848ECC1BB}" type="pres">
      <dgm:prSet presAssocID="{E28866CF-C672-4D48-93EE-D2B84C22C75F}" presName="CompostProcess" presStyleCnt="0">
        <dgm:presLayoutVars>
          <dgm:dir/>
          <dgm:resizeHandles val="exact"/>
        </dgm:presLayoutVars>
      </dgm:prSet>
      <dgm:spPr/>
    </dgm:pt>
    <dgm:pt modelId="{DC81385B-784D-4915-B7F6-B1604E82933C}" type="pres">
      <dgm:prSet presAssocID="{E28866CF-C672-4D48-93EE-D2B84C22C75F}" presName="arrow" presStyleLbl="bgShp" presStyleIdx="0" presStyleCnt="1"/>
      <dgm:spPr/>
    </dgm:pt>
    <dgm:pt modelId="{B9E88845-D70D-4CD8-B9A8-AFE4B0B35693}" type="pres">
      <dgm:prSet presAssocID="{E28866CF-C672-4D48-93EE-D2B84C22C75F}" presName="linearProcess" presStyleCnt="0"/>
      <dgm:spPr/>
    </dgm:pt>
    <dgm:pt modelId="{CA561DA4-DF6A-41D2-B215-6569979501DE}" type="pres">
      <dgm:prSet presAssocID="{BD80A1CE-4EB7-450D-99E4-812467A35809}" presName="textNode" presStyleLbl="node1" presStyleIdx="0" presStyleCnt="8">
        <dgm:presLayoutVars>
          <dgm:bulletEnabled val="1"/>
        </dgm:presLayoutVars>
      </dgm:prSet>
      <dgm:spPr/>
    </dgm:pt>
    <dgm:pt modelId="{C2205475-6E03-4609-8F76-DC1865BAFF54}" type="pres">
      <dgm:prSet presAssocID="{50D8FE3A-921A-4BC2-B97D-1745AC44A954}" presName="sibTrans" presStyleCnt="0"/>
      <dgm:spPr/>
    </dgm:pt>
    <dgm:pt modelId="{7459E5D7-9349-4547-A588-5F656A4CDC97}" type="pres">
      <dgm:prSet presAssocID="{53A2A9D5-3D1E-4527-AF0A-E54FD7901411}" presName="textNode" presStyleLbl="node1" presStyleIdx="1" presStyleCnt="8">
        <dgm:presLayoutVars>
          <dgm:bulletEnabled val="1"/>
        </dgm:presLayoutVars>
      </dgm:prSet>
      <dgm:spPr/>
    </dgm:pt>
    <dgm:pt modelId="{69BF8C31-A1BE-4983-9BB5-B6B81AC2B760}" type="pres">
      <dgm:prSet presAssocID="{EF4F0791-35B7-48A2-9DA5-9821F1CA8768}" presName="sibTrans" presStyleCnt="0"/>
      <dgm:spPr/>
    </dgm:pt>
    <dgm:pt modelId="{DC4D0F70-45F7-4EAB-9118-C0F0E8E98827}" type="pres">
      <dgm:prSet presAssocID="{F7F99DAF-A233-469F-9FF8-285681DB793F}" presName="textNode" presStyleLbl="node1" presStyleIdx="2" presStyleCnt="8">
        <dgm:presLayoutVars>
          <dgm:bulletEnabled val="1"/>
        </dgm:presLayoutVars>
      </dgm:prSet>
      <dgm:spPr/>
    </dgm:pt>
    <dgm:pt modelId="{0F66C6EC-C36A-4590-A7E6-BB7AEC8B6393}" type="pres">
      <dgm:prSet presAssocID="{6737B0C6-A3B4-4BDD-822B-3474B7FFEDD9}" presName="sibTrans" presStyleCnt="0"/>
      <dgm:spPr/>
    </dgm:pt>
    <dgm:pt modelId="{0E04D134-B944-434C-A9C1-5B11202DFBD7}" type="pres">
      <dgm:prSet presAssocID="{9632D1C2-ED56-4AFF-9496-CD3B5E18255C}" presName="textNode" presStyleLbl="node1" presStyleIdx="3" presStyleCnt="8">
        <dgm:presLayoutVars>
          <dgm:bulletEnabled val="1"/>
        </dgm:presLayoutVars>
      </dgm:prSet>
      <dgm:spPr/>
    </dgm:pt>
    <dgm:pt modelId="{90002FF5-634D-4365-9FB9-C3F73A68F25D}" type="pres">
      <dgm:prSet presAssocID="{A5AA3E68-083A-4A81-9CD8-11B8966AE69E}" presName="sibTrans" presStyleCnt="0"/>
      <dgm:spPr/>
    </dgm:pt>
    <dgm:pt modelId="{EEC8891A-2165-4369-996F-A130F518CEBC}" type="pres">
      <dgm:prSet presAssocID="{E2A198B9-694A-43C1-8AE0-30CD4223450E}" presName="textNode" presStyleLbl="node1" presStyleIdx="4" presStyleCnt="8">
        <dgm:presLayoutVars>
          <dgm:bulletEnabled val="1"/>
        </dgm:presLayoutVars>
      </dgm:prSet>
      <dgm:spPr/>
    </dgm:pt>
    <dgm:pt modelId="{D0DB35B0-FD0B-457A-AD2A-0717B9CE5734}" type="pres">
      <dgm:prSet presAssocID="{24D3DE6B-8592-4965-A518-FC24707E0961}" presName="sibTrans" presStyleCnt="0"/>
      <dgm:spPr/>
    </dgm:pt>
    <dgm:pt modelId="{96D71EB0-6F1D-4033-A30E-EFE00252BA8F}" type="pres">
      <dgm:prSet presAssocID="{75FDA7C9-1CA3-4D86-A103-25568CB7A99B}" presName="textNode" presStyleLbl="node1" presStyleIdx="5" presStyleCnt="8">
        <dgm:presLayoutVars>
          <dgm:bulletEnabled val="1"/>
        </dgm:presLayoutVars>
      </dgm:prSet>
      <dgm:spPr/>
    </dgm:pt>
    <dgm:pt modelId="{8EBFAF98-B9B2-4214-80FC-2CE47589DA12}" type="pres">
      <dgm:prSet presAssocID="{CC5B78AC-2F5C-4172-AB45-ABC10077BD2E}" presName="sibTrans" presStyleCnt="0"/>
      <dgm:spPr/>
    </dgm:pt>
    <dgm:pt modelId="{01FC9810-35BF-41A7-B1FF-391E9DB6BCE1}" type="pres">
      <dgm:prSet presAssocID="{183887DD-3669-4B61-88BA-B72DCFD0278C}" presName="textNode" presStyleLbl="node1" presStyleIdx="6" presStyleCnt="8">
        <dgm:presLayoutVars>
          <dgm:bulletEnabled val="1"/>
        </dgm:presLayoutVars>
      </dgm:prSet>
      <dgm:spPr/>
    </dgm:pt>
    <dgm:pt modelId="{F098E745-4AE3-4B92-9491-1C12CE6AEAB3}" type="pres">
      <dgm:prSet presAssocID="{A5397756-127E-41DC-9276-F0A9672730F4}" presName="sibTrans" presStyleCnt="0"/>
      <dgm:spPr/>
    </dgm:pt>
    <dgm:pt modelId="{2C8F5B24-8AB9-46EF-BD5E-3BA196ECDB00}" type="pres">
      <dgm:prSet presAssocID="{3D0B1D2E-4A01-4F15-98DD-FEA26E2C6A9A}" presName="textNode" presStyleLbl="node1" presStyleIdx="7" presStyleCnt="8">
        <dgm:presLayoutVars>
          <dgm:bulletEnabled val="1"/>
        </dgm:presLayoutVars>
      </dgm:prSet>
      <dgm:spPr/>
    </dgm:pt>
  </dgm:ptLst>
  <dgm:cxnLst>
    <dgm:cxn modelId="{035C0C0E-7684-4D06-A3F2-69A25364AB84}" type="presOf" srcId="{E2A198B9-694A-43C1-8AE0-30CD4223450E}" destId="{EEC8891A-2165-4369-996F-A130F518CEBC}" srcOrd="0" destOrd="0" presId="urn:microsoft.com/office/officeart/2005/8/layout/hProcess9"/>
    <dgm:cxn modelId="{5E16F220-6AF1-4E62-A816-DBC8D0FEB826}" srcId="{E28866CF-C672-4D48-93EE-D2B84C22C75F}" destId="{9632D1C2-ED56-4AFF-9496-CD3B5E18255C}" srcOrd="3" destOrd="0" parTransId="{6AA82057-5B59-4D53-BFAC-E8C6B634A818}" sibTransId="{A5AA3E68-083A-4A81-9CD8-11B8966AE69E}"/>
    <dgm:cxn modelId="{6429942C-770E-48DA-9D5A-D89DBC4F5595}" srcId="{E28866CF-C672-4D48-93EE-D2B84C22C75F}" destId="{3D0B1D2E-4A01-4F15-98DD-FEA26E2C6A9A}" srcOrd="7" destOrd="0" parTransId="{B3656823-09DC-40AA-8F69-A49C09799D6E}" sibTransId="{406FC131-3D95-4A75-A699-0448B42435EF}"/>
    <dgm:cxn modelId="{33F8F033-A874-4ED7-81BC-7502A41EB983}" type="presOf" srcId="{75FDA7C9-1CA3-4D86-A103-25568CB7A99B}" destId="{96D71EB0-6F1D-4033-A30E-EFE00252BA8F}" srcOrd="0" destOrd="0" presId="urn:microsoft.com/office/officeart/2005/8/layout/hProcess9"/>
    <dgm:cxn modelId="{9199F233-DA32-44ED-89E4-53176A10D140}" type="presOf" srcId="{3D0B1D2E-4A01-4F15-98DD-FEA26E2C6A9A}" destId="{2C8F5B24-8AB9-46EF-BD5E-3BA196ECDB00}" srcOrd="0" destOrd="0" presId="urn:microsoft.com/office/officeart/2005/8/layout/hProcess9"/>
    <dgm:cxn modelId="{7F39DE36-C4F6-4429-A100-4EC34A3C5BEE}" type="presOf" srcId="{E28866CF-C672-4D48-93EE-D2B84C22C75F}" destId="{A6A64B32-769A-4DE3-9363-160848ECC1BB}" srcOrd="0" destOrd="0" presId="urn:microsoft.com/office/officeart/2005/8/layout/hProcess9"/>
    <dgm:cxn modelId="{B99AD639-6CAF-46CE-8A5B-2C4FC5667058}" srcId="{E28866CF-C672-4D48-93EE-D2B84C22C75F}" destId="{BD80A1CE-4EB7-450D-99E4-812467A35809}" srcOrd="0" destOrd="0" parTransId="{6B045D12-44C2-46DB-B6D7-1ABA43E6FDD3}" sibTransId="{50D8FE3A-921A-4BC2-B97D-1745AC44A954}"/>
    <dgm:cxn modelId="{3801E23D-E408-41A8-870E-E601F32BE237}" type="presOf" srcId="{BD80A1CE-4EB7-450D-99E4-812467A35809}" destId="{CA561DA4-DF6A-41D2-B215-6569979501DE}" srcOrd="0" destOrd="0" presId="urn:microsoft.com/office/officeart/2005/8/layout/hProcess9"/>
    <dgm:cxn modelId="{F0830461-336A-4359-AE7F-A1CB1A4BFDBF}" type="presOf" srcId="{183887DD-3669-4B61-88BA-B72DCFD0278C}" destId="{01FC9810-35BF-41A7-B1FF-391E9DB6BCE1}" srcOrd="0" destOrd="0" presId="urn:microsoft.com/office/officeart/2005/8/layout/hProcess9"/>
    <dgm:cxn modelId="{8E57DD47-5443-4BD3-8CEF-C7F1311968B9}" type="presOf" srcId="{53A2A9D5-3D1E-4527-AF0A-E54FD7901411}" destId="{7459E5D7-9349-4547-A588-5F656A4CDC97}" srcOrd="0" destOrd="0" presId="urn:microsoft.com/office/officeart/2005/8/layout/hProcess9"/>
    <dgm:cxn modelId="{2155F547-FA2A-4011-824C-29D8A143DBE6}" srcId="{E28866CF-C672-4D48-93EE-D2B84C22C75F}" destId="{E2A198B9-694A-43C1-8AE0-30CD4223450E}" srcOrd="4" destOrd="0" parTransId="{2989A94E-9C26-4090-9A6F-F27A388D40FD}" sibTransId="{24D3DE6B-8592-4965-A518-FC24707E0961}"/>
    <dgm:cxn modelId="{7BA5B789-BDB1-45E6-8FDA-52C93BE09EBF}" srcId="{E28866CF-C672-4D48-93EE-D2B84C22C75F}" destId="{75FDA7C9-1CA3-4D86-A103-25568CB7A99B}" srcOrd="5" destOrd="0" parTransId="{87B2DF90-69F4-43DF-9488-3C17282CB01C}" sibTransId="{CC5B78AC-2F5C-4172-AB45-ABC10077BD2E}"/>
    <dgm:cxn modelId="{9739EB97-EF96-4EEB-924C-4D386042DDC0}" type="presOf" srcId="{F7F99DAF-A233-469F-9FF8-285681DB793F}" destId="{DC4D0F70-45F7-4EAB-9118-C0F0E8E98827}" srcOrd="0" destOrd="0" presId="urn:microsoft.com/office/officeart/2005/8/layout/hProcess9"/>
    <dgm:cxn modelId="{9F74C0A7-C186-42BD-ABCE-C0FBD0D026FF}" srcId="{E28866CF-C672-4D48-93EE-D2B84C22C75F}" destId="{F7F99DAF-A233-469F-9FF8-285681DB793F}" srcOrd="2" destOrd="0" parTransId="{8340BD66-95A2-4CE2-ABEB-56BE6CA1ED4D}" sibTransId="{6737B0C6-A3B4-4BDD-822B-3474B7FFEDD9}"/>
    <dgm:cxn modelId="{CF28BCB8-87B4-4D97-A314-C1EFFEFA1BA7}" srcId="{E28866CF-C672-4D48-93EE-D2B84C22C75F}" destId="{53A2A9D5-3D1E-4527-AF0A-E54FD7901411}" srcOrd="1" destOrd="0" parTransId="{BA7D7CF5-04BA-43F0-87E6-A5DC9A580EBE}" sibTransId="{EF4F0791-35B7-48A2-9DA5-9821F1CA8768}"/>
    <dgm:cxn modelId="{8A1400E5-D537-45B2-9D15-A22FA5A6A32C}" type="presOf" srcId="{9632D1C2-ED56-4AFF-9496-CD3B5E18255C}" destId="{0E04D134-B944-434C-A9C1-5B11202DFBD7}" srcOrd="0" destOrd="0" presId="urn:microsoft.com/office/officeart/2005/8/layout/hProcess9"/>
    <dgm:cxn modelId="{AC574EE5-ED86-444A-AEF4-B8467D9B9F5B}" srcId="{E28866CF-C672-4D48-93EE-D2B84C22C75F}" destId="{183887DD-3669-4B61-88BA-B72DCFD0278C}" srcOrd="6" destOrd="0" parTransId="{7DB51871-9D14-4D24-A388-F792A8B4FA31}" sibTransId="{A5397756-127E-41DC-9276-F0A9672730F4}"/>
    <dgm:cxn modelId="{BEBE625C-BC64-42C0-BFE5-07144ACF313D}" type="presParOf" srcId="{A6A64B32-769A-4DE3-9363-160848ECC1BB}" destId="{DC81385B-784D-4915-B7F6-B1604E82933C}" srcOrd="0" destOrd="0" presId="urn:microsoft.com/office/officeart/2005/8/layout/hProcess9"/>
    <dgm:cxn modelId="{858E1F8E-B20C-45A0-A7F5-1533B8F005EB}" type="presParOf" srcId="{A6A64B32-769A-4DE3-9363-160848ECC1BB}" destId="{B9E88845-D70D-4CD8-B9A8-AFE4B0B35693}" srcOrd="1" destOrd="0" presId="urn:microsoft.com/office/officeart/2005/8/layout/hProcess9"/>
    <dgm:cxn modelId="{F431093E-D525-4E22-AFF2-E923AE2B0E46}" type="presParOf" srcId="{B9E88845-D70D-4CD8-B9A8-AFE4B0B35693}" destId="{CA561DA4-DF6A-41D2-B215-6569979501DE}" srcOrd="0" destOrd="0" presId="urn:microsoft.com/office/officeart/2005/8/layout/hProcess9"/>
    <dgm:cxn modelId="{C0FF83CA-EBD1-4564-B5DE-BEDE633FEA5A}" type="presParOf" srcId="{B9E88845-D70D-4CD8-B9A8-AFE4B0B35693}" destId="{C2205475-6E03-4609-8F76-DC1865BAFF54}" srcOrd="1" destOrd="0" presId="urn:microsoft.com/office/officeart/2005/8/layout/hProcess9"/>
    <dgm:cxn modelId="{3C88721E-C4A8-4481-A36A-EE898B230AD7}" type="presParOf" srcId="{B9E88845-D70D-4CD8-B9A8-AFE4B0B35693}" destId="{7459E5D7-9349-4547-A588-5F656A4CDC97}" srcOrd="2" destOrd="0" presId="urn:microsoft.com/office/officeart/2005/8/layout/hProcess9"/>
    <dgm:cxn modelId="{AFD5DFCB-84C6-4D34-9928-DD42F7CCACDC}" type="presParOf" srcId="{B9E88845-D70D-4CD8-B9A8-AFE4B0B35693}" destId="{69BF8C31-A1BE-4983-9BB5-B6B81AC2B760}" srcOrd="3" destOrd="0" presId="urn:microsoft.com/office/officeart/2005/8/layout/hProcess9"/>
    <dgm:cxn modelId="{A3978910-91E2-46A2-AC3B-DD93B78398BC}" type="presParOf" srcId="{B9E88845-D70D-4CD8-B9A8-AFE4B0B35693}" destId="{DC4D0F70-45F7-4EAB-9118-C0F0E8E98827}" srcOrd="4" destOrd="0" presId="urn:microsoft.com/office/officeart/2005/8/layout/hProcess9"/>
    <dgm:cxn modelId="{E39F3A37-9A9D-4D84-ABA7-63BE4178E504}" type="presParOf" srcId="{B9E88845-D70D-4CD8-B9A8-AFE4B0B35693}" destId="{0F66C6EC-C36A-4590-A7E6-BB7AEC8B6393}" srcOrd="5" destOrd="0" presId="urn:microsoft.com/office/officeart/2005/8/layout/hProcess9"/>
    <dgm:cxn modelId="{EA79FE1C-EEE6-4F22-B43B-5257AC9109BA}" type="presParOf" srcId="{B9E88845-D70D-4CD8-B9A8-AFE4B0B35693}" destId="{0E04D134-B944-434C-A9C1-5B11202DFBD7}" srcOrd="6" destOrd="0" presId="urn:microsoft.com/office/officeart/2005/8/layout/hProcess9"/>
    <dgm:cxn modelId="{AEE28737-8302-4F11-9BA2-8E099E257F30}" type="presParOf" srcId="{B9E88845-D70D-4CD8-B9A8-AFE4B0B35693}" destId="{90002FF5-634D-4365-9FB9-C3F73A68F25D}" srcOrd="7" destOrd="0" presId="urn:microsoft.com/office/officeart/2005/8/layout/hProcess9"/>
    <dgm:cxn modelId="{E5A95375-D838-473A-AB36-D509A5F12367}" type="presParOf" srcId="{B9E88845-D70D-4CD8-B9A8-AFE4B0B35693}" destId="{EEC8891A-2165-4369-996F-A130F518CEBC}" srcOrd="8" destOrd="0" presId="urn:microsoft.com/office/officeart/2005/8/layout/hProcess9"/>
    <dgm:cxn modelId="{EF08DAA9-A357-4FB3-9206-FAAC5E74F247}" type="presParOf" srcId="{B9E88845-D70D-4CD8-B9A8-AFE4B0B35693}" destId="{D0DB35B0-FD0B-457A-AD2A-0717B9CE5734}" srcOrd="9" destOrd="0" presId="urn:microsoft.com/office/officeart/2005/8/layout/hProcess9"/>
    <dgm:cxn modelId="{51CA03B0-924A-486E-BB05-62914A50E337}" type="presParOf" srcId="{B9E88845-D70D-4CD8-B9A8-AFE4B0B35693}" destId="{96D71EB0-6F1D-4033-A30E-EFE00252BA8F}" srcOrd="10" destOrd="0" presId="urn:microsoft.com/office/officeart/2005/8/layout/hProcess9"/>
    <dgm:cxn modelId="{851B265A-80F6-4333-8F6C-47A3C9DBDF23}" type="presParOf" srcId="{B9E88845-D70D-4CD8-B9A8-AFE4B0B35693}" destId="{8EBFAF98-B9B2-4214-80FC-2CE47589DA12}" srcOrd="11" destOrd="0" presId="urn:microsoft.com/office/officeart/2005/8/layout/hProcess9"/>
    <dgm:cxn modelId="{21CECA9C-73BA-4E00-AF17-12B4125D6C41}" type="presParOf" srcId="{B9E88845-D70D-4CD8-B9A8-AFE4B0B35693}" destId="{01FC9810-35BF-41A7-B1FF-391E9DB6BCE1}" srcOrd="12" destOrd="0" presId="urn:microsoft.com/office/officeart/2005/8/layout/hProcess9"/>
    <dgm:cxn modelId="{23AA47DA-829B-46DA-B07C-F03F7CF90724}" type="presParOf" srcId="{B9E88845-D70D-4CD8-B9A8-AFE4B0B35693}" destId="{F098E745-4AE3-4B92-9491-1C12CE6AEAB3}" srcOrd="13" destOrd="0" presId="urn:microsoft.com/office/officeart/2005/8/layout/hProcess9"/>
    <dgm:cxn modelId="{70147E9E-8B42-471E-A116-A5881A5B67B8}" type="presParOf" srcId="{B9E88845-D70D-4CD8-B9A8-AFE4B0B35693}" destId="{2C8F5B24-8AB9-46EF-BD5E-3BA196ECDB00}" srcOrd="1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888C87A-CFF2-4BCD-A384-DEFAE75C362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3A03CD71-8113-48CD-858B-9196DECDE7E9}">
      <dgm:prSet custT="1"/>
      <dgm:spPr/>
      <dgm:t>
        <a:bodyPr/>
        <a:lstStyle/>
        <a:p>
          <a:r>
            <a:rPr lang="zh-CN" sz="1600" dirty="0"/>
            <a:t>海伦收集约会数据已经有一段时间，她把这些数据存放在文本文件</a:t>
          </a:r>
          <a:r>
            <a:rPr lang="en-US" sz="1600" dirty="0"/>
            <a:t>datingTestSet.txt</a:t>
          </a:r>
          <a:r>
            <a:rPr lang="zh-CN" sz="1600" dirty="0"/>
            <a:t>中，每个数据样本占据一行，总共有</a:t>
          </a:r>
          <a:r>
            <a:rPr lang="en-US" sz="1600" dirty="0"/>
            <a:t>1000</a:t>
          </a:r>
          <a:r>
            <a:rPr lang="zh-CN" sz="1600" dirty="0"/>
            <a:t>行。海伦的样本主要包括以下</a:t>
          </a:r>
          <a:r>
            <a:rPr lang="en-US" sz="1600" dirty="0"/>
            <a:t>3</a:t>
          </a:r>
          <a:r>
            <a:rPr lang="zh-CN" sz="1600" dirty="0"/>
            <a:t>种特征：</a:t>
          </a:r>
        </a:p>
      </dgm:t>
    </dgm:pt>
    <dgm:pt modelId="{F9F8F5B9-C1C1-478F-92A6-877DDE014922}" type="parTrans" cxnId="{2ACDDBFE-AB2F-414A-AE4B-8B14B3616C91}">
      <dgm:prSet/>
      <dgm:spPr/>
      <dgm:t>
        <a:bodyPr/>
        <a:lstStyle/>
        <a:p>
          <a:endParaRPr lang="zh-CN" altLang="en-US"/>
        </a:p>
      </dgm:t>
    </dgm:pt>
    <dgm:pt modelId="{49286400-D1E2-469D-9A61-5E471E0C0014}" type="sibTrans" cxnId="{2ACDDBFE-AB2F-414A-AE4B-8B14B3616C91}">
      <dgm:prSet/>
      <dgm:spPr/>
      <dgm:t>
        <a:bodyPr/>
        <a:lstStyle/>
        <a:p>
          <a:endParaRPr lang="zh-CN" altLang="en-US"/>
        </a:p>
      </dgm:t>
    </dgm:pt>
    <dgm:pt modelId="{7CB7F27D-54C2-426F-A718-09A7ADD815C3}">
      <dgm:prSet custT="1"/>
      <dgm:spPr/>
      <dgm:t>
        <a:bodyPr/>
        <a:lstStyle/>
        <a:p>
          <a:r>
            <a:rPr lang="zh-CN" altLang="en-US" sz="1600" dirty="0"/>
            <a:t>每年获得的飞行里程数</a:t>
          </a:r>
        </a:p>
      </dgm:t>
    </dgm:pt>
    <dgm:pt modelId="{9BF36FF7-EE10-48A1-BA81-34CE71200339}" type="parTrans" cxnId="{099FAC2A-1525-4A2A-9ABC-511B916A4F7A}">
      <dgm:prSet/>
      <dgm:spPr/>
      <dgm:t>
        <a:bodyPr/>
        <a:lstStyle/>
        <a:p>
          <a:endParaRPr lang="zh-CN" altLang="en-US"/>
        </a:p>
      </dgm:t>
    </dgm:pt>
    <dgm:pt modelId="{2424FF05-3F23-411F-8C3A-F95C3BC0BC34}" type="sibTrans" cxnId="{099FAC2A-1525-4A2A-9ABC-511B916A4F7A}">
      <dgm:prSet/>
      <dgm:spPr/>
      <dgm:t>
        <a:bodyPr/>
        <a:lstStyle/>
        <a:p>
          <a:endParaRPr lang="zh-CN" altLang="en-US"/>
        </a:p>
      </dgm:t>
    </dgm:pt>
    <dgm:pt modelId="{C84B72E0-074D-4DD8-BA6A-1B33B5E72FF6}">
      <dgm:prSet custT="1"/>
      <dgm:spPr/>
      <dgm:t>
        <a:bodyPr/>
        <a:lstStyle/>
        <a:p>
          <a:r>
            <a:rPr lang="zh-CN" altLang="en-US" sz="1600" dirty="0"/>
            <a:t>玩视频游戏所耗时间百分比</a:t>
          </a:r>
        </a:p>
      </dgm:t>
    </dgm:pt>
    <dgm:pt modelId="{E2B47192-6135-4E3B-A356-DBFA0351FC11}" type="parTrans" cxnId="{9F2DFC8D-28CD-4BB0-92CC-7613A00C0F38}">
      <dgm:prSet/>
      <dgm:spPr/>
      <dgm:t>
        <a:bodyPr/>
        <a:lstStyle/>
        <a:p>
          <a:endParaRPr lang="zh-CN" altLang="en-US"/>
        </a:p>
      </dgm:t>
    </dgm:pt>
    <dgm:pt modelId="{C622700D-F5D1-4908-BA7C-2525F4A01DE3}" type="sibTrans" cxnId="{9F2DFC8D-28CD-4BB0-92CC-7613A00C0F38}">
      <dgm:prSet/>
      <dgm:spPr/>
      <dgm:t>
        <a:bodyPr/>
        <a:lstStyle/>
        <a:p>
          <a:endParaRPr lang="zh-CN" altLang="en-US"/>
        </a:p>
      </dgm:t>
    </dgm:pt>
    <dgm:pt modelId="{4EBE98B0-ABC8-4348-B7EB-8C02C00E3D2F}">
      <dgm:prSet custT="1"/>
      <dgm:spPr/>
      <dgm:t>
        <a:bodyPr/>
        <a:lstStyle/>
        <a:p>
          <a:r>
            <a:rPr lang="zh-CN" altLang="en-US" sz="1600" dirty="0"/>
            <a:t>每周消费的冰淇淋公升数</a:t>
          </a:r>
        </a:p>
      </dgm:t>
    </dgm:pt>
    <dgm:pt modelId="{84525149-3DB8-437A-A00E-4DDA805D689B}" type="parTrans" cxnId="{3495635E-A6AD-40BC-BB98-8710BCD415E9}">
      <dgm:prSet/>
      <dgm:spPr/>
      <dgm:t>
        <a:bodyPr/>
        <a:lstStyle/>
        <a:p>
          <a:endParaRPr lang="zh-CN" altLang="en-US"/>
        </a:p>
      </dgm:t>
    </dgm:pt>
    <dgm:pt modelId="{B3FCAB8E-D732-440A-AC3B-234A6823DF48}" type="sibTrans" cxnId="{3495635E-A6AD-40BC-BB98-8710BCD415E9}">
      <dgm:prSet/>
      <dgm:spPr/>
      <dgm:t>
        <a:bodyPr/>
        <a:lstStyle/>
        <a:p>
          <a:endParaRPr lang="zh-CN" altLang="en-US"/>
        </a:p>
      </dgm:t>
    </dgm:pt>
    <dgm:pt modelId="{5085CA61-C6DA-4A0D-8BD6-158AA25F0479}" type="pres">
      <dgm:prSet presAssocID="{5888C87A-CFF2-4BCD-A384-DEFAE75C362E}" presName="linear" presStyleCnt="0">
        <dgm:presLayoutVars>
          <dgm:animLvl val="lvl"/>
          <dgm:resizeHandles val="exact"/>
        </dgm:presLayoutVars>
      </dgm:prSet>
      <dgm:spPr/>
    </dgm:pt>
    <dgm:pt modelId="{C395D111-A6F3-40E0-922A-E082FAB4F912}" type="pres">
      <dgm:prSet presAssocID="{3A03CD71-8113-48CD-858B-9196DECDE7E9}" presName="parentText" presStyleLbl="node1" presStyleIdx="0" presStyleCnt="1">
        <dgm:presLayoutVars>
          <dgm:chMax val="0"/>
          <dgm:bulletEnabled val="1"/>
        </dgm:presLayoutVars>
      </dgm:prSet>
      <dgm:spPr/>
    </dgm:pt>
    <dgm:pt modelId="{5B86E405-A1B3-4BA2-B09D-9C8C4C3D30F9}" type="pres">
      <dgm:prSet presAssocID="{3A03CD71-8113-48CD-858B-9196DECDE7E9}" presName="childText" presStyleLbl="revTx" presStyleIdx="0" presStyleCnt="1">
        <dgm:presLayoutVars>
          <dgm:bulletEnabled val="1"/>
        </dgm:presLayoutVars>
      </dgm:prSet>
      <dgm:spPr/>
    </dgm:pt>
  </dgm:ptLst>
  <dgm:cxnLst>
    <dgm:cxn modelId="{099FAC2A-1525-4A2A-9ABC-511B916A4F7A}" srcId="{3A03CD71-8113-48CD-858B-9196DECDE7E9}" destId="{7CB7F27D-54C2-426F-A718-09A7ADD815C3}" srcOrd="0" destOrd="0" parTransId="{9BF36FF7-EE10-48A1-BA81-34CE71200339}" sibTransId="{2424FF05-3F23-411F-8C3A-F95C3BC0BC34}"/>
    <dgm:cxn modelId="{3495635E-A6AD-40BC-BB98-8710BCD415E9}" srcId="{3A03CD71-8113-48CD-858B-9196DECDE7E9}" destId="{4EBE98B0-ABC8-4348-B7EB-8C02C00E3D2F}" srcOrd="2" destOrd="0" parTransId="{84525149-3DB8-437A-A00E-4DDA805D689B}" sibTransId="{B3FCAB8E-D732-440A-AC3B-234A6823DF48}"/>
    <dgm:cxn modelId="{5F551850-1232-49B3-8550-B63B094A68D6}" type="presOf" srcId="{5888C87A-CFF2-4BCD-A384-DEFAE75C362E}" destId="{5085CA61-C6DA-4A0D-8BD6-158AA25F0479}" srcOrd="0" destOrd="0" presId="urn:microsoft.com/office/officeart/2005/8/layout/vList2"/>
    <dgm:cxn modelId="{7872178D-3D5B-4C58-952B-E7B72E56C091}" type="presOf" srcId="{3A03CD71-8113-48CD-858B-9196DECDE7E9}" destId="{C395D111-A6F3-40E0-922A-E082FAB4F912}" srcOrd="0" destOrd="0" presId="urn:microsoft.com/office/officeart/2005/8/layout/vList2"/>
    <dgm:cxn modelId="{9F2DFC8D-28CD-4BB0-92CC-7613A00C0F38}" srcId="{3A03CD71-8113-48CD-858B-9196DECDE7E9}" destId="{C84B72E0-074D-4DD8-BA6A-1B33B5E72FF6}" srcOrd="1" destOrd="0" parTransId="{E2B47192-6135-4E3B-A356-DBFA0351FC11}" sibTransId="{C622700D-F5D1-4908-BA7C-2525F4A01DE3}"/>
    <dgm:cxn modelId="{050297AC-DC12-4909-BFF1-1ADF98F06C52}" type="presOf" srcId="{C84B72E0-074D-4DD8-BA6A-1B33B5E72FF6}" destId="{5B86E405-A1B3-4BA2-B09D-9C8C4C3D30F9}" srcOrd="0" destOrd="1" presId="urn:microsoft.com/office/officeart/2005/8/layout/vList2"/>
    <dgm:cxn modelId="{62754CEB-F1AF-4824-82BC-537E2672D16D}" type="presOf" srcId="{4EBE98B0-ABC8-4348-B7EB-8C02C00E3D2F}" destId="{5B86E405-A1B3-4BA2-B09D-9C8C4C3D30F9}" srcOrd="0" destOrd="2" presId="urn:microsoft.com/office/officeart/2005/8/layout/vList2"/>
    <dgm:cxn modelId="{A26751F0-04E7-4A57-8629-0043388AF944}" type="presOf" srcId="{7CB7F27D-54C2-426F-A718-09A7ADD815C3}" destId="{5B86E405-A1B3-4BA2-B09D-9C8C4C3D30F9}" srcOrd="0" destOrd="0" presId="urn:microsoft.com/office/officeart/2005/8/layout/vList2"/>
    <dgm:cxn modelId="{2ACDDBFE-AB2F-414A-AE4B-8B14B3616C91}" srcId="{5888C87A-CFF2-4BCD-A384-DEFAE75C362E}" destId="{3A03CD71-8113-48CD-858B-9196DECDE7E9}" srcOrd="0" destOrd="0" parTransId="{F9F8F5B9-C1C1-478F-92A6-877DDE014922}" sibTransId="{49286400-D1E2-469D-9A61-5E471E0C0014}"/>
    <dgm:cxn modelId="{27253A4E-9B42-4939-ADD2-37F5A7EAD4B6}" type="presParOf" srcId="{5085CA61-C6DA-4A0D-8BD6-158AA25F0479}" destId="{C395D111-A6F3-40E0-922A-E082FAB4F912}" srcOrd="0" destOrd="0" presId="urn:microsoft.com/office/officeart/2005/8/layout/vList2"/>
    <dgm:cxn modelId="{2EE17402-87FA-458A-8A67-143AA9609C7D}" type="presParOf" srcId="{5085CA61-C6DA-4A0D-8BD6-158AA25F0479}" destId="{5B86E405-A1B3-4BA2-B09D-9C8C4C3D30F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E6C69-7650-412F-AE73-1DC568395AA6}">
      <dsp:nvSpPr>
        <dsp:cNvPr id="0" name=""/>
        <dsp:cNvSpPr/>
      </dsp:nvSpPr>
      <dsp:spPr>
        <a:xfrm rot="5400000">
          <a:off x="5265649" y="-2103732"/>
          <a:ext cx="960263" cy="540779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a:t>1. </a:t>
          </a:r>
          <a:r>
            <a:rPr lang="zh-CN" sz="2200" kern="1200"/>
            <a:t>动作片：打斗次数更多</a:t>
          </a:r>
        </a:p>
        <a:p>
          <a:pPr marL="228600" lvl="1" indent="-228600" algn="l" defTabSz="977900">
            <a:lnSpc>
              <a:spcPct val="90000"/>
            </a:lnSpc>
            <a:spcBef>
              <a:spcPct val="0"/>
            </a:spcBef>
            <a:spcAft>
              <a:spcPct val="15000"/>
            </a:spcAft>
            <a:buChar char="•"/>
          </a:pPr>
          <a:r>
            <a:rPr lang="en-US" sz="2200" kern="1200"/>
            <a:t>2. </a:t>
          </a:r>
          <a:r>
            <a:rPr lang="zh-CN" sz="2200" kern="1200"/>
            <a:t>爱情片：亲吻次数更多</a:t>
          </a:r>
        </a:p>
      </dsp:txBody>
      <dsp:txXfrm rot="-5400000">
        <a:off x="3041884" y="166909"/>
        <a:ext cx="5360917" cy="866511"/>
      </dsp:txXfrm>
    </dsp:sp>
    <dsp:sp modelId="{FFFDD5A3-7EFF-4679-A6F7-BA2D72522812}">
      <dsp:nvSpPr>
        <dsp:cNvPr id="0" name=""/>
        <dsp:cNvSpPr/>
      </dsp:nvSpPr>
      <dsp:spPr>
        <a:xfrm>
          <a:off x="0" y="0"/>
          <a:ext cx="3041884" cy="12003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电影可以按照题材分类，那么如何区分 动作片 和 爱情片 呢？</a:t>
          </a:r>
        </a:p>
      </dsp:txBody>
      <dsp:txXfrm>
        <a:off x="58595" y="58595"/>
        <a:ext cx="2924694" cy="10831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5D111-A6F3-40E0-922A-E082FAB4F912}">
      <dsp:nvSpPr>
        <dsp:cNvPr id="0" name=""/>
        <dsp:cNvSpPr/>
      </dsp:nvSpPr>
      <dsp:spPr>
        <a:xfrm>
          <a:off x="0" y="15004"/>
          <a:ext cx="4960998" cy="12489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sz="1600" kern="1200" dirty="0"/>
            <a:t>海伦收集约会数据已经有一段时间，她把这些数据存放在文本文件</a:t>
          </a:r>
          <a:r>
            <a:rPr lang="en-US" sz="1600" kern="1200" dirty="0"/>
            <a:t>datingTestSet.txt</a:t>
          </a:r>
          <a:r>
            <a:rPr lang="zh-CN" sz="1600" kern="1200" dirty="0"/>
            <a:t>中，每个数据样本占据一行，总共有</a:t>
          </a:r>
          <a:r>
            <a:rPr lang="en-US" sz="1600" kern="1200" dirty="0"/>
            <a:t>1000</a:t>
          </a:r>
          <a:r>
            <a:rPr lang="zh-CN" sz="1600" kern="1200" dirty="0"/>
            <a:t>行。海伦的样本主要包括以下</a:t>
          </a:r>
          <a:r>
            <a:rPr lang="en-US" sz="1600" kern="1200" dirty="0"/>
            <a:t>3</a:t>
          </a:r>
          <a:r>
            <a:rPr lang="zh-CN" sz="1600" kern="1200" dirty="0"/>
            <a:t>种特征：</a:t>
          </a:r>
        </a:p>
      </dsp:txBody>
      <dsp:txXfrm>
        <a:off x="60970" y="75974"/>
        <a:ext cx="4839058" cy="1127035"/>
      </dsp:txXfrm>
    </dsp:sp>
    <dsp:sp modelId="{5B86E405-A1B3-4BA2-B09D-9C8C4C3D30F9}">
      <dsp:nvSpPr>
        <dsp:cNvPr id="0" name=""/>
        <dsp:cNvSpPr/>
      </dsp:nvSpPr>
      <dsp:spPr>
        <a:xfrm>
          <a:off x="0" y="1263980"/>
          <a:ext cx="4960998" cy="101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51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dirty="0"/>
            <a:t>每年获得的飞行里程数</a:t>
          </a:r>
        </a:p>
        <a:p>
          <a:pPr marL="171450" lvl="1" indent="-171450" algn="l" defTabSz="711200">
            <a:lnSpc>
              <a:spcPct val="90000"/>
            </a:lnSpc>
            <a:spcBef>
              <a:spcPct val="0"/>
            </a:spcBef>
            <a:spcAft>
              <a:spcPct val="20000"/>
            </a:spcAft>
            <a:buChar char="•"/>
          </a:pPr>
          <a:r>
            <a:rPr lang="zh-CN" altLang="en-US" sz="1600" kern="1200" dirty="0"/>
            <a:t>玩视频游戏所耗时间百分比</a:t>
          </a:r>
        </a:p>
        <a:p>
          <a:pPr marL="171450" lvl="1" indent="-171450" algn="l" defTabSz="711200">
            <a:lnSpc>
              <a:spcPct val="90000"/>
            </a:lnSpc>
            <a:spcBef>
              <a:spcPct val="0"/>
            </a:spcBef>
            <a:spcAft>
              <a:spcPct val="20000"/>
            </a:spcAft>
            <a:buChar char="•"/>
          </a:pPr>
          <a:r>
            <a:rPr lang="zh-CN" altLang="en-US" sz="1600" kern="1200" dirty="0"/>
            <a:t>每周消费的冰淇淋公升数</a:t>
          </a:r>
        </a:p>
      </dsp:txBody>
      <dsp:txXfrm>
        <a:off x="0" y="1263980"/>
        <a:ext cx="4960998" cy="10101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7FA11-BB0B-43AD-A13E-D15B82576A92}">
      <dsp:nvSpPr>
        <dsp:cNvPr id="0" name=""/>
        <dsp:cNvSpPr/>
      </dsp:nvSpPr>
      <dsp:spPr>
        <a:xfrm>
          <a:off x="0" y="22649"/>
          <a:ext cx="7718998" cy="842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对于每一个在数据集中的数据点：</a:t>
          </a:r>
        </a:p>
      </dsp:txBody>
      <dsp:txXfrm>
        <a:off x="41123" y="63772"/>
        <a:ext cx="7636752" cy="760154"/>
      </dsp:txXfrm>
    </dsp:sp>
    <dsp:sp modelId="{F8C11D44-635F-4291-8D60-95B82486C7BE}">
      <dsp:nvSpPr>
        <dsp:cNvPr id="0" name=""/>
        <dsp:cNvSpPr/>
      </dsp:nvSpPr>
      <dsp:spPr>
        <a:xfrm>
          <a:off x="0" y="865050"/>
          <a:ext cx="7718998" cy="278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078"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zh-CN" altLang="en-US" sz="2500" kern="1200"/>
            <a:t>计算目标的数据点（需要分类的数据点）与该数据点的距离</a:t>
          </a:r>
        </a:p>
        <a:p>
          <a:pPr marL="228600" lvl="1" indent="-228600" algn="l" defTabSz="1111250">
            <a:lnSpc>
              <a:spcPct val="90000"/>
            </a:lnSpc>
            <a:spcBef>
              <a:spcPct val="0"/>
            </a:spcBef>
            <a:spcAft>
              <a:spcPct val="20000"/>
            </a:spcAft>
            <a:buChar char="•"/>
          </a:pPr>
          <a:r>
            <a:rPr lang="zh-CN" altLang="en-US" sz="2500" kern="1200" dirty="0"/>
            <a:t>将距离排序：从小到大</a:t>
          </a:r>
        </a:p>
        <a:p>
          <a:pPr marL="228600" lvl="1" indent="-228600" algn="l" defTabSz="1111250">
            <a:lnSpc>
              <a:spcPct val="90000"/>
            </a:lnSpc>
            <a:spcBef>
              <a:spcPct val="0"/>
            </a:spcBef>
            <a:spcAft>
              <a:spcPct val="20000"/>
            </a:spcAft>
            <a:buChar char="•"/>
          </a:pPr>
          <a:r>
            <a:rPr lang="zh-CN" sz="2500" kern="1200" dirty="0"/>
            <a:t>选取前</a:t>
          </a:r>
          <a:r>
            <a:rPr lang="en-US" sz="2500" kern="1200" dirty="0"/>
            <a:t>K</a:t>
          </a:r>
          <a:r>
            <a:rPr lang="zh-CN" sz="2500" kern="1200" dirty="0"/>
            <a:t>个最短距离</a:t>
          </a:r>
        </a:p>
        <a:p>
          <a:pPr marL="228600" lvl="1" indent="-228600" algn="l" defTabSz="1111250">
            <a:lnSpc>
              <a:spcPct val="90000"/>
            </a:lnSpc>
            <a:spcBef>
              <a:spcPct val="0"/>
            </a:spcBef>
            <a:spcAft>
              <a:spcPct val="20000"/>
            </a:spcAft>
            <a:buChar char="•"/>
          </a:pPr>
          <a:r>
            <a:rPr lang="zh-CN" sz="2500" kern="1200"/>
            <a:t>选取这</a:t>
          </a:r>
          <a:r>
            <a:rPr lang="en-US" sz="2500" kern="1200"/>
            <a:t>K</a:t>
          </a:r>
          <a:r>
            <a:rPr lang="zh-CN" sz="2500" kern="1200"/>
            <a:t>个中最多的分类类别</a:t>
          </a:r>
        </a:p>
        <a:p>
          <a:pPr marL="228600" lvl="1" indent="-228600" algn="l" defTabSz="1111250">
            <a:lnSpc>
              <a:spcPct val="90000"/>
            </a:lnSpc>
            <a:spcBef>
              <a:spcPct val="0"/>
            </a:spcBef>
            <a:spcAft>
              <a:spcPct val="20000"/>
            </a:spcAft>
            <a:buChar char="•"/>
          </a:pPr>
          <a:r>
            <a:rPr lang="zh-CN" altLang="en-US" sz="2500" kern="1200"/>
            <a:t>返回该类别来作为目标数据点的预测值</a:t>
          </a:r>
        </a:p>
      </dsp:txBody>
      <dsp:txXfrm>
        <a:off x="0" y="865050"/>
        <a:ext cx="7718998" cy="2782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23DBE1-3A8B-4364-9CE6-5BA621933E8C}">
      <dsp:nvSpPr>
        <dsp:cNvPr id="0" name=""/>
        <dsp:cNvSpPr/>
      </dsp:nvSpPr>
      <dsp:spPr>
        <a:xfrm>
          <a:off x="0" y="0"/>
          <a:ext cx="646331" cy="646331"/>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6415C0-932A-45C2-ABA6-2BE1884AA191}">
      <dsp:nvSpPr>
        <dsp:cNvPr id="0" name=""/>
        <dsp:cNvSpPr/>
      </dsp:nvSpPr>
      <dsp:spPr>
        <a:xfrm>
          <a:off x="323165" y="0"/>
          <a:ext cx="9043169" cy="64633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sz="1600" kern="1200" dirty="0"/>
            <a:t>基于电影中的亲吻、打斗出现的次数，使用 </a:t>
          </a:r>
          <a:r>
            <a:rPr lang="en-US" sz="1600" kern="1200" dirty="0"/>
            <a:t>k-</a:t>
          </a:r>
          <a:r>
            <a:rPr lang="zh-CN" sz="1600" kern="1200" dirty="0"/>
            <a:t>近邻算法构造程序，就可以自动划分电影的题材类型。</a:t>
          </a:r>
        </a:p>
      </dsp:txBody>
      <dsp:txXfrm>
        <a:off x="323165" y="0"/>
        <a:ext cx="9043169" cy="6463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96170-A09E-4F5A-A42D-327A83D31DA3}">
      <dsp:nvSpPr>
        <dsp:cNvPr id="0" name=""/>
        <dsp:cNvSpPr/>
      </dsp:nvSpPr>
      <dsp:spPr>
        <a:xfrm>
          <a:off x="0" y="57788"/>
          <a:ext cx="8041105" cy="5232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zh-CN" sz="1200" kern="1200"/>
            <a:t>现在根据上面我们得到的样本集中所有电影与未知电影的距离，按照距离递增排序，可以找到 </a:t>
          </a:r>
          <a:r>
            <a:rPr lang="en-US" sz="1200" kern="1200"/>
            <a:t>k </a:t>
          </a:r>
          <a:r>
            <a:rPr lang="zh-CN" sz="1200" kern="1200"/>
            <a:t>个距离最近的电影。</a:t>
          </a:r>
        </a:p>
      </dsp:txBody>
      <dsp:txXfrm>
        <a:off x="25541" y="83329"/>
        <a:ext cx="7990023" cy="472127"/>
      </dsp:txXfrm>
    </dsp:sp>
    <dsp:sp modelId="{F461A8DE-058B-41E9-8771-D06C2FD839E3}">
      <dsp:nvSpPr>
        <dsp:cNvPr id="0" name=""/>
        <dsp:cNvSpPr/>
      </dsp:nvSpPr>
      <dsp:spPr>
        <a:xfrm>
          <a:off x="0" y="615558"/>
          <a:ext cx="8041105" cy="5232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zh-CN" sz="1200" kern="1200"/>
            <a:t>假定 </a:t>
          </a:r>
          <a:r>
            <a:rPr lang="en-US" sz="1200" kern="1200"/>
            <a:t>k=3</a:t>
          </a:r>
          <a:r>
            <a:rPr lang="zh-CN" sz="1200" kern="1200"/>
            <a:t>，则三个最靠近的电影依次是， </a:t>
          </a:r>
          <a:r>
            <a:rPr lang="en-US" sz="1200" kern="1200"/>
            <a:t>He's Not Really into Dudes </a:t>
          </a:r>
          <a:r>
            <a:rPr lang="zh-CN" sz="1200" kern="1200"/>
            <a:t>、 </a:t>
          </a:r>
          <a:r>
            <a:rPr lang="en-US" sz="1200" kern="1200"/>
            <a:t>Beautiful Woman </a:t>
          </a:r>
          <a:r>
            <a:rPr lang="zh-CN" sz="1200" kern="1200"/>
            <a:t>和 </a:t>
          </a:r>
          <a:r>
            <a:rPr lang="en-US" sz="1200" kern="1200"/>
            <a:t>California Man</a:t>
          </a:r>
          <a:r>
            <a:rPr lang="zh-CN" sz="1200" kern="1200"/>
            <a:t>。</a:t>
          </a:r>
        </a:p>
      </dsp:txBody>
      <dsp:txXfrm>
        <a:off x="25541" y="641099"/>
        <a:ext cx="7990023" cy="472127"/>
      </dsp:txXfrm>
    </dsp:sp>
    <dsp:sp modelId="{75DB6222-AC71-44BB-A3AD-8D4FF9D27937}">
      <dsp:nvSpPr>
        <dsp:cNvPr id="0" name=""/>
        <dsp:cNvSpPr/>
      </dsp:nvSpPr>
      <dsp:spPr>
        <a:xfrm>
          <a:off x="0" y="1173327"/>
          <a:ext cx="8041105" cy="5232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knn </a:t>
          </a:r>
          <a:r>
            <a:rPr lang="zh-CN" sz="1200" kern="1200"/>
            <a:t>算法按照距离最近的三部电影的类型，决定未知电影的类型，而这三部电影全是爱情片，因此我们判定未知电影是爱情片。</a:t>
          </a:r>
        </a:p>
      </dsp:txBody>
      <dsp:txXfrm>
        <a:off x="25541" y="1198868"/>
        <a:ext cx="7990023" cy="4721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9B11B-1F4D-4BFC-A689-3F52543DCF21}">
      <dsp:nvSpPr>
        <dsp:cNvPr id="0" name=""/>
        <dsp:cNvSpPr/>
      </dsp:nvSpPr>
      <dsp:spPr>
        <a:xfrm>
          <a:off x="0" y="0"/>
          <a:ext cx="8582025"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81CA068-ED56-49F4-951E-7A8167279E67}">
      <dsp:nvSpPr>
        <dsp:cNvPr id="0" name=""/>
        <dsp:cNvSpPr/>
      </dsp:nvSpPr>
      <dsp:spPr>
        <a:xfrm>
          <a:off x="0" y="0"/>
          <a:ext cx="1936371" cy="3925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altLang="zh-CN" sz="4400" kern="1200" dirty="0"/>
            <a:t>KNN</a:t>
          </a:r>
        </a:p>
        <a:p>
          <a:pPr marL="0" lvl="0" indent="0" algn="l" defTabSz="1955800">
            <a:lnSpc>
              <a:spcPct val="90000"/>
            </a:lnSpc>
            <a:spcBef>
              <a:spcPct val="0"/>
            </a:spcBef>
            <a:spcAft>
              <a:spcPct val="35000"/>
            </a:spcAft>
            <a:buNone/>
          </a:pPr>
          <a:r>
            <a:rPr lang="zh-CN" altLang="en-US" sz="4400" kern="1200" dirty="0"/>
            <a:t>工作原理</a:t>
          </a:r>
        </a:p>
      </dsp:txBody>
      <dsp:txXfrm>
        <a:off x="0" y="0"/>
        <a:ext cx="1936371" cy="3925806"/>
      </dsp:txXfrm>
    </dsp:sp>
    <dsp:sp modelId="{C8512D32-4381-4BBC-B5A9-FF344B912C63}">
      <dsp:nvSpPr>
        <dsp:cNvPr id="0" name=""/>
        <dsp:cNvSpPr/>
      </dsp:nvSpPr>
      <dsp:spPr>
        <a:xfrm>
          <a:off x="2060827" y="52810"/>
          <a:ext cx="6513203" cy="72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mj-lt"/>
            <a:buNone/>
          </a:pPr>
          <a:r>
            <a:rPr lang="en-US" altLang="zh-CN" sz="1600" b="0" i="0" kern="1200" dirty="0"/>
            <a:t>1. </a:t>
          </a:r>
          <a:r>
            <a:rPr lang="zh-CN" altLang="en-US" sz="1600" b="0" i="0" kern="1200" dirty="0"/>
            <a:t>假设有一个带有标签的样本数据集（训练样本集），其中包含每条数据与所属分类的对应关系。</a:t>
          </a:r>
          <a:endParaRPr lang="zh-CN" altLang="en-US" sz="1600" kern="1200" dirty="0"/>
        </a:p>
      </dsp:txBody>
      <dsp:txXfrm>
        <a:off x="2060827" y="52810"/>
        <a:ext cx="6513203" cy="728500"/>
      </dsp:txXfrm>
    </dsp:sp>
    <dsp:sp modelId="{899F9831-B355-4D30-97E7-6499C0E0D5DE}">
      <dsp:nvSpPr>
        <dsp:cNvPr id="0" name=""/>
        <dsp:cNvSpPr/>
      </dsp:nvSpPr>
      <dsp:spPr>
        <a:xfrm>
          <a:off x="1936371" y="781310"/>
          <a:ext cx="663765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127A5436-D726-459E-B613-00B67B11F330}">
      <dsp:nvSpPr>
        <dsp:cNvPr id="0" name=""/>
        <dsp:cNvSpPr/>
      </dsp:nvSpPr>
      <dsp:spPr>
        <a:xfrm>
          <a:off x="2060827" y="834121"/>
          <a:ext cx="6513203" cy="1927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mj-lt"/>
            <a:buNone/>
          </a:pPr>
          <a:r>
            <a:rPr lang="en-US" altLang="zh-CN" sz="1600" b="0" i="0" kern="1200" dirty="0"/>
            <a:t>2. </a:t>
          </a:r>
          <a:r>
            <a:rPr lang="zh-CN" altLang="en-US" sz="1600" b="0" i="0" kern="1200" dirty="0"/>
            <a:t>输入没有标签的新数据后，将新数据的每个特征与样本集中数据对应的特征进行比较。</a:t>
          </a:r>
          <a:endParaRPr lang="en-US" altLang="zh-CN" sz="1600" b="0" i="0" kern="1200" dirty="0"/>
        </a:p>
        <a:p>
          <a:pPr marL="0" lvl="0" indent="0" algn="l" defTabSz="711200">
            <a:lnSpc>
              <a:spcPct val="90000"/>
            </a:lnSpc>
            <a:spcBef>
              <a:spcPct val="0"/>
            </a:spcBef>
            <a:spcAft>
              <a:spcPct val="35000"/>
            </a:spcAft>
            <a:buFont typeface="+mj-lt"/>
            <a:buNone/>
          </a:pPr>
          <a:r>
            <a:rPr lang="en-US" altLang="zh-CN" sz="1600" b="0" i="0" kern="1200" dirty="0"/>
            <a:t>	a. </a:t>
          </a:r>
          <a:r>
            <a:rPr lang="zh-CN" altLang="en-US" sz="1600" b="0" i="0" kern="1200" dirty="0"/>
            <a:t>计算新数据与样本数据集中每条数据的距离。</a:t>
          </a:r>
        </a:p>
        <a:p>
          <a:pPr marL="0" lvl="0" indent="0" algn="l" defTabSz="711200">
            <a:lnSpc>
              <a:spcPct val="90000"/>
            </a:lnSpc>
            <a:spcBef>
              <a:spcPct val="0"/>
            </a:spcBef>
            <a:spcAft>
              <a:spcPct val="35000"/>
            </a:spcAft>
            <a:buFont typeface="+mj-lt"/>
            <a:buNone/>
          </a:pPr>
          <a:r>
            <a:rPr lang="en-US" altLang="zh-CN" sz="1600" b="0" i="0" kern="1200" dirty="0"/>
            <a:t>	b. </a:t>
          </a:r>
          <a:r>
            <a:rPr lang="zh-CN" altLang="en-US" sz="1600" b="0" i="0" kern="1200" dirty="0"/>
            <a:t>对求得的所有距离进行排序（从小到大，越小表示越相似）。</a:t>
          </a:r>
        </a:p>
        <a:p>
          <a:pPr marL="0" lvl="0" indent="0" algn="l" defTabSz="711200">
            <a:lnSpc>
              <a:spcPct val="90000"/>
            </a:lnSpc>
            <a:spcBef>
              <a:spcPct val="0"/>
            </a:spcBef>
            <a:spcAft>
              <a:spcPct val="35000"/>
            </a:spcAft>
            <a:buFont typeface="+mj-lt"/>
            <a:buNone/>
          </a:pPr>
          <a:r>
            <a:rPr lang="en-US" altLang="zh-CN" sz="1600" b="0" i="0" kern="1200" dirty="0"/>
            <a:t>	c. </a:t>
          </a:r>
          <a:r>
            <a:rPr lang="zh-CN" altLang="en-US" sz="1600" b="0" i="0" kern="1200" dirty="0"/>
            <a:t>取前 </a:t>
          </a:r>
          <a:r>
            <a:rPr lang="en-US" altLang="zh-CN" sz="1600" b="0" i="0" kern="1200" dirty="0"/>
            <a:t>k </a:t>
          </a:r>
          <a:r>
            <a:rPr lang="zh-CN" altLang="en-US" sz="1600" b="0" i="0" kern="1200" dirty="0"/>
            <a:t>（</a:t>
          </a:r>
          <a:r>
            <a:rPr lang="en-US" altLang="zh-CN" sz="1600" b="0" i="0" kern="1200" dirty="0"/>
            <a:t>k </a:t>
          </a:r>
          <a:r>
            <a:rPr lang="zh-CN" altLang="en-US" sz="1600" b="0" i="0" kern="1200" dirty="0"/>
            <a:t>一般小于等于 </a:t>
          </a:r>
          <a:r>
            <a:rPr lang="en-US" altLang="zh-CN" sz="1600" b="0" i="0" kern="1200" dirty="0"/>
            <a:t>20 </a:t>
          </a:r>
          <a:r>
            <a:rPr lang="zh-CN" altLang="en-US" sz="1600" b="0" i="0" kern="1200" dirty="0"/>
            <a:t>）个样本数据对应的分类标签。</a:t>
          </a:r>
          <a:endParaRPr lang="zh-CN" altLang="en-US" sz="1600" kern="1200" dirty="0"/>
        </a:p>
      </dsp:txBody>
      <dsp:txXfrm>
        <a:off x="2060827" y="834121"/>
        <a:ext cx="6513203" cy="1927193"/>
      </dsp:txXfrm>
    </dsp:sp>
    <dsp:sp modelId="{856773BE-0A75-4309-9BA5-555038D2EDE7}">
      <dsp:nvSpPr>
        <dsp:cNvPr id="0" name=""/>
        <dsp:cNvSpPr/>
      </dsp:nvSpPr>
      <dsp:spPr>
        <a:xfrm>
          <a:off x="1936371" y="2761314"/>
          <a:ext cx="663765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 modelId="{8718AE64-01DD-40B5-87A5-1BF0B36B171A}">
      <dsp:nvSpPr>
        <dsp:cNvPr id="0" name=""/>
        <dsp:cNvSpPr/>
      </dsp:nvSpPr>
      <dsp:spPr>
        <a:xfrm>
          <a:off x="2060827" y="2814125"/>
          <a:ext cx="6513203" cy="1056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mj-lt"/>
            <a:buNone/>
          </a:pPr>
          <a:r>
            <a:rPr lang="en-US" altLang="zh-CN" sz="1600" b="0" i="0" kern="1200" dirty="0"/>
            <a:t>3.</a:t>
          </a:r>
          <a:r>
            <a:rPr lang="zh-CN" altLang="en-US" sz="1600" b="0" i="0" kern="1200" dirty="0"/>
            <a:t>求 </a:t>
          </a:r>
          <a:r>
            <a:rPr lang="en-US" altLang="zh-CN" sz="1600" b="0" i="0" kern="1200" dirty="0"/>
            <a:t>k </a:t>
          </a:r>
          <a:r>
            <a:rPr lang="zh-CN" altLang="en-US" sz="1600" b="0" i="0" kern="1200" dirty="0"/>
            <a:t>个数据中出现次数最多的分类标签作为新数据的分类。</a:t>
          </a:r>
          <a:endParaRPr lang="zh-CN" altLang="en-US" sz="1600" kern="1200" dirty="0"/>
        </a:p>
      </dsp:txBody>
      <dsp:txXfrm>
        <a:off x="2060827" y="2814125"/>
        <a:ext cx="6513203" cy="1056210"/>
      </dsp:txXfrm>
    </dsp:sp>
    <dsp:sp modelId="{F4C4A26F-DBED-40E9-B314-E1A32B886C26}">
      <dsp:nvSpPr>
        <dsp:cNvPr id="0" name=""/>
        <dsp:cNvSpPr/>
      </dsp:nvSpPr>
      <dsp:spPr>
        <a:xfrm>
          <a:off x="1936371" y="3870335"/>
          <a:ext cx="663765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p3d z="127000" prstMaterial="matte"/>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2219C-42C3-41E4-AE94-7527325691BE}">
      <dsp:nvSpPr>
        <dsp:cNvPr id="0" name=""/>
        <dsp:cNvSpPr/>
      </dsp:nvSpPr>
      <dsp:spPr>
        <a:xfrm rot="5400000">
          <a:off x="5319635" y="-2050329"/>
          <a:ext cx="795873" cy="538124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b="0" i="0" kern="1200" dirty="0"/>
            <a:t>给定一个训练数据集，对新的输入实例，在训练数据集中找到与该实例最邻近的 </a:t>
          </a:r>
          <a:r>
            <a:rPr lang="en-US" altLang="zh-CN" sz="1400" b="0" i="0" kern="1200" dirty="0"/>
            <a:t>k </a:t>
          </a:r>
          <a:r>
            <a:rPr lang="zh-CN" altLang="en-US" sz="1400" b="0" i="0" kern="1200" dirty="0"/>
            <a:t>个实例，这 </a:t>
          </a:r>
          <a:r>
            <a:rPr lang="en-US" altLang="zh-CN" sz="1400" b="0" i="0" kern="1200" dirty="0"/>
            <a:t>k </a:t>
          </a:r>
          <a:r>
            <a:rPr lang="zh-CN" altLang="en-US" sz="1400" b="0" i="0" kern="1200" dirty="0"/>
            <a:t>个实例的多数属于某个类，就把该输入实例分为这个类。</a:t>
          </a:r>
          <a:endParaRPr lang="zh-CN" altLang="en-US" sz="1400" kern="1200" dirty="0"/>
        </a:p>
      </dsp:txBody>
      <dsp:txXfrm rot="-5400000">
        <a:off x="3026950" y="281207"/>
        <a:ext cx="5342393" cy="718171"/>
      </dsp:txXfrm>
    </dsp:sp>
    <dsp:sp modelId="{264704A0-B1E7-4F80-8BCF-E416F3D68389}">
      <dsp:nvSpPr>
        <dsp:cNvPr id="0" name=""/>
        <dsp:cNvSpPr/>
      </dsp:nvSpPr>
      <dsp:spPr>
        <a:xfrm>
          <a:off x="0" y="1443"/>
          <a:ext cx="3026949" cy="12776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b="0" i="0" kern="1200" dirty="0"/>
            <a:t>KNN </a:t>
          </a:r>
          <a:r>
            <a:rPr lang="zh-CN" altLang="en-US" sz="3400" b="0" i="0" kern="1200" dirty="0"/>
            <a:t>通俗理解</a:t>
          </a:r>
          <a:endParaRPr lang="zh-CN" altLang="en-US" sz="3400" kern="1200" dirty="0"/>
        </a:p>
      </dsp:txBody>
      <dsp:txXfrm>
        <a:off x="62372" y="63815"/>
        <a:ext cx="2902205" cy="1152954"/>
      </dsp:txXfrm>
    </dsp:sp>
    <dsp:sp modelId="{F4A665D2-333C-405C-AD32-19B4FB814B18}">
      <dsp:nvSpPr>
        <dsp:cNvPr id="0" name=""/>
        <dsp:cNvSpPr/>
      </dsp:nvSpPr>
      <dsp:spPr>
        <a:xfrm rot="5400000">
          <a:off x="4988090" y="-621069"/>
          <a:ext cx="1447796" cy="537598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收集数据：任何方法</a:t>
          </a:r>
        </a:p>
        <a:p>
          <a:pPr marL="114300" lvl="1" indent="-114300" algn="l" defTabSz="533400">
            <a:lnSpc>
              <a:spcPct val="90000"/>
            </a:lnSpc>
            <a:spcBef>
              <a:spcPct val="0"/>
            </a:spcBef>
            <a:spcAft>
              <a:spcPct val="15000"/>
            </a:spcAft>
            <a:buChar char="•"/>
          </a:pPr>
          <a:r>
            <a:rPr lang="zh-CN" altLang="en-US" sz="1200" kern="1200" dirty="0"/>
            <a:t>准备数据：距离计算所需要的数值，最好是结构化的数据格式</a:t>
          </a:r>
        </a:p>
        <a:p>
          <a:pPr marL="114300" lvl="1" indent="-114300" algn="l" defTabSz="533400">
            <a:lnSpc>
              <a:spcPct val="90000"/>
            </a:lnSpc>
            <a:spcBef>
              <a:spcPct val="0"/>
            </a:spcBef>
            <a:spcAft>
              <a:spcPct val="15000"/>
            </a:spcAft>
            <a:buChar char="•"/>
          </a:pPr>
          <a:r>
            <a:rPr lang="zh-CN" altLang="en-US" sz="1200" kern="1200" dirty="0"/>
            <a:t>分析数据：任何方法</a:t>
          </a:r>
        </a:p>
        <a:p>
          <a:pPr marL="114300" lvl="1" indent="-114300" algn="l" defTabSz="533400">
            <a:lnSpc>
              <a:spcPct val="90000"/>
            </a:lnSpc>
            <a:spcBef>
              <a:spcPct val="0"/>
            </a:spcBef>
            <a:spcAft>
              <a:spcPct val="15000"/>
            </a:spcAft>
            <a:buChar char="•"/>
          </a:pPr>
          <a:r>
            <a:rPr lang="zh-CN" altLang="en-US" sz="1200" kern="1200" dirty="0"/>
            <a:t>训练算法：此步骤不适用于 </a:t>
          </a:r>
          <a:r>
            <a:rPr lang="en-US" altLang="en-US" sz="1200" kern="1200" dirty="0"/>
            <a:t>k-</a:t>
          </a:r>
          <a:r>
            <a:rPr lang="zh-CN" altLang="en-US" sz="1200" kern="1200" dirty="0"/>
            <a:t>近邻算法</a:t>
          </a:r>
        </a:p>
        <a:p>
          <a:pPr marL="114300" lvl="1" indent="-114300" algn="l" defTabSz="533400">
            <a:lnSpc>
              <a:spcPct val="90000"/>
            </a:lnSpc>
            <a:spcBef>
              <a:spcPct val="0"/>
            </a:spcBef>
            <a:spcAft>
              <a:spcPct val="15000"/>
            </a:spcAft>
            <a:buChar char="•"/>
          </a:pPr>
          <a:r>
            <a:rPr lang="zh-CN" altLang="en-US" sz="1200" kern="1200" dirty="0"/>
            <a:t>测试算法：计算错误率</a:t>
          </a:r>
        </a:p>
        <a:p>
          <a:pPr marL="114300" lvl="1" indent="-114300" algn="l" defTabSz="533400">
            <a:lnSpc>
              <a:spcPct val="90000"/>
            </a:lnSpc>
            <a:spcBef>
              <a:spcPct val="0"/>
            </a:spcBef>
            <a:spcAft>
              <a:spcPct val="15000"/>
            </a:spcAft>
            <a:buChar char="•"/>
          </a:pPr>
          <a:r>
            <a:rPr lang="zh-CN" altLang="en-US" sz="1200" kern="1200" dirty="0"/>
            <a:t>使用算法：输入样本数据和结构化的输出结果，然后运行 </a:t>
          </a:r>
          <a:r>
            <a:rPr lang="en-US" altLang="en-US" sz="1200" kern="1200" dirty="0"/>
            <a:t>k-</a:t>
          </a:r>
          <a:r>
            <a:rPr lang="zh-CN" altLang="en-US" sz="1200" kern="1200" dirty="0"/>
            <a:t>近邻算法判断输入数据分类属于哪个分类，最后对计算出的分类执行后续处理</a:t>
          </a:r>
        </a:p>
      </dsp:txBody>
      <dsp:txXfrm rot="-5400000">
        <a:off x="3023994" y="1413703"/>
        <a:ext cx="5305313" cy="1306444"/>
      </dsp:txXfrm>
    </dsp:sp>
    <dsp:sp modelId="{0D72BAC0-FF82-4ACA-B17A-8DB77F7A58F6}">
      <dsp:nvSpPr>
        <dsp:cNvPr id="0" name=""/>
        <dsp:cNvSpPr/>
      </dsp:nvSpPr>
      <dsp:spPr>
        <a:xfrm>
          <a:off x="0" y="1428075"/>
          <a:ext cx="3023993" cy="12776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b="0" i="0" kern="1200" dirty="0"/>
            <a:t>KNN </a:t>
          </a:r>
          <a:r>
            <a:rPr lang="zh-CN" altLang="en-US" sz="3400" b="0" i="0" kern="1200" dirty="0"/>
            <a:t>开发流程</a:t>
          </a:r>
          <a:endParaRPr lang="zh-CN" altLang="en-US" sz="3400" kern="1200" dirty="0"/>
        </a:p>
      </dsp:txBody>
      <dsp:txXfrm>
        <a:off x="62372" y="1490447"/>
        <a:ext cx="2899249" cy="1152954"/>
      </dsp:txXfrm>
    </dsp:sp>
    <dsp:sp modelId="{EC08DA94-CE69-4B2A-B66E-87A4786A1253}">
      <dsp:nvSpPr>
        <dsp:cNvPr id="0" name=""/>
        <dsp:cNvSpPr/>
      </dsp:nvSpPr>
      <dsp:spPr>
        <a:xfrm rot="5400000">
          <a:off x="5206492" y="802935"/>
          <a:ext cx="1022159" cy="538124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优点：精度高、对异常值不敏感、无数据输入假定</a:t>
          </a:r>
        </a:p>
        <a:p>
          <a:pPr marL="114300" lvl="1" indent="-114300" algn="l" defTabSz="622300">
            <a:lnSpc>
              <a:spcPct val="90000"/>
            </a:lnSpc>
            <a:spcBef>
              <a:spcPct val="0"/>
            </a:spcBef>
            <a:spcAft>
              <a:spcPct val="15000"/>
            </a:spcAft>
            <a:buChar char="•"/>
          </a:pPr>
          <a:r>
            <a:rPr lang="zh-CN" altLang="en-US" sz="1400" kern="1200" dirty="0"/>
            <a:t>缺点：计算复杂度高、空间复杂度高</a:t>
          </a:r>
        </a:p>
        <a:p>
          <a:pPr marL="114300" lvl="1" indent="-114300" algn="l" defTabSz="622300">
            <a:lnSpc>
              <a:spcPct val="90000"/>
            </a:lnSpc>
            <a:spcBef>
              <a:spcPct val="0"/>
            </a:spcBef>
            <a:spcAft>
              <a:spcPct val="15000"/>
            </a:spcAft>
            <a:buChar char="•"/>
          </a:pPr>
          <a:r>
            <a:rPr lang="zh-CN" altLang="en-US" sz="1400" kern="1200" dirty="0"/>
            <a:t>适用数据范围：数值型和标称型</a:t>
          </a:r>
        </a:p>
      </dsp:txBody>
      <dsp:txXfrm rot="-5400000">
        <a:off x="3026950" y="3032375"/>
        <a:ext cx="5331346" cy="922363"/>
      </dsp:txXfrm>
    </dsp:sp>
    <dsp:sp modelId="{CF33A5C0-F745-47CD-8F89-FF103359B1DC}">
      <dsp:nvSpPr>
        <dsp:cNvPr id="0" name=""/>
        <dsp:cNvSpPr/>
      </dsp:nvSpPr>
      <dsp:spPr>
        <a:xfrm>
          <a:off x="0" y="2854708"/>
          <a:ext cx="3026949" cy="12776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b="0" i="0" kern="1200" dirty="0"/>
            <a:t>KNN </a:t>
          </a:r>
          <a:r>
            <a:rPr lang="zh-CN" altLang="en-US" sz="3400" b="0" i="0" kern="1200" dirty="0"/>
            <a:t>算法特点</a:t>
          </a:r>
          <a:endParaRPr lang="zh-CN" altLang="en-US" sz="3400" kern="1200" dirty="0"/>
        </a:p>
      </dsp:txBody>
      <dsp:txXfrm>
        <a:off x="62372" y="2917080"/>
        <a:ext cx="2902205" cy="11529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002C5-6A05-4C83-8CE3-CA0A79DDC296}">
      <dsp:nvSpPr>
        <dsp:cNvPr id="0" name=""/>
        <dsp:cNvSpPr/>
      </dsp:nvSpPr>
      <dsp:spPr>
        <a:xfrm>
          <a:off x="0" y="0"/>
          <a:ext cx="5454315"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sz="2100" kern="1200" dirty="0"/>
            <a:t>海伦使用约会网站寻找约会对象。经过一段时间之后，她发现曾交往过三种类型的人</a:t>
          </a:r>
          <a:r>
            <a:rPr lang="en-US" sz="2100" kern="1200" dirty="0"/>
            <a:t>:</a:t>
          </a:r>
          <a:endParaRPr lang="zh-CN" sz="2100" kern="1200" dirty="0"/>
        </a:p>
      </dsp:txBody>
      <dsp:txXfrm>
        <a:off x="44378" y="44378"/>
        <a:ext cx="5365559" cy="820333"/>
      </dsp:txXfrm>
    </dsp:sp>
    <dsp:sp modelId="{0BA62737-BB47-4410-9C24-BB684AE91D21}">
      <dsp:nvSpPr>
        <dsp:cNvPr id="0" name=""/>
        <dsp:cNvSpPr/>
      </dsp:nvSpPr>
      <dsp:spPr>
        <a:xfrm>
          <a:off x="0" y="936573"/>
          <a:ext cx="5454315" cy="912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7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dirty="0"/>
            <a:t>不喜欢的人</a:t>
          </a:r>
        </a:p>
        <a:p>
          <a:pPr marL="171450" lvl="1" indent="-171450" algn="l" defTabSz="711200">
            <a:lnSpc>
              <a:spcPct val="90000"/>
            </a:lnSpc>
            <a:spcBef>
              <a:spcPct val="0"/>
            </a:spcBef>
            <a:spcAft>
              <a:spcPct val="20000"/>
            </a:spcAft>
            <a:buChar char="•"/>
          </a:pPr>
          <a:r>
            <a:rPr lang="zh-CN" altLang="en-US" sz="1600" kern="1200" dirty="0"/>
            <a:t>魅力一般的人</a:t>
          </a:r>
        </a:p>
        <a:p>
          <a:pPr marL="171450" lvl="1" indent="-171450" algn="l" defTabSz="711200">
            <a:lnSpc>
              <a:spcPct val="90000"/>
            </a:lnSpc>
            <a:spcBef>
              <a:spcPct val="0"/>
            </a:spcBef>
            <a:spcAft>
              <a:spcPct val="20000"/>
            </a:spcAft>
            <a:buChar char="•"/>
          </a:pPr>
          <a:r>
            <a:rPr lang="zh-CN" altLang="en-US" sz="1600" kern="1200" dirty="0"/>
            <a:t>极具魅力的人</a:t>
          </a:r>
        </a:p>
      </dsp:txBody>
      <dsp:txXfrm>
        <a:off x="0" y="936573"/>
        <a:ext cx="5454315" cy="9128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C3B68-D9E9-4E9D-8A7E-9044B74A1C12}">
      <dsp:nvSpPr>
        <dsp:cNvPr id="0" name=""/>
        <dsp:cNvSpPr/>
      </dsp:nvSpPr>
      <dsp:spPr>
        <a:xfrm>
          <a:off x="0" y="119203"/>
          <a:ext cx="5325978" cy="5890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a:t>她希望：</a:t>
          </a:r>
        </a:p>
      </dsp:txBody>
      <dsp:txXfrm>
        <a:off x="28757" y="147960"/>
        <a:ext cx="5268464" cy="531579"/>
      </dsp:txXfrm>
    </dsp:sp>
    <dsp:sp modelId="{A1E003EB-AE87-4B63-8472-21B64C69FB9B}">
      <dsp:nvSpPr>
        <dsp:cNvPr id="0" name=""/>
        <dsp:cNvSpPr/>
      </dsp:nvSpPr>
      <dsp:spPr>
        <a:xfrm>
          <a:off x="0" y="708297"/>
          <a:ext cx="5325978"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10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a:t>工作日与魅力一般的人约会</a:t>
          </a:r>
        </a:p>
        <a:p>
          <a:pPr marL="171450" lvl="1" indent="-171450" algn="l" defTabSz="711200">
            <a:lnSpc>
              <a:spcPct val="90000"/>
            </a:lnSpc>
            <a:spcBef>
              <a:spcPct val="0"/>
            </a:spcBef>
            <a:spcAft>
              <a:spcPct val="20000"/>
            </a:spcAft>
            <a:buChar char="•"/>
          </a:pPr>
          <a:r>
            <a:rPr lang="zh-CN" altLang="en-US" sz="1600" kern="1200"/>
            <a:t>周末与极具魅力的人约会</a:t>
          </a:r>
        </a:p>
        <a:p>
          <a:pPr marL="171450" lvl="1" indent="-171450" algn="l" defTabSz="711200">
            <a:lnSpc>
              <a:spcPct val="90000"/>
            </a:lnSpc>
            <a:spcBef>
              <a:spcPct val="0"/>
            </a:spcBef>
            <a:spcAft>
              <a:spcPct val="20000"/>
            </a:spcAft>
            <a:buChar char="•"/>
          </a:pPr>
          <a:r>
            <a:rPr lang="zh-CN" altLang="en-US" sz="1600" kern="1200" dirty="0"/>
            <a:t>不喜欢的人则直接排除掉</a:t>
          </a:r>
        </a:p>
      </dsp:txBody>
      <dsp:txXfrm>
        <a:off x="0" y="708297"/>
        <a:ext cx="5325978" cy="910800"/>
      </dsp:txXfrm>
    </dsp:sp>
    <dsp:sp modelId="{26E28BA2-E7DB-4D03-83BA-ECD04D4711F8}">
      <dsp:nvSpPr>
        <dsp:cNvPr id="0" name=""/>
        <dsp:cNvSpPr/>
      </dsp:nvSpPr>
      <dsp:spPr>
        <a:xfrm>
          <a:off x="0" y="1619097"/>
          <a:ext cx="5325978" cy="9592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t>现在她收集到了一些约会网站未曾记录的数据信息，这更有助于匹配对象的归类。</a:t>
          </a:r>
        </a:p>
      </dsp:txBody>
      <dsp:txXfrm>
        <a:off x="46825" y="1665922"/>
        <a:ext cx="5232328" cy="86556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1385B-784D-4915-B7F6-B1604E82933C}">
      <dsp:nvSpPr>
        <dsp:cNvPr id="0" name=""/>
        <dsp:cNvSpPr/>
      </dsp:nvSpPr>
      <dsp:spPr>
        <a:xfrm>
          <a:off x="597367" y="0"/>
          <a:ext cx="6770169" cy="456397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561DA4-DF6A-41D2-B215-6569979501DE}">
      <dsp:nvSpPr>
        <dsp:cNvPr id="0" name=""/>
        <dsp:cNvSpPr/>
      </dsp:nvSpPr>
      <dsp:spPr>
        <a:xfrm>
          <a:off x="315" y="1369193"/>
          <a:ext cx="953805" cy="18255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t>收集数据：提供文本文件</a:t>
          </a:r>
        </a:p>
      </dsp:txBody>
      <dsp:txXfrm>
        <a:off x="46876" y="1415754"/>
        <a:ext cx="860683" cy="1732469"/>
      </dsp:txXfrm>
    </dsp:sp>
    <dsp:sp modelId="{7459E5D7-9349-4547-A588-5F656A4CDC97}">
      <dsp:nvSpPr>
        <dsp:cNvPr id="0" name=""/>
        <dsp:cNvSpPr/>
      </dsp:nvSpPr>
      <dsp:spPr>
        <a:xfrm>
          <a:off x="1001811" y="1369193"/>
          <a:ext cx="953805" cy="18255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a:t>准备数据：使用 </a:t>
          </a:r>
          <a:r>
            <a:rPr lang="en-US" sz="1100" kern="1200"/>
            <a:t>Python </a:t>
          </a:r>
          <a:r>
            <a:rPr lang="zh-CN" sz="1100" kern="1200"/>
            <a:t>解析文本文件</a:t>
          </a:r>
        </a:p>
      </dsp:txBody>
      <dsp:txXfrm>
        <a:off x="1048372" y="1415754"/>
        <a:ext cx="860683" cy="1732469"/>
      </dsp:txXfrm>
    </dsp:sp>
    <dsp:sp modelId="{DC4D0F70-45F7-4EAB-9118-C0F0E8E98827}">
      <dsp:nvSpPr>
        <dsp:cNvPr id="0" name=""/>
        <dsp:cNvSpPr/>
      </dsp:nvSpPr>
      <dsp:spPr>
        <a:xfrm>
          <a:off x="2003306" y="1369193"/>
          <a:ext cx="953805" cy="18255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a:t>分析数据：使用 </a:t>
          </a:r>
          <a:r>
            <a:rPr lang="en-US" sz="1100" kern="1200"/>
            <a:t>Matplotlib </a:t>
          </a:r>
          <a:r>
            <a:rPr lang="zh-CN" sz="1100" kern="1200"/>
            <a:t>画二维散点图</a:t>
          </a:r>
        </a:p>
      </dsp:txBody>
      <dsp:txXfrm>
        <a:off x="2049867" y="1415754"/>
        <a:ext cx="860683" cy="1732469"/>
      </dsp:txXfrm>
    </dsp:sp>
    <dsp:sp modelId="{0E04D134-B944-434C-A9C1-5B11202DFBD7}">
      <dsp:nvSpPr>
        <dsp:cNvPr id="0" name=""/>
        <dsp:cNvSpPr/>
      </dsp:nvSpPr>
      <dsp:spPr>
        <a:xfrm>
          <a:off x="3004802" y="1369193"/>
          <a:ext cx="953805" cy="18255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sz="1100" kern="1200"/>
            <a:t>训练算法：此步骤不适用于 </a:t>
          </a:r>
          <a:r>
            <a:rPr lang="en-US" sz="1100" kern="1200"/>
            <a:t>k-</a:t>
          </a:r>
          <a:r>
            <a:rPr lang="zh-CN" sz="1100" kern="1200"/>
            <a:t>近邻算法</a:t>
          </a:r>
        </a:p>
      </dsp:txBody>
      <dsp:txXfrm>
        <a:off x="3051363" y="1415754"/>
        <a:ext cx="860683" cy="1732469"/>
      </dsp:txXfrm>
    </dsp:sp>
    <dsp:sp modelId="{EEC8891A-2165-4369-996F-A130F518CEBC}">
      <dsp:nvSpPr>
        <dsp:cNvPr id="0" name=""/>
        <dsp:cNvSpPr/>
      </dsp:nvSpPr>
      <dsp:spPr>
        <a:xfrm>
          <a:off x="4006297" y="1369193"/>
          <a:ext cx="953805" cy="18255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t>测试算法：使用海伦提供的部分数据作为测试样本。</a:t>
          </a:r>
        </a:p>
      </dsp:txBody>
      <dsp:txXfrm>
        <a:off x="4052858" y="1415754"/>
        <a:ext cx="860683" cy="1732469"/>
      </dsp:txXfrm>
    </dsp:sp>
    <dsp:sp modelId="{96D71EB0-6F1D-4033-A30E-EFE00252BA8F}">
      <dsp:nvSpPr>
        <dsp:cNvPr id="0" name=""/>
        <dsp:cNvSpPr/>
      </dsp:nvSpPr>
      <dsp:spPr>
        <a:xfrm>
          <a:off x="5007793" y="1369193"/>
          <a:ext cx="953805" cy="18255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t>测试样本和非测试样本的区别在于：</a:t>
          </a:r>
        </a:p>
      </dsp:txBody>
      <dsp:txXfrm>
        <a:off x="5054354" y="1415754"/>
        <a:ext cx="860683" cy="1732469"/>
      </dsp:txXfrm>
    </dsp:sp>
    <dsp:sp modelId="{01FC9810-35BF-41A7-B1FF-391E9DB6BCE1}">
      <dsp:nvSpPr>
        <dsp:cNvPr id="0" name=""/>
        <dsp:cNvSpPr/>
      </dsp:nvSpPr>
      <dsp:spPr>
        <a:xfrm>
          <a:off x="6009288" y="1369193"/>
          <a:ext cx="953805" cy="18255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t>测试样本是已经完成分类的数据，如果预测分类与实际类别不同，则标记为一个错误。</a:t>
          </a:r>
        </a:p>
      </dsp:txBody>
      <dsp:txXfrm>
        <a:off x="6055849" y="1415754"/>
        <a:ext cx="860683" cy="1732469"/>
      </dsp:txXfrm>
    </dsp:sp>
    <dsp:sp modelId="{2C8F5B24-8AB9-46EF-BD5E-3BA196ECDB00}">
      <dsp:nvSpPr>
        <dsp:cNvPr id="0" name=""/>
        <dsp:cNvSpPr/>
      </dsp:nvSpPr>
      <dsp:spPr>
        <a:xfrm>
          <a:off x="7010783" y="1369193"/>
          <a:ext cx="953805" cy="18255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t>使用算法：产生简单的命令行程序，然后海伦可以输入一些特征数据以判断对方是否为自己喜欢的类型。</a:t>
          </a:r>
        </a:p>
      </dsp:txBody>
      <dsp:txXfrm>
        <a:off x="7057344" y="1415754"/>
        <a:ext cx="860683" cy="173246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5D111-A6F3-40E0-922A-E082FAB4F912}">
      <dsp:nvSpPr>
        <dsp:cNvPr id="0" name=""/>
        <dsp:cNvSpPr/>
      </dsp:nvSpPr>
      <dsp:spPr>
        <a:xfrm>
          <a:off x="0" y="15004"/>
          <a:ext cx="4960998" cy="12489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sz="1600" kern="1200" dirty="0"/>
            <a:t>海伦收集约会数据已经有一段时间，她把这些数据存放在文本文件</a:t>
          </a:r>
          <a:r>
            <a:rPr lang="en-US" sz="1600" kern="1200" dirty="0"/>
            <a:t>datingTestSet.txt</a:t>
          </a:r>
          <a:r>
            <a:rPr lang="zh-CN" sz="1600" kern="1200" dirty="0"/>
            <a:t>中，每个数据样本占据一行，总共有</a:t>
          </a:r>
          <a:r>
            <a:rPr lang="en-US" sz="1600" kern="1200" dirty="0"/>
            <a:t>1000</a:t>
          </a:r>
          <a:r>
            <a:rPr lang="zh-CN" sz="1600" kern="1200" dirty="0"/>
            <a:t>行。海伦的样本主要包括以下</a:t>
          </a:r>
          <a:r>
            <a:rPr lang="en-US" sz="1600" kern="1200" dirty="0"/>
            <a:t>3</a:t>
          </a:r>
          <a:r>
            <a:rPr lang="zh-CN" sz="1600" kern="1200" dirty="0"/>
            <a:t>种特征：</a:t>
          </a:r>
        </a:p>
      </dsp:txBody>
      <dsp:txXfrm>
        <a:off x="60970" y="75974"/>
        <a:ext cx="4839058" cy="1127035"/>
      </dsp:txXfrm>
    </dsp:sp>
    <dsp:sp modelId="{5B86E405-A1B3-4BA2-B09D-9C8C4C3D30F9}">
      <dsp:nvSpPr>
        <dsp:cNvPr id="0" name=""/>
        <dsp:cNvSpPr/>
      </dsp:nvSpPr>
      <dsp:spPr>
        <a:xfrm>
          <a:off x="0" y="1263980"/>
          <a:ext cx="4960998" cy="101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51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dirty="0"/>
            <a:t>每年获得的飞行里程数</a:t>
          </a:r>
        </a:p>
        <a:p>
          <a:pPr marL="171450" lvl="1" indent="-171450" algn="l" defTabSz="711200">
            <a:lnSpc>
              <a:spcPct val="90000"/>
            </a:lnSpc>
            <a:spcBef>
              <a:spcPct val="0"/>
            </a:spcBef>
            <a:spcAft>
              <a:spcPct val="20000"/>
            </a:spcAft>
            <a:buChar char="•"/>
          </a:pPr>
          <a:r>
            <a:rPr lang="zh-CN" altLang="en-US" sz="1600" kern="1200" dirty="0"/>
            <a:t>玩视频游戏所耗时间百分比</a:t>
          </a:r>
        </a:p>
        <a:p>
          <a:pPr marL="171450" lvl="1" indent="-171450" algn="l" defTabSz="711200">
            <a:lnSpc>
              <a:spcPct val="90000"/>
            </a:lnSpc>
            <a:spcBef>
              <a:spcPct val="0"/>
            </a:spcBef>
            <a:spcAft>
              <a:spcPct val="20000"/>
            </a:spcAft>
            <a:buChar char="•"/>
          </a:pPr>
          <a:r>
            <a:rPr lang="zh-CN" altLang="en-US" sz="1600" kern="1200" dirty="0"/>
            <a:t>每周消费的冰淇淋公升数</a:t>
          </a:r>
        </a:p>
      </dsp:txBody>
      <dsp:txXfrm>
        <a:off x="0" y="1263980"/>
        <a:ext cx="4960998" cy="10101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A5E5A06-49CA-4CC1-87DE-FA77A677BB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0AB57FBC-7FA3-4A4B-999A-96FD7DC0D4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4CCBDA7-4538-4B95-BC49-E15FF90964DF}" type="datetime1">
              <a:rPr lang="zh-CN" altLang="en-US" smtClean="0">
                <a:latin typeface="Microsoft YaHei UI" panose="020B0503020204020204" pitchFamily="34" charset="-122"/>
                <a:ea typeface="Microsoft YaHei UI" panose="020B0503020204020204" pitchFamily="34" charset="-122"/>
              </a:rPr>
              <a:t>2019/6/9</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6EE13074-6DA0-4561-A86B-2939D8B458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F2B7A8E5-C1F9-40CC-A2A5-13CF7BD3F7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9DEC52A-C4AE-45FE-B7FF-C255388ED1F4}"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47763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D87EA974-EB0F-4EDC-A725-62047E15FAD5}" type="datetime1">
              <a:rPr lang="zh-CN" altLang="en-US" smtClean="0"/>
              <a:pPr/>
              <a:t>2019/6/9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DF8F48A-6110-47DA-8521-A1D1FFD22FEF}" type="slidenum">
              <a:rPr lang="en-US" altLang="zh-CN" smtClean="0"/>
              <a:pPr/>
              <a:t>‹#›</a:t>
            </a:fld>
            <a:endParaRPr lang="zh-CN" alt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11377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10</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29068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11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37218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12</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65177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13</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71544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14</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77824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15</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7509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16</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49150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17</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66986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18</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85550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19</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84348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 </a:t>
            </a:r>
          </a:p>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2</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42023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20</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92742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21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44710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22</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78532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23</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31954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24</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39339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25</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90047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3</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7143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4</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3409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5</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45286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6</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94812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7</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84620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8</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21595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6DF8F48A-6110-47DA-8521-A1D1FFD22FEF}" type="slidenum">
              <a:rPr lang="en-US" altLang="zh-CN" smtClean="0">
                <a:latin typeface="Microsoft YaHei UI" panose="020B0503020204020204" pitchFamily="34" charset="-122"/>
                <a:ea typeface="Microsoft YaHei UI" panose="020B0503020204020204" pitchFamily="34" charset="-122"/>
              </a:rPr>
              <a:t>9</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24155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zh-CN" altLang="en-US" noProof="0"/>
              <a:t>单击此处编辑母版标题样式</a:t>
            </a:r>
            <a:endParaRPr lang="zh-CN" altLang="en-US" noProof="0" dirty="0"/>
          </a:p>
        </p:txBody>
      </p:sp>
      <p:sp>
        <p:nvSpPr>
          <p:cNvPr id="3" name="副标题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sp>
        <p:nvSpPr>
          <p:cNvPr id="4" name="日期占位符 3">
            <a:extLst>
              <a:ext uri="{FF2B5EF4-FFF2-40B4-BE49-F238E27FC236}">
                <a16:creationId xmlns:a16="http://schemas.microsoft.com/office/drawing/2014/main" id="{7245F25D-6082-47DE-9B2C-675944DD1812}"/>
              </a:ext>
            </a:extLst>
          </p:cNvPr>
          <p:cNvSpPr>
            <a:spLocks noGrp="1"/>
          </p:cNvSpPr>
          <p:nvPr>
            <p:ph type="dt" sz="half" idx="10"/>
          </p:nvPr>
        </p:nvSpPr>
        <p:spPr/>
        <p:txBody>
          <a:bodyPr rtlCol="0"/>
          <a:lstStyle/>
          <a:p>
            <a:pPr rtl="0"/>
            <a:fld id="{CF51AE2C-8B7B-40C3-8C5A-56C59BDAE909}" type="datetime1">
              <a:rPr lang="zh-CN" altLang="en-US" noProof="0" smtClean="0"/>
              <a:t>2019/6/9</a:t>
            </a:fld>
            <a:endParaRPr lang="zh-CN" altLang="en-US" noProof="0" dirty="0"/>
          </a:p>
        </p:txBody>
      </p:sp>
      <p:sp>
        <p:nvSpPr>
          <p:cNvPr id="5" name="页脚占位符 4">
            <a:extLst>
              <a:ext uri="{FF2B5EF4-FFF2-40B4-BE49-F238E27FC236}">
                <a16:creationId xmlns:a16="http://schemas.microsoft.com/office/drawing/2014/main" id="{5E24B0FF-3B25-4E5C-A0A7-4E1636362153}"/>
              </a:ext>
            </a:extLst>
          </p:cNvPr>
          <p:cNvSpPr>
            <a:spLocks noGrp="1"/>
          </p:cNvSpPr>
          <p:nvPr>
            <p:ph type="ftr" sz="quarter" idx="11"/>
          </p:nvPr>
        </p:nvSpPr>
        <p:spPr/>
        <p:txBody>
          <a:bodyPr rtlCol="0"/>
          <a:lstStyle/>
          <a:p>
            <a:pPr rtl="0"/>
            <a:endParaRPr lang="zh-CN" altLang="en-US" noProof="0" dirty="0"/>
          </a:p>
        </p:txBody>
      </p:sp>
      <p:sp>
        <p:nvSpPr>
          <p:cNvPr id="6" name="灯片编号占位符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rtlCol="0"/>
          <a:lstStyle/>
          <a:p>
            <a:pPr rtl="0"/>
            <a:fld id="{ED6580AB-5C3C-4B4F-8E2A-8B7A0A8CE695}" type="slidenum">
              <a:rPr lang="en-US" altLang="zh-CN" noProof="0" smtClean="0"/>
              <a:t>‹#›</a:t>
            </a:fld>
            <a:endParaRPr lang="zh-CN" altLang="en-US" noProof="0"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81C24-32F4-4208-B651-CDCBFCD0312A}"/>
              </a:ext>
            </a:extLst>
          </p:cNvPr>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a:extLst>
              <a:ext uri="{FF2B5EF4-FFF2-40B4-BE49-F238E27FC236}">
                <a16:creationId xmlns:a16="http://schemas.microsoft.com/office/drawing/2014/main" id="{89B044BD-4FA0-432C-95D7-517D2DE8C4B6}"/>
              </a:ext>
            </a:extLst>
          </p:cNvPr>
          <p:cNvSpPr>
            <a:spLocks noGrp="1"/>
          </p:cNvSpPr>
          <p:nvPr>
            <p:ph type="dt" sz="half" idx="10"/>
          </p:nvPr>
        </p:nvSpPr>
        <p:spPr/>
        <p:txBody>
          <a:bodyPr rtlCol="0"/>
          <a:lstStyle/>
          <a:p>
            <a:pPr rtl="0"/>
            <a:fld id="{317AF764-E81D-4A1C-826F-2BC2E850591A}" type="datetime1">
              <a:rPr lang="zh-CN" altLang="en-US" noProof="0" smtClean="0"/>
              <a:t>2019/6/9</a:t>
            </a:fld>
            <a:endParaRPr lang="zh-CN" altLang="en-US" noProof="0" dirty="0"/>
          </a:p>
        </p:txBody>
      </p:sp>
      <p:sp>
        <p:nvSpPr>
          <p:cNvPr id="5" name="页脚占位符 4">
            <a:extLst>
              <a:ext uri="{FF2B5EF4-FFF2-40B4-BE49-F238E27FC236}">
                <a16:creationId xmlns:a16="http://schemas.microsoft.com/office/drawing/2014/main" id="{AD17F283-FE61-4C9A-9E39-74D429C582C2}"/>
              </a:ext>
            </a:extLst>
          </p:cNvPr>
          <p:cNvSpPr>
            <a:spLocks noGrp="1"/>
          </p:cNvSpPr>
          <p:nvPr>
            <p:ph type="ftr" sz="quarter" idx="11"/>
          </p:nvPr>
        </p:nvSpPr>
        <p:spPr/>
        <p:txBody>
          <a:bodyPr rtlCol="0"/>
          <a:lstStyle/>
          <a:p>
            <a:pPr rtl="0"/>
            <a:endParaRPr lang="zh-CN" altLang="en-US" noProof="0" dirty="0"/>
          </a:p>
        </p:txBody>
      </p:sp>
      <p:sp>
        <p:nvSpPr>
          <p:cNvPr id="6" name="灯片编号占位符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rtlCol="0"/>
          <a:lstStyle/>
          <a:p>
            <a:pPr rtl="0"/>
            <a:fld id="{ED6580AB-5C3C-4B4F-8E2A-8B7A0A8CE695}" type="slidenum">
              <a:rPr lang="en-US" altLang="zh-CN" noProof="0" smtClean="0"/>
              <a:t>‹#›</a:t>
            </a:fld>
            <a:endParaRPr lang="zh-CN" altLang="en-US" noProof="0"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rtlCol="0"/>
          <a:lstStyle/>
          <a:p>
            <a:pPr rtl="0"/>
            <a:r>
              <a:rPr lang="zh-CN" altLang="en-US" noProof="0"/>
              <a:t>单击此处编辑母版标题样式</a:t>
            </a:r>
            <a:endParaRPr lang="zh-CN" altLang="en-US" noProof="0" dirty="0"/>
          </a:p>
        </p:txBody>
      </p:sp>
      <p:sp>
        <p:nvSpPr>
          <p:cNvPr id="3" name="垂直文本占位符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a:extLst>
              <a:ext uri="{FF2B5EF4-FFF2-40B4-BE49-F238E27FC236}">
                <a16:creationId xmlns:a16="http://schemas.microsoft.com/office/drawing/2014/main" id="{34C92C56-63F3-4246-AAEE-2FBC89E80248}"/>
              </a:ext>
            </a:extLst>
          </p:cNvPr>
          <p:cNvSpPr>
            <a:spLocks noGrp="1"/>
          </p:cNvSpPr>
          <p:nvPr>
            <p:ph type="dt" sz="half" idx="10"/>
          </p:nvPr>
        </p:nvSpPr>
        <p:spPr/>
        <p:txBody>
          <a:bodyPr rtlCol="0"/>
          <a:lstStyle/>
          <a:p>
            <a:pPr rtl="0"/>
            <a:fld id="{0DC35F00-D648-4D2A-B971-A05FCDEFEDDC}" type="datetime1">
              <a:rPr lang="zh-CN" altLang="en-US" noProof="0" smtClean="0"/>
              <a:t>2019/6/9</a:t>
            </a:fld>
            <a:endParaRPr lang="zh-CN" altLang="en-US" noProof="0" dirty="0"/>
          </a:p>
        </p:txBody>
      </p:sp>
      <p:sp>
        <p:nvSpPr>
          <p:cNvPr id="5" name="页脚占位符 4">
            <a:extLst>
              <a:ext uri="{FF2B5EF4-FFF2-40B4-BE49-F238E27FC236}">
                <a16:creationId xmlns:a16="http://schemas.microsoft.com/office/drawing/2014/main" id="{35C10319-C816-40EC-B1D0-FD9748E41D78}"/>
              </a:ext>
            </a:extLst>
          </p:cNvPr>
          <p:cNvSpPr>
            <a:spLocks noGrp="1"/>
          </p:cNvSpPr>
          <p:nvPr>
            <p:ph type="ftr" sz="quarter" idx="11"/>
          </p:nvPr>
        </p:nvSpPr>
        <p:spPr/>
        <p:txBody>
          <a:bodyPr rtlCol="0"/>
          <a:lstStyle/>
          <a:p>
            <a:pPr rtl="0"/>
            <a:endParaRPr lang="zh-CN" altLang="en-US" noProof="0" dirty="0"/>
          </a:p>
        </p:txBody>
      </p:sp>
      <p:sp>
        <p:nvSpPr>
          <p:cNvPr id="6" name="灯片编号占位符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rtlCol="0"/>
          <a:lstStyle/>
          <a:p>
            <a:pPr rtl="0"/>
            <a:fld id="{ED6580AB-5C3C-4B4F-8E2A-8B7A0A8CE695}" type="slidenum">
              <a:rPr lang="en-US" altLang="zh-CN" noProof="0" smtClean="0"/>
              <a:t>‹#›</a:t>
            </a:fld>
            <a:endParaRPr lang="zh-CN" altLang="en-US" noProof="0"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ADCE2-978E-4923-B0E9-4C966B6798C3}"/>
              </a:ext>
            </a:extLst>
          </p:cNvPr>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a:extLst>
              <a:ext uri="{FF2B5EF4-FFF2-40B4-BE49-F238E27FC236}">
                <a16:creationId xmlns:a16="http://schemas.microsoft.com/office/drawing/2014/main" id="{6CEB0BD6-F012-4C6D-BDAD-9E90ED25A387}"/>
              </a:ext>
            </a:extLst>
          </p:cNvPr>
          <p:cNvSpPr>
            <a:spLocks noGrp="1"/>
          </p:cNvSpPr>
          <p:nvPr>
            <p:ph idx="1"/>
          </p:nvPr>
        </p:nvSpPr>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a:extLst>
              <a:ext uri="{FF2B5EF4-FFF2-40B4-BE49-F238E27FC236}">
                <a16:creationId xmlns:a16="http://schemas.microsoft.com/office/drawing/2014/main" id="{DEE2F9E5-192C-4E88-9147-D263893B1842}"/>
              </a:ext>
            </a:extLst>
          </p:cNvPr>
          <p:cNvSpPr>
            <a:spLocks noGrp="1"/>
          </p:cNvSpPr>
          <p:nvPr>
            <p:ph type="dt" sz="half" idx="10"/>
          </p:nvPr>
        </p:nvSpPr>
        <p:spPr/>
        <p:txBody>
          <a:bodyPr rtlCol="0"/>
          <a:lstStyle/>
          <a:p>
            <a:pPr rtl="0"/>
            <a:fld id="{D5FA9470-9100-42C4-A726-BE15E2604353}" type="datetime1">
              <a:rPr lang="zh-CN" altLang="en-US" noProof="0" smtClean="0"/>
              <a:t>2019/6/9</a:t>
            </a:fld>
            <a:endParaRPr lang="zh-CN" altLang="en-US" noProof="0" dirty="0"/>
          </a:p>
        </p:txBody>
      </p:sp>
      <p:sp>
        <p:nvSpPr>
          <p:cNvPr id="5" name="页脚占位符 4">
            <a:extLst>
              <a:ext uri="{FF2B5EF4-FFF2-40B4-BE49-F238E27FC236}">
                <a16:creationId xmlns:a16="http://schemas.microsoft.com/office/drawing/2014/main" id="{794A7138-3EAF-4C9D-903E-55D9BC040272}"/>
              </a:ext>
            </a:extLst>
          </p:cNvPr>
          <p:cNvSpPr>
            <a:spLocks noGrp="1"/>
          </p:cNvSpPr>
          <p:nvPr>
            <p:ph type="ftr" sz="quarter" idx="11"/>
          </p:nvPr>
        </p:nvSpPr>
        <p:spPr/>
        <p:txBody>
          <a:bodyPr rtlCol="0"/>
          <a:lstStyle/>
          <a:p>
            <a:pPr rtl="0"/>
            <a:endParaRPr lang="zh-CN" altLang="en-US" noProof="0" dirty="0"/>
          </a:p>
        </p:txBody>
      </p:sp>
      <p:sp>
        <p:nvSpPr>
          <p:cNvPr id="6" name="灯片编号占位符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rtlCol="0"/>
          <a:lstStyle/>
          <a:p>
            <a:pPr rtl="0"/>
            <a:fld id="{ED6580AB-5C3C-4B4F-8E2A-8B7A0A8CE695}" type="slidenum">
              <a:rPr lang="en-US" altLang="zh-CN" noProof="0" smtClean="0"/>
              <a:t>‹#›</a:t>
            </a:fld>
            <a:endParaRPr lang="zh-CN" altLang="en-US" noProof="0"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rtlCol="0" anchor="b"/>
          <a:lstStyle>
            <a:lvl1pPr>
              <a:defRPr sz="6000"/>
            </a:lvl1pPr>
          </a:lstStyle>
          <a:p>
            <a:pPr rtl="0"/>
            <a:r>
              <a:rPr lang="zh-CN" altLang="en-US" noProof="0"/>
              <a:t>单击此处编辑母版标题样式</a:t>
            </a:r>
            <a:endParaRPr lang="zh-CN" altLang="en-US" noProof="0" dirty="0"/>
          </a:p>
        </p:txBody>
      </p:sp>
      <p:sp>
        <p:nvSpPr>
          <p:cNvPr id="3" name="文本占位符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4" name="日期占位符 3">
            <a:extLst>
              <a:ext uri="{FF2B5EF4-FFF2-40B4-BE49-F238E27FC236}">
                <a16:creationId xmlns:a16="http://schemas.microsoft.com/office/drawing/2014/main" id="{A2F46640-E89E-47CE-984D-0C0ECF7CF529}"/>
              </a:ext>
            </a:extLst>
          </p:cNvPr>
          <p:cNvSpPr>
            <a:spLocks noGrp="1"/>
          </p:cNvSpPr>
          <p:nvPr>
            <p:ph type="dt" sz="half" idx="10"/>
          </p:nvPr>
        </p:nvSpPr>
        <p:spPr/>
        <p:txBody>
          <a:bodyPr rtlCol="0"/>
          <a:lstStyle/>
          <a:p>
            <a:pPr rtl="0"/>
            <a:fld id="{7F0B3984-B1E9-4F59-866A-085F33865636}" type="datetime1">
              <a:rPr lang="zh-CN" altLang="en-US" noProof="0" smtClean="0"/>
              <a:t>2019/6/9</a:t>
            </a:fld>
            <a:endParaRPr lang="zh-CN" altLang="en-US" noProof="0" dirty="0"/>
          </a:p>
        </p:txBody>
      </p:sp>
      <p:sp>
        <p:nvSpPr>
          <p:cNvPr id="5" name="页脚占位符 4">
            <a:extLst>
              <a:ext uri="{FF2B5EF4-FFF2-40B4-BE49-F238E27FC236}">
                <a16:creationId xmlns:a16="http://schemas.microsoft.com/office/drawing/2014/main" id="{F4177A8F-F167-4C43-AEE7-45067080142F}"/>
              </a:ext>
            </a:extLst>
          </p:cNvPr>
          <p:cNvSpPr>
            <a:spLocks noGrp="1"/>
          </p:cNvSpPr>
          <p:nvPr>
            <p:ph type="ftr" sz="quarter" idx="11"/>
          </p:nvPr>
        </p:nvSpPr>
        <p:spPr/>
        <p:txBody>
          <a:bodyPr rtlCol="0"/>
          <a:lstStyle/>
          <a:p>
            <a:pPr rtl="0"/>
            <a:endParaRPr lang="zh-CN" altLang="en-US" noProof="0" dirty="0"/>
          </a:p>
        </p:txBody>
      </p:sp>
      <p:sp>
        <p:nvSpPr>
          <p:cNvPr id="6" name="灯片编号占位符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rtlCol="0"/>
          <a:lstStyle/>
          <a:p>
            <a:pPr rtl="0"/>
            <a:fld id="{ED6580AB-5C3C-4B4F-8E2A-8B7A0A8CE695}" type="slidenum">
              <a:rPr lang="en-US" altLang="zh-CN" noProof="0" smtClean="0"/>
              <a:t>‹#›</a:t>
            </a:fld>
            <a:endParaRPr lang="zh-CN" altLang="en-US" noProof="0"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AA026-BFE6-4D2A-9ABF-C593B5666574}"/>
              </a:ext>
            </a:extLst>
          </p:cNvPr>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日期占位符 4">
            <a:extLst>
              <a:ext uri="{FF2B5EF4-FFF2-40B4-BE49-F238E27FC236}">
                <a16:creationId xmlns:a16="http://schemas.microsoft.com/office/drawing/2014/main" id="{85C49B47-0C41-4DCC-9902-126916D9C448}"/>
              </a:ext>
            </a:extLst>
          </p:cNvPr>
          <p:cNvSpPr>
            <a:spLocks noGrp="1"/>
          </p:cNvSpPr>
          <p:nvPr>
            <p:ph type="dt" sz="half" idx="10"/>
          </p:nvPr>
        </p:nvSpPr>
        <p:spPr/>
        <p:txBody>
          <a:bodyPr rtlCol="0"/>
          <a:lstStyle/>
          <a:p>
            <a:pPr rtl="0"/>
            <a:fld id="{DF286819-A50A-4FAE-8E59-9A93E80432F6}" type="datetime1">
              <a:rPr lang="zh-CN" altLang="en-US" noProof="0" smtClean="0"/>
              <a:t>2019/6/9</a:t>
            </a:fld>
            <a:endParaRPr lang="zh-CN" altLang="en-US" noProof="0" dirty="0"/>
          </a:p>
        </p:txBody>
      </p:sp>
      <p:sp>
        <p:nvSpPr>
          <p:cNvPr id="6" name="页脚占位符 5">
            <a:extLst>
              <a:ext uri="{FF2B5EF4-FFF2-40B4-BE49-F238E27FC236}">
                <a16:creationId xmlns:a16="http://schemas.microsoft.com/office/drawing/2014/main" id="{B7CD28B7-2F2D-4E80-A107-C1F266C63064}"/>
              </a:ext>
            </a:extLst>
          </p:cNvPr>
          <p:cNvSpPr>
            <a:spLocks noGrp="1"/>
          </p:cNvSpPr>
          <p:nvPr>
            <p:ph type="ftr" sz="quarter" idx="11"/>
          </p:nvPr>
        </p:nvSpPr>
        <p:spPr/>
        <p:txBody>
          <a:bodyPr rtlCol="0"/>
          <a:lstStyle/>
          <a:p>
            <a:pPr rtl="0"/>
            <a:endParaRPr lang="zh-CN" altLang="en-US" noProof="0" dirty="0"/>
          </a:p>
        </p:txBody>
      </p:sp>
      <p:sp>
        <p:nvSpPr>
          <p:cNvPr id="7" name="灯片编号占位符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rtlCol="0"/>
          <a:lstStyle/>
          <a:p>
            <a:pPr rtl="0"/>
            <a:fld id="{ED6580AB-5C3C-4B4F-8E2A-8B7A0A8CE695}" type="slidenum">
              <a:rPr lang="en-US" altLang="zh-CN" noProof="0" smtClean="0"/>
              <a:t>‹#›</a:t>
            </a:fld>
            <a:endParaRPr lang="zh-CN" altLang="en-US" noProof="0"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rtlCol="0"/>
          <a:lstStyle/>
          <a:p>
            <a:pPr rtl="0"/>
            <a:r>
              <a:rPr lang="zh-CN" altLang="en-US" noProof="0"/>
              <a:t>单击此处编辑母版标题样式</a:t>
            </a:r>
            <a:endParaRPr lang="zh-CN" altLang="en-US" noProof="0" dirty="0"/>
          </a:p>
        </p:txBody>
      </p:sp>
      <p:sp>
        <p:nvSpPr>
          <p:cNvPr id="3" name="文本占位符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a:extLst>
              <a:ext uri="{FF2B5EF4-FFF2-40B4-BE49-F238E27FC236}">
                <a16:creationId xmlns:a16="http://schemas.microsoft.com/office/drawing/2014/main" id="{46E8C038-E6A1-499D-9E24-FA5980421C81}"/>
              </a:ext>
            </a:extLst>
          </p:cNvPr>
          <p:cNvSpPr>
            <a:spLocks noGrp="1"/>
          </p:cNvSpPr>
          <p:nvPr>
            <p:ph type="dt" sz="half" idx="10"/>
          </p:nvPr>
        </p:nvSpPr>
        <p:spPr/>
        <p:txBody>
          <a:bodyPr rtlCol="0"/>
          <a:lstStyle/>
          <a:p>
            <a:pPr rtl="0"/>
            <a:fld id="{F21037DB-D180-4138-81D2-00F1CFB14660}" type="datetime1">
              <a:rPr lang="zh-CN" altLang="en-US" noProof="0" smtClean="0"/>
              <a:t>2019/6/9</a:t>
            </a:fld>
            <a:endParaRPr lang="zh-CN" altLang="en-US" noProof="0" dirty="0"/>
          </a:p>
        </p:txBody>
      </p:sp>
      <p:sp>
        <p:nvSpPr>
          <p:cNvPr id="8" name="页脚占位符 7">
            <a:extLst>
              <a:ext uri="{FF2B5EF4-FFF2-40B4-BE49-F238E27FC236}">
                <a16:creationId xmlns:a16="http://schemas.microsoft.com/office/drawing/2014/main" id="{F9F911B6-A759-487E-8CB6-CF9EF737F076}"/>
              </a:ext>
            </a:extLst>
          </p:cNvPr>
          <p:cNvSpPr>
            <a:spLocks noGrp="1"/>
          </p:cNvSpPr>
          <p:nvPr>
            <p:ph type="ftr" sz="quarter" idx="11"/>
          </p:nvPr>
        </p:nvSpPr>
        <p:spPr/>
        <p:txBody>
          <a:bodyPr rtlCol="0"/>
          <a:lstStyle/>
          <a:p>
            <a:pPr rtl="0"/>
            <a:endParaRPr lang="zh-CN" altLang="en-US" noProof="0" dirty="0"/>
          </a:p>
        </p:txBody>
      </p:sp>
      <p:sp>
        <p:nvSpPr>
          <p:cNvPr id="9" name="灯片编号占位符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rtlCol="0"/>
          <a:lstStyle/>
          <a:p>
            <a:pPr rtl="0"/>
            <a:fld id="{ED6580AB-5C3C-4B4F-8E2A-8B7A0A8CE695}" type="slidenum">
              <a:rPr lang="en-US" altLang="zh-CN" noProof="0" smtClean="0"/>
              <a:t>‹#›</a:t>
            </a:fld>
            <a:endParaRPr lang="zh-CN" altLang="en-US" noProof="0"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02F8A-97AC-456C-B9E3-45A7D520C5DA}"/>
              </a:ext>
            </a:extLst>
          </p:cNvPr>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a:extLst>
              <a:ext uri="{FF2B5EF4-FFF2-40B4-BE49-F238E27FC236}">
                <a16:creationId xmlns:a16="http://schemas.microsoft.com/office/drawing/2014/main" id="{8340F483-F2B9-47A3-9B5C-8C264B7016BD}"/>
              </a:ext>
            </a:extLst>
          </p:cNvPr>
          <p:cNvSpPr>
            <a:spLocks noGrp="1"/>
          </p:cNvSpPr>
          <p:nvPr>
            <p:ph type="dt" sz="half" idx="10"/>
          </p:nvPr>
        </p:nvSpPr>
        <p:spPr/>
        <p:txBody>
          <a:bodyPr rtlCol="0"/>
          <a:lstStyle/>
          <a:p>
            <a:pPr rtl="0"/>
            <a:fld id="{10B06D7F-8A32-4375-85C4-0A86C49D8F04}" type="datetime1">
              <a:rPr lang="zh-CN" altLang="en-US" noProof="0" smtClean="0"/>
              <a:t>2019/6/9</a:t>
            </a:fld>
            <a:endParaRPr lang="zh-CN" altLang="en-US" noProof="0" dirty="0"/>
          </a:p>
        </p:txBody>
      </p:sp>
      <p:sp>
        <p:nvSpPr>
          <p:cNvPr id="4" name="页脚占位符 3">
            <a:extLst>
              <a:ext uri="{FF2B5EF4-FFF2-40B4-BE49-F238E27FC236}">
                <a16:creationId xmlns:a16="http://schemas.microsoft.com/office/drawing/2014/main" id="{25849874-9D9B-4597-B20D-33D6F58BCA32}"/>
              </a:ext>
            </a:extLst>
          </p:cNvPr>
          <p:cNvSpPr>
            <a:spLocks noGrp="1"/>
          </p:cNvSpPr>
          <p:nvPr>
            <p:ph type="ftr" sz="quarter" idx="11"/>
          </p:nvPr>
        </p:nvSpPr>
        <p:spPr/>
        <p:txBody>
          <a:bodyPr rtlCol="0"/>
          <a:lstStyle/>
          <a:p>
            <a:pPr rtl="0"/>
            <a:endParaRPr lang="zh-CN" altLang="en-US" noProof="0" dirty="0"/>
          </a:p>
        </p:txBody>
      </p:sp>
      <p:sp>
        <p:nvSpPr>
          <p:cNvPr id="5" name="灯片编号占位符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rtlCol="0"/>
          <a:lstStyle/>
          <a:p>
            <a:pPr rtl="0"/>
            <a:fld id="{ED6580AB-5C3C-4B4F-8E2A-8B7A0A8CE695}" type="slidenum">
              <a:rPr lang="en-US" altLang="zh-CN" noProof="0" smtClean="0"/>
              <a:t>‹#›</a:t>
            </a:fld>
            <a:endParaRPr lang="zh-CN" altLang="en-US" noProof="0"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6A3F6AD-4D61-4238-AB7D-613625BFF81F}"/>
              </a:ext>
            </a:extLst>
          </p:cNvPr>
          <p:cNvSpPr>
            <a:spLocks noGrp="1"/>
          </p:cNvSpPr>
          <p:nvPr>
            <p:ph type="dt" sz="half" idx="10"/>
          </p:nvPr>
        </p:nvSpPr>
        <p:spPr/>
        <p:txBody>
          <a:bodyPr rtlCol="0"/>
          <a:lstStyle/>
          <a:p>
            <a:pPr rtl="0"/>
            <a:fld id="{73F6274D-0F03-42EE-B079-5CA75AB1BD6A}" type="datetime1">
              <a:rPr lang="zh-CN" altLang="en-US" noProof="0" smtClean="0"/>
              <a:t>2019/6/9</a:t>
            </a:fld>
            <a:endParaRPr lang="zh-CN" altLang="en-US" noProof="0" dirty="0"/>
          </a:p>
        </p:txBody>
      </p:sp>
      <p:sp>
        <p:nvSpPr>
          <p:cNvPr id="3" name="页脚占位符 2">
            <a:extLst>
              <a:ext uri="{FF2B5EF4-FFF2-40B4-BE49-F238E27FC236}">
                <a16:creationId xmlns:a16="http://schemas.microsoft.com/office/drawing/2014/main" id="{D8AACDC9-944D-47C6-B286-82C86AD94318}"/>
              </a:ext>
            </a:extLst>
          </p:cNvPr>
          <p:cNvSpPr>
            <a:spLocks noGrp="1"/>
          </p:cNvSpPr>
          <p:nvPr>
            <p:ph type="ftr" sz="quarter" idx="11"/>
          </p:nvPr>
        </p:nvSpPr>
        <p:spPr/>
        <p:txBody>
          <a:bodyPr rtlCol="0"/>
          <a:lstStyle/>
          <a:p>
            <a:pPr rtl="0"/>
            <a:endParaRPr lang="zh-CN" altLang="en-US" noProof="0" dirty="0"/>
          </a:p>
        </p:txBody>
      </p:sp>
      <p:sp>
        <p:nvSpPr>
          <p:cNvPr id="4" name="灯片编号占位符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rtlCol="0"/>
          <a:lstStyle/>
          <a:p>
            <a:pPr rtl="0"/>
            <a:fld id="{ED6580AB-5C3C-4B4F-8E2A-8B7A0A8CE695}" type="slidenum">
              <a:rPr lang="en-US" altLang="zh-CN" noProof="0" smtClean="0"/>
              <a:t>‹#›</a:t>
            </a:fld>
            <a:endParaRPr lang="zh-CN" altLang="en-US" noProof="0"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rtlCol="0" anchor="b"/>
          <a:lstStyle>
            <a:lvl1pPr>
              <a:defRPr sz="3200"/>
            </a:lvl1pPr>
          </a:lstStyle>
          <a:p>
            <a:pPr rtl="0"/>
            <a:r>
              <a:rPr lang="zh-CN" altLang="en-US" noProof="0"/>
              <a:t>单击此处编辑母版标题样式</a:t>
            </a:r>
            <a:endParaRPr lang="zh-CN" altLang="en-US" noProof="0" dirty="0"/>
          </a:p>
        </p:txBody>
      </p:sp>
      <p:sp>
        <p:nvSpPr>
          <p:cNvPr id="3" name="内容占位符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a:extLst>
              <a:ext uri="{FF2B5EF4-FFF2-40B4-BE49-F238E27FC236}">
                <a16:creationId xmlns:a16="http://schemas.microsoft.com/office/drawing/2014/main" id="{46909769-F5A5-4635-BD0C-D6049DEB9632}"/>
              </a:ext>
            </a:extLst>
          </p:cNvPr>
          <p:cNvSpPr>
            <a:spLocks noGrp="1"/>
          </p:cNvSpPr>
          <p:nvPr>
            <p:ph type="dt" sz="half" idx="10"/>
          </p:nvPr>
        </p:nvSpPr>
        <p:spPr/>
        <p:txBody>
          <a:bodyPr rtlCol="0"/>
          <a:lstStyle/>
          <a:p>
            <a:pPr rtl="0"/>
            <a:fld id="{9305F6FD-BAA9-4E95-847E-9A73F7A388A4}" type="datetime1">
              <a:rPr lang="zh-CN" altLang="en-US" noProof="0" smtClean="0"/>
              <a:t>2019/6/9</a:t>
            </a:fld>
            <a:endParaRPr lang="zh-CN" altLang="en-US" noProof="0" dirty="0"/>
          </a:p>
        </p:txBody>
      </p:sp>
      <p:sp>
        <p:nvSpPr>
          <p:cNvPr id="6" name="页脚占位符 5">
            <a:extLst>
              <a:ext uri="{FF2B5EF4-FFF2-40B4-BE49-F238E27FC236}">
                <a16:creationId xmlns:a16="http://schemas.microsoft.com/office/drawing/2014/main" id="{F9252DC3-D3D7-446F-A866-D7820B7BF876}"/>
              </a:ext>
            </a:extLst>
          </p:cNvPr>
          <p:cNvSpPr>
            <a:spLocks noGrp="1"/>
          </p:cNvSpPr>
          <p:nvPr>
            <p:ph type="ftr" sz="quarter" idx="11"/>
          </p:nvPr>
        </p:nvSpPr>
        <p:spPr/>
        <p:txBody>
          <a:bodyPr rtlCol="0"/>
          <a:lstStyle/>
          <a:p>
            <a:pPr rtl="0"/>
            <a:endParaRPr lang="zh-CN" altLang="en-US" noProof="0" dirty="0"/>
          </a:p>
        </p:txBody>
      </p:sp>
      <p:sp>
        <p:nvSpPr>
          <p:cNvPr id="7" name="灯片编号占位符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rtlCol="0"/>
          <a:lstStyle/>
          <a:p>
            <a:pPr rtl="0"/>
            <a:fld id="{ED6580AB-5C3C-4B4F-8E2A-8B7A0A8CE695}" type="slidenum">
              <a:rPr lang="en-US" altLang="zh-CN" noProof="0" smtClean="0"/>
              <a:t>‹#›</a:t>
            </a:fld>
            <a:endParaRPr lang="zh-CN" altLang="en-US" noProof="0"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rtlCol="0" anchor="b"/>
          <a:lstStyle>
            <a:lvl1pPr>
              <a:defRPr sz="3200"/>
            </a:lvl1pPr>
          </a:lstStyle>
          <a:p>
            <a:pPr rtl="0"/>
            <a:r>
              <a:rPr lang="zh-CN" altLang="en-US" noProof="0"/>
              <a:t>单击此处编辑母版标题样式</a:t>
            </a:r>
            <a:endParaRPr lang="zh-CN" altLang="en-US" noProof="0" dirty="0"/>
          </a:p>
        </p:txBody>
      </p:sp>
      <p:sp>
        <p:nvSpPr>
          <p:cNvPr id="3" name="图片占位符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a:extLst>
              <a:ext uri="{FF2B5EF4-FFF2-40B4-BE49-F238E27FC236}">
                <a16:creationId xmlns:a16="http://schemas.microsoft.com/office/drawing/2014/main" id="{E7DA2C9E-A9AD-4BB9-A691-90BB84F58CE9}"/>
              </a:ext>
            </a:extLst>
          </p:cNvPr>
          <p:cNvSpPr>
            <a:spLocks noGrp="1"/>
          </p:cNvSpPr>
          <p:nvPr>
            <p:ph type="dt" sz="half" idx="10"/>
          </p:nvPr>
        </p:nvSpPr>
        <p:spPr/>
        <p:txBody>
          <a:bodyPr rtlCol="0"/>
          <a:lstStyle/>
          <a:p>
            <a:pPr rtl="0"/>
            <a:fld id="{DEA32AFA-C73E-4158-8579-3906F2FCB4DA}" type="datetime1">
              <a:rPr lang="zh-CN" altLang="en-US" noProof="0" smtClean="0"/>
              <a:t>2019/6/9</a:t>
            </a:fld>
            <a:endParaRPr lang="zh-CN" altLang="en-US" noProof="0" dirty="0"/>
          </a:p>
        </p:txBody>
      </p:sp>
      <p:sp>
        <p:nvSpPr>
          <p:cNvPr id="6" name="页脚占位符 5">
            <a:extLst>
              <a:ext uri="{FF2B5EF4-FFF2-40B4-BE49-F238E27FC236}">
                <a16:creationId xmlns:a16="http://schemas.microsoft.com/office/drawing/2014/main" id="{F4B3D45D-C826-4846-BBFC-A0D98B7E7A2C}"/>
              </a:ext>
            </a:extLst>
          </p:cNvPr>
          <p:cNvSpPr>
            <a:spLocks noGrp="1"/>
          </p:cNvSpPr>
          <p:nvPr>
            <p:ph type="ftr" sz="quarter" idx="11"/>
          </p:nvPr>
        </p:nvSpPr>
        <p:spPr/>
        <p:txBody>
          <a:bodyPr rtlCol="0"/>
          <a:lstStyle/>
          <a:p>
            <a:pPr rtl="0"/>
            <a:endParaRPr lang="zh-CN" altLang="en-US" noProof="0" dirty="0"/>
          </a:p>
        </p:txBody>
      </p:sp>
      <p:sp>
        <p:nvSpPr>
          <p:cNvPr id="7" name="灯片编号占位符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rtlCol="0"/>
          <a:lstStyle/>
          <a:p>
            <a:pPr rtl="0"/>
            <a:fld id="{ED6580AB-5C3C-4B4F-8E2A-8B7A0A8CE695}" type="slidenum">
              <a:rPr lang="en-US" altLang="zh-CN" noProof="0" smtClean="0"/>
              <a:t>‹#›</a:t>
            </a:fld>
            <a:endParaRPr lang="zh-CN" altLang="en-US" noProof="0"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pPr rtl="0"/>
            <a:r>
              <a:rPr lang="zh-CN" altLang="en-US" noProof="0" dirty="0"/>
              <a:t>单击此处编辑母版标题样式</a:t>
            </a:r>
          </a:p>
        </p:txBody>
      </p:sp>
      <p:sp>
        <p:nvSpPr>
          <p:cNvPr id="3" name="文本占位符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F0594B28-E256-46BF-A431-F37388FDCB4F}" type="datetime1">
              <a:rPr lang="zh-CN" altLang="en-US" smtClean="0"/>
              <a:t>2019/6/9</a:t>
            </a:fld>
            <a:endParaRPr lang="zh-CN" altLang="en-US" dirty="0"/>
          </a:p>
        </p:txBody>
      </p:sp>
      <p:sp>
        <p:nvSpPr>
          <p:cNvPr id="5" name="页脚占位符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ED6580AB-5C3C-4B4F-8E2A-8B7A0A8CE695}" type="slidenum">
              <a:rPr lang="en-US" altLang="zh-CN" smtClean="0"/>
              <a:pPr/>
              <a:t>‹#›</a:t>
            </a:fld>
            <a:endParaRPr lang="zh-CN" alt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QYCccccc/ML-Learning"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descr="该图像是一个抽象的装饰形状。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任意多边形(F)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19" name="任意多边形(F)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0" name="任意多边形(F)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sp>
        <p:nvSpPr>
          <p:cNvPr id="24" name="文本框 23">
            <a:extLst>
              <a:ext uri="{FF2B5EF4-FFF2-40B4-BE49-F238E27FC236}">
                <a16:creationId xmlns:a16="http://schemas.microsoft.com/office/drawing/2014/main" id="{C1165547-DF3A-4694-9097-2BDAF2003713}"/>
              </a:ext>
            </a:extLst>
          </p:cNvPr>
          <p:cNvSpPr txBox="1"/>
          <p:nvPr/>
        </p:nvSpPr>
        <p:spPr>
          <a:xfrm>
            <a:off x="733191" y="3512329"/>
            <a:ext cx="5261025" cy="830997"/>
          </a:xfrm>
          <a:prstGeom prst="rect">
            <a:avLst/>
          </a:prstGeom>
          <a:noFill/>
        </p:spPr>
        <p:txBody>
          <a:bodyPr wrap="square" lIns="0" tIns="0" rIns="0" bIns="0" rtlCol="0">
            <a:spAutoFit/>
          </a:bodyPr>
          <a:lstStyle/>
          <a:p>
            <a:pPr rtl="0"/>
            <a:r>
              <a:rPr lang="en-US" altLang="zh-CN" sz="5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a:t>
            </a:r>
            <a:r>
              <a:rPr lang="zh-CN" altLang="en-US" sz="5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近邻算法实例</a:t>
            </a:r>
          </a:p>
        </p:txBody>
      </p:sp>
      <p:grpSp>
        <p:nvGrpSpPr>
          <p:cNvPr id="56" name="组 55" descr="该图像是三个相连的人形图标。 ">
            <a:extLst>
              <a:ext uri="{FF2B5EF4-FFF2-40B4-BE49-F238E27FC236}">
                <a16:creationId xmlns:a16="http://schemas.microsoft.com/office/drawing/2014/main" id="{E56C5C06-BE0B-4D3E-8B77-1A2F0B930590}"/>
              </a:ext>
            </a:extLst>
          </p:cNvPr>
          <p:cNvGrpSpPr/>
          <p:nvPr/>
        </p:nvGrpSpPr>
        <p:grpSpPr>
          <a:xfrm>
            <a:off x="791651" y="2731292"/>
            <a:ext cx="569186" cy="530997"/>
            <a:chOff x="-27444701" y="-10180638"/>
            <a:chExt cx="10883901" cy="10153650"/>
          </a:xfrm>
          <a:solidFill>
            <a:schemeClr val="bg1">
              <a:lumMod val="50000"/>
            </a:schemeClr>
          </a:solidFill>
        </p:grpSpPr>
        <p:sp>
          <p:nvSpPr>
            <p:cNvPr id="57" name="任意多边形(F)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58" name="任意多边形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59" name="任意多边形(F)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60" name="任意多边形(F)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74" name="任意多边形(F)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75" name="任意多边形(F)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76" name="任意多边形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77" name="任意多边形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78" name="任意多边形(F)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grpSp>
      <p:sp>
        <p:nvSpPr>
          <p:cNvPr id="3" name="标题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1</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长方形 51">
            <a:extLst>
              <a:ext uri="{FF2B5EF4-FFF2-40B4-BE49-F238E27FC236}">
                <a16:creationId xmlns:a16="http://schemas.microsoft.com/office/drawing/2014/main" id="{46969EBC-E8D3-4914-9A82-8E88F816E77E}"/>
              </a:ext>
            </a:extLst>
          </p:cNvPr>
          <p:cNvSpPr/>
          <p:nvPr/>
        </p:nvSpPr>
        <p:spPr>
          <a:xfrm>
            <a:off x="4297328" y="183093"/>
            <a:ext cx="3597344" cy="369332"/>
          </a:xfrm>
          <a:prstGeom prst="rect">
            <a:avLst/>
          </a:prstGeom>
        </p:spPr>
        <p:txBody>
          <a:bodyPr wrap="square" lIns="0" tIns="0" rIns="0" bIns="0" rtlCol="0">
            <a:spAutoFit/>
          </a:bodyPr>
          <a:lstStyle/>
          <a:p>
            <a:pPr algn="ctr" rtl="0"/>
            <a:r>
              <a:rPr lang="en-US" altLang="zh-CN"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项目案例 </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10</a:t>
            </a:fld>
            <a:endParaRPr lang="zh-CN" altLang="en-US" noProof="0" dirty="0"/>
          </a:p>
        </p:txBody>
      </p:sp>
      <p:sp>
        <p:nvSpPr>
          <p:cNvPr id="2" name="文本框 1">
            <a:extLst>
              <a:ext uri="{FF2B5EF4-FFF2-40B4-BE49-F238E27FC236}">
                <a16:creationId xmlns:a16="http://schemas.microsoft.com/office/drawing/2014/main" id="{9A4A13D7-630E-45D6-B8F1-0CAC9310C318}"/>
              </a:ext>
            </a:extLst>
          </p:cNvPr>
          <p:cNvSpPr txBox="1"/>
          <p:nvPr/>
        </p:nvSpPr>
        <p:spPr>
          <a:xfrm>
            <a:off x="1660358" y="970548"/>
            <a:ext cx="1107996" cy="369332"/>
          </a:xfrm>
          <a:prstGeom prst="rect">
            <a:avLst/>
          </a:prstGeom>
          <a:noFill/>
        </p:spPr>
        <p:txBody>
          <a:bodyPr wrap="none" rtlCol="0">
            <a:spAutoFit/>
          </a:bodyPr>
          <a:lstStyle/>
          <a:p>
            <a:r>
              <a:rPr lang="zh-CN" altLang="en-US" b="1" dirty="0"/>
              <a:t>收集数据</a:t>
            </a:r>
          </a:p>
        </p:txBody>
      </p:sp>
      <p:graphicFrame>
        <p:nvGraphicFramePr>
          <p:cNvPr id="5" name="图示 4">
            <a:extLst>
              <a:ext uri="{FF2B5EF4-FFF2-40B4-BE49-F238E27FC236}">
                <a16:creationId xmlns:a16="http://schemas.microsoft.com/office/drawing/2014/main" id="{38E5B18E-E6E7-4D20-B91E-C24016CEEC9B}"/>
              </a:ext>
            </a:extLst>
          </p:cNvPr>
          <p:cNvGraphicFramePr/>
          <p:nvPr>
            <p:extLst>
              <p:ext uri="{D42A27DB-BD31-4B8C-83A1-F6EECF244321}">
                <p14:modId xmlns:p14="http://schemas.microsoft.com/office/powerpoint/2010/main" val="37283404"/>
              </p:ext>
            </p:extLst>
          </p:nvPr>
        </p:nvGraphicFramePr>
        <p:xfrm>
          <a:off x="3615501" y="1339880"/>
          <a:ext cx="4960998" cy="2289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a:extLst>
              <a:ext uri="{FF2B5EF4-FFF2-40B4-BE49-F238E27FC236}">
                <a16:creationId xmlns:a16="http://schemas.microsoft.com/office/drawing/2014/main" id="{906EA4C8-A681-4D1C-9668-005612137552}"/>
              </a:ext>
            </a:extLst>
          </p:cNvPr>
          <p:cNvSpPr txBox="1"/>
          <p:nvPr/>
        </p:nvSpPr>
        <p:spPr>
          <a:xfrm>
            <a:off x="3615500" y="3800475"/>
            <a:ext cx="5776149" cy="2308324"/>
          </a:xfrm>
          <a:prstGeom prst="rect">
            <a:avLst/>
          </a:prstGeom>
          <a:noFill/>
        </p:spPr>
        <p:txBody>
          <a:bodyPr wrap="square" rtlCol="0">
            <a:spAutoFit/>
          </a:bodyPr>
          <a:lstStyle/>
          <a:p>
            <a:r>
              <a:rPr lang="zh-CN" altLang="en-US" sz="1600" dirty="0"/>
              <a:t>文本文件数据格式如下：</a:t>
            </a:r>
          </a:p>
          <a:p>
            <a:endParaRPr lang="zh-CN" altLang="en-US" sz="1600" dirty="0"/>
          </a:p>
          <a:p>
            <a:r>
              <a:rPr lang="en-US" altLang="zh-CN" sz="1600" dirty="0"/>
              <a:t>40920	8.326976		0.953952		3</a:t>
            </a:r>
          </a:p>
          <a:p>
            <a:r>
              <a:rPr lang="en-US" altLang="zh-CN" sz="1600" dirty="0"/>
              <a:t>14488	7.153469		1.673904		2</a:t>
            </a:r>
          </a:p>
          <a:p>
            <a:r>
              <a:rPr lang="en-US" altLang="zh-CN" sz="1600" dirty="0"/>
              <a:t>26052	1.441871		0.805124		1</a:t>
            </a:r>
          </a:p>
          <a:p>
            <a:r>
              <a:rPr lang="en-US" altLang="zh-CN" sz="1600" dirty="0"/>
              <a:t>75136	13.147394	0.428964		1</a:t>
            </a:r>
          </a:p>
          <a:p>
            <a:r>
              <a:rPr lang="en-US" altLang="zh-CN" sz="1600" dirty="0"/>
              <a:t>38344	1.669788		0.134296		1</a:t>
            </a:r>
          </a:p>
          <a:p>
            <a:endParaRPr lang="en-US" altLang="zh-CN" sz="1600" dirty="0"/>
          </a:p>
          <a:p>
            <a:r>
              <a:rPr lang="en-US" altLang="zh-CN" sz="1600" dirty="0"/>
              <a:t>1</a:t>
            </a:r>
            <a:r>
              <a:rPr lang="zh-CN" altLang="en-US" sz="1600" dirty="0"/>
              <a:t>表示不喜欢的，</a:t>
            </a:r>
            <a:r>
              <a:rPr lang="en-US" altLang="zh-CN" sz="1600" dirty="0"/>
              <a:t>2</a:t>
            </a:r>
            <a:r>
              <a:rPr lang="zh-CN" altLang="en-US" sz="1600" dirty="0"/>
              <a:t>表示魅力一般的，</a:t>
            </a:r>
            <a:r>
              <a:rPr lang="en-US" altLang="zh-CN" sz="1600" dirty="0"/>
              <a:t>3</a:t>
            </a:r>
            <a:r>
              <a:rPr lang="zh-CN" altLang="en-US" sz="1600" dirty="0"/>
              <a:t>表示很有魅力的</a:t>
            </a:r>
          </a:p>
        </p:txBody>
      </p:sp>
    </p:spTree>
    <p:extLst>
      <p:ext uri="{BB962C8B-B14F-4D97-AF65-F5344CB8AC3E}">
        <p14:creationId xmlns:p14="http://schemas.microsoft.com/office/powerpoint/2010/main" val="4108969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长方形 51">
            <a:extLst>
              <a:ext uri="{FF2B5EF4-FFF2-40B4-BE49-F238E27FC236}">
                <a16:creationId xmlns:a16="http://schemas.microsoft.com/office/drawing/2014/main" id="{46969EBC-E8D3-4914-9A82-8E88F816E77E}"/>
              </a:ext>
            </a:extLst>
          </p:cNvPr>
          <p:cNvSpPr/>
          <p:nvPr/>
        </p:nvSpPr>
        <p:spPr>
          <a:xfrm>
            <a:off x="4297328" y="183093"/>
            <a:ext cx="3597344" cy="369332"/>
          </a:xfrm>
          <a:prstGeom prst="rect">
            <a:avLst/>
          </a:prstGeom>
        </p:spPr>
        <p:txBody>
          <a:bodyPr wrap="square" lIns="0" tIns="0" rIns="0" bIns="0" rtlCol="0">
            <a:spAutoFit/>
          </a:bodyPr>
          <a:lstStyle/>
          <a:p>
            <a:pPr algn="ctr" rtl="0"/>
            <a:r>
              <a:rPr lang="en-US" altLang="zh-CN"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项目案例 </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11</a:t>
            </a:fld>
            <a:endParaRPr lang="zh-CN" altLang="en-US" noProof="0" dirty="0"/>
          </a:p>
        </p:txBody>
      </p:sp>
      <p:sp>
        <p:nvSpPr>
          <p:cNvPr id="2" name="文本框 1">
            <a:extLst>
              <a:ext uri="{FF2B5EF4-FFF2-40B4-BE49-F238E27FC236}">
                <a16:creationId xmlns:a16="http://schemas.microsoft.com/office/drawing/2014/main" id="{9A4A13D7-630E-45D6-B8F1-0CAC9310C318}"/>
              </a:ext>
            </a:extLst>
          </p:cNvPr>
          <p:cNvSpPr txBox="1"/>
          <p:nvPr/>
        </p:nvSpPr>
        <p:spPr>
          <a:xfrm>
            <a:off x="1660358" y="970548"/>
            <a:ext cx="1107996" cy="369332"/>
          </a:xfrm>
          <a:prstGeom prst="rect">
            <a:avLst/>
          </a:prstGeom>
          <a:noFill/>
        </p:spPr>
        <p:txBody>
          <a:bodyPr wrap="none" rtlCol="0">
            <a:spAutoFit/>
          </a:bodyPr>
          <a:lstStyle/>
          <a:p>
            <a:r>
              <a:rPr lang="zh-CN" altLang="en-US" b="1" dirty="0"/>
              <a:t>收集数据</a:t>
            </a:r>
          </a:p>
        </p:txBody>
      </p:sp>
      <p:graphicFrame>
        <p:nvGraphicFramePr>
          <p:cNvPr id="5" name="图示 4">
            <a:extLst>
              <a:ext uri="{FF2B5EF4-FFF2-40B4-BE49-F238E27FC236}">
                <a16:creationId xmlns:a16="http://schemas.microsoft.com/office/drawing/2014/main" id="{38E5B18E-E6E7-4D20-B91E-C24016CEEC9B}"/>
              </a:ext>
            </a:extLst>
          </p:cNvPr>
          <p:cNvGraphicFramePr/>
          <p:nvPr/>
        </p:nvGraphicFramePr>
        <p:xfrm>
          <a:off x="3615501" y="1339880"/>
          <a:ext cx="4960998" cy="2289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a:extLst>
              <a:ext uri="{FF2B5EF4-FFF2-40B4-BE49-F238E27FC236}">
                <a16:creationId xmlns:a16="http://schemas.microsoft.com/office/drawing/2014/main" id="{906EA4C8-A681-4D1C-9668-005612137552}"/>
              </a:ext>
            </a:extLst>
          </p:cNvPr>
          <p:cNvSpPr txBox="1"/>
          <p:nvPr/>
        </p:nvSpPr>
        <p:spPr>
          <a:xfrm>
            <a:off x="3615500" y="3800475"/>
            <a:ext cx="5776149" cy="2308324"/>
          </a:xfrm>
          <a:prstGeom prst="rect">
            <a:avLst/>
          </a:prstGeom>
          <a:noFill/>
        </p:spPr>
        <p:txBody>
          <a:bodyPr wrap="square" rtlCol="0">
            <a:spAutoFit/>
          </a:bodyPr>
          <a:lstStyle/>
          <a:p>
            <a:r>
              <a:rPr lang="zh-CN" altLang="en-US" sz="1600" dirty="0"/>
              <a:t>文本文件数据格式如下：</a:t>
            </a:r>
          </a:p>
          <a:p>
            <a:endParaRPr lang="zh-CN" altLang="en-US" sz="1600" dirty="0"/>
          </a:p>
          <a:p>
            <a:r>
              <a:rPr lang="en-US" altLang="zh-CN" sz="1600" dirty="0"/>
              <a:t>40920	8.326976		0.953952		3</a:t>
            </a:r>
          </a:p>
          <a:p>
            <a:r>
              <a:rPr lang="en-US" altLang="zh-CN" sz="1600" dirty="0"/>
              <a:t>14488	7.153469		1.673904		2</a:t>
            </a:r>
          </a:p>
          <a:p>
            <a:r>
              <a:rPr lang="en-US" altLang="zh-CN" sz="1600" dirty="0"/>
              <a:t>26052	1.441871		0.805124		1</a:t>
            </a:r>
          </a:p>
          <a:p>
            <a:r>
              <a:rPr lang="en-US" altLang="zh-CN" sz="1600" dirty="0"/>
              <a:t>75136	13.147394	0.428964		1</a:t>
            </a:r>
          </a:p>
          <a:p>
            <a:r>
              <a:rPr lang="en-US" altLang="zh-CN" sz="1600" dirty="0"/>
              <a:t>38344	1.669788		0.134296		1</a:t>
            </a:r>
          </a:p>
          <a:p>
            <a:endParaRPr lang="en-US" altLang="zh-CN" sz="1600" dirty="0"/>
          </a:p>
          <a:p>
            <a:r>
              <a:rPr lang="en-US" altLang="zh-CN" sz="1600" dirty="0"/>
              <a:t>1</a:t>
            </a:r>
            <a:r>
              <a:rPr lang="zh-CN" altLang="en-US" sz="1600" dirty="0"/>
              <a:t>表示不喜欢的，</a:t>
            </a:r>
            <a:r>
              <a:rPr lang="en-US" altLang="zh-CN" sz="1600" dirty="0"/>
              <a:t>2</a:t>
            </a:r>
            <a:r>
              <a:rPr lang="zh-CN" altLang="en-US" sz="1600" dirty="0"/>
              <a:t>表示魅力一般的，</a:t>
            </a:r>
            <a:r>
              <a:rPr lang="en-US" altLang="zh-CN" sz="1600" dirty="0"/>
              <a:t>3</a:t>
            </a:r>
            <a:r>
              <a:rPr lang="zh-CN" altLang="en-US" sz="1600" dirty="0"/>
              <a:t>表示很有魅力的</a:t>
            </a:r>
          </a:p>
        </p:txBody>
      </p:sp>
    </p:spTree>
    <p:extLst>
      <p:ext uri="{BB962C8B-B14F-4D97-AF65-F5344CB8AC3E}">
        <p14:creationId xmlns:p14="http://schemas.microsoft.com/office/powerpoint/2010/main" val="115956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长方形 51">
            <a:extLst>
              <a:ext uri="{FF2B5EF4-FFF2-40B4-BE49-F238E27FC236}">
                <a16:creationId xmlns:a16="http://schemas.microsoft.com/office/drawing/2014/main" id="{46969EBC-E8D3-4914-9A82-8E88F816E77E}"/>
              </a:ext>
            </a:extLst>
          </p:cNvPr>
          <p:cNvSpPr/>
          <p:nvPr/>
        </p:nvSpPr>
        <p:spPr>
          <a:xfrm>
            <a:off x="4297328" y="183093"/>
            <a:ext cx="3597344" cy="369332"/>
          </a:xfrm>
          <a:prstGeom prst="rect">
            <a:avLst/>
          </a:prstGeom>
        </p:spPr>
        <p:txBody>
          <a:bodyPr wrap="square" lIns="0" tIns="0" rIns="0" bIns="0" rtlCol="0">
            <a:spAutoFit/>
          </a:bodyPr>
          <a:lstStyle/>
          <a:p>
            <a:pPr algn="ctr" rtl="0"/>
            <a:r>
              <a:rPr lang="en-US" altLang="zh-CN"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项目案例 </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12</a:t>
            </a:fld>
            <a:endParaRPr lang="zh-CN" altLang="en-US" noProof="0" dirty="0"/>
          </a:p>
        </p:txBody>
      </p:sp>
      <p:sp>
        <p:nvSpPr>
          <p:cNvPr id="2" name="文本框 1">
            <a:extLst>
              <a:ext uri="{FF2B5EF4-FFF2-40B4-BE49-F238E27FC236}">
                <a16:creationId xmlns:a16="http://schemas.microsoft.com/office/drawing/2014/main" id="{9A4A13D7-630E-45D6-B8F1-0CAC9310C318}"/>
              </a:ext>
            </a:extLst>
          </p:cNvPr>
          <p:cNvSpPr txBox="1"/>
          <p:nvPr/>
        </p:nvSpPr>
        <p:spPr>
          <a:xfrm>
            <a:off x="1660358" y="970548"/>
            <a:ext cx="1107996" cy="369332"/>
          </a:xfrm>
          <a:prstGeom prst="rect">
            <a:avLst/>
          </a:prstGeom>
          <a:noFill/>
        </p:spPr>
        <p:txBody>
          <a:bodyPr wrap="none" rtlCol="0">
            <a:spAutoFit/>
          </a:bodyPr>
          <a:lstStyle/>
          <a:p>
            <a:r>
              <a:rPr lang="zh-CN" altLang="en-US" b="1" dirty="0"/>
              <a:t>解析数据</a:t>
            </a:r>
          </a:p>
        </p:txBody>
      </p:sp>
      <p:sp>
        <p:nvSpPr>
          <p:cNvPr id="3" name="文本框 2">
            <a:extLst>
              <a:ext uri="{FF2B5EF4-FFF2-40B4-BE49-F238E27FC236}">
                <a16:creationId xmlns:a16="http://schemas.microsoft.com/office/drawing/2014/main" id="{12EFC2AF-7DD8-4242-AA70-C4FD029F03ED}"/>
              </a:ext>
            </a:extLst>
          </p:cNvPr>
          <p:cNvSpPr txBox="1"/>
          <p:nvPr/>
        </p:nvSpPr>
        <p:spPr>
          <a:xfrm>
            <a:off x="1660358" y="1339880"/>
            <a:ext cx="5101390" cy="646331"/>
          </a:xfrm>
          <a:prstGeom prst="rect">
            <a:avLst/>
          </a:prstGeom>
          <a:noFill/>
        </p:spPr>
        <p:txBody>
          <a:bodyPr wrap="square" rtlCol="0">
            <a:spAutoFit/>
          </a:bodyPr>
          <a:lstStyle/>
          <a:p>
            <a:r>
              <a:rPr lang="zh-CN" altLang="en-US" dirty="0"/>
              <a:t>在将上述特征数据输入到分类器之前，必须将待处理数据的格式改变为分类器可以接受的格式。</a:t>
            </a:r>
          </a:p>
        </p:txBody>
      </p:sp>
      <p:sp>
        <p:nvSpPr>
          <p:cNvPr id="13" name="文本框 12">
            <a:extLst>
              <a:ext uri="{FF2B5EF4-FFF2-40B4-BE49-F238E27FC236}">
                <a16:creationId xmlns:a16="http://schemas.microsoft.com/office/drawing/2014/main" id="{8588A72F-CDEB-4A03-8222-5C35F2FFDD24}"/>
              </a:ext>
            </a:extLst>
          </p:cNvPr>
          <p:cNvSpPr txBox="1"/>
          <p:nvPr/>
        </p:nvSpPr>
        <p:spPr>
          <a:xfrm>
            <a:off x="1660358" y="2355543"/>
            <a:ext cx="6742497" cy="4185761"/>
          </a:xfrm>
          <a:prstGeom prst="rect">
            <a:avLst/>
          </a:prstGeom>
          <a:noFill/>
        </p:spPr>
        <p:txBody>
          <a:bodyPr wrap="square" rtlCol="0">
            <a:spAutoFit/>
          </a:bodyPr>
          <a:lstStyle/>
          <a:p>
            <a:r>
              <a:rPr lang="zh-CN" altLang="en-US" sz="1400" dirty="0"/>
              <a:t>将文本记录转换到</a:t>
            </a:r>
            <a:r>
              <a:rPr lang="en-US" altLang="zh-CN" sz="1400" dirty="0"/>
              <a:t>NumPy</a:t>
            </a:r>
            <a:r>
              <a:rPr lang="zh-CN" altLang="en-US" sz="1400" dirty="0"/>
              <a:t>的解析程序：</a:t>
            </a:r>
            <a:endParaRPr lang="en-US" altLang="zh-CN" sz="1400" dirty="0"/>
          </a:p>
          <a:p>
            <a:r>
              <a:rPr lang="en-US" altLang="zh-CN" sz="1400" dirty="0"/>
              <a:t>def file2matrix(filename):</a:t>
            </a:r>
          </a:p>
          <a:p>
            <a:r>
              <a:rPr lang="en-US" altLang="zh-CN" sz="1400" dirty="0"/>
              <a:t>    </a:t>
            </a:r>
            <a:r>
              <a:rPr lang="en-US" altLang="zh-CN" sz="1400" dirty="0" err="1"/>
              <a:t>love_dictionary</a:t>
            </a:r>
            <a:r>
              <a:rPr lang="en-US" altLang="zh-CN" sz="1400" dirty="0"/>
              <a:t>={'largeDoses':3, 'smallDoses':2, 'didntLike':1}</a:t>
            </a:r>
          </a:p>
          <a:p>
            <a:r>
              <a:rPr lang="en-US" altLang="zh-CN" sz="1400" dirty="0"/>
              <a:t>    </a:t>
            </a:r>
            <a:r>
              <a:rPr lang="en-US" altLang="zh-CN" sz="1400" dirty="0" err="1"/>
              <a:t>fr</a:t>
            </a:r>
            <a:r>
              <a:rPr lang="en-US" altLang="zh-CN" sz="1400" dirty="0"/>
              <a:t> = open(filename)</a:t>
            </a:r>
          </a:p>
          <a:p>
            <a:r>
              <a:rPr lang="en-US" altLang="zh-CN" sz="1400" dirty="0"/>
              <a:t>    </a:t>
            </a:r>
            <a:r>
              <a:rPr lang="en-US" altLang="zh-CN" sz="1400" dirty="0" err="1"/>
              <a:t>arrayOLines</a:t>
            </a:r>
            <a:r>
              <a:rPr lang="en-US" altLang="zh-CN" sz="1400" dirty="0"/>
              <a:t> = </a:t>
            </a:r>
            <a:r>
              <a:rPr lang="en-US" altLang="zh-CN" sz="1400" dirty="0" err="1"/>
              <a:t>fr.readlines</a:t>
            </a:r>
            <a:r>
              <a:rPr lang="en-US" altLang="zh-CN" sz="1400" dirty="0"/>
              <a:t>()</a:t>
            </a:r>
          </a:p>
          <a:p>
            <a:r>
              <a:rPr lang="en-US" altLang="zh-CN" sz="1400" dirty="0"/>
              <a:t>    </a:t>
            </a:r>
            <a:r>
              <a:rPr lang="en-US" altLang="zh-CN" sz="1400" dirty="0" err="1"/>
              <a:t>numberOfLines</a:t>
            </a:r>
            <a:r>
              <a:rPr lang="en-US" altLang="zh-CN" sz="1400" dirty="0"/>
              <a:t> = </a:t>
            </a:r>
            <a:r>
              <a:rPr lang="en-US" altLang="zh-CN" sz="1400" dirty="0" err="1"/>
              <a:t>len</a:t>
            </a:r>
            <a:r>
              <a:rPr lang="en-US" altLang="zh-CN" sz="1400" dirty="0"/>
              <a:t>(</a:t>
            </a:r>
            <a:r>
              <a:rPr lang="en-US" altLang="zh-CN" sz="1400" dirty="0" err="1"/>
              <a:t>arrayOLines</a:t>
            </a:r>
            <a:r>
              <a:rPr lang="en-US" altLang="zh-CN" sz="1400" dirty="0"/>
              <a:t>)            #get the number of lines in the file</a:t>
            </a:r>
          </a:p>
          <a:p>
            <a:r>
              <a:rPr lang="en-US" altLang="zh-CN" sz="1400" dirty="0"/>
              <a:t>    </a:t>
            </a:r>
            <a:r>
              <a:rPr lang="en-US" altLang="zh-CN" sz="1400" dirty="0" err="1"/>
              <a:t>returnMat</a:t>
            </a:r>
            <a:r>
              <a:rPr lang="en-US" altLang="zh-CN" sz="1400" dirty="0"/>
              <a:t> = zeros((numberOfLines,3))        #prepare matrix to return</a:t>
            </a:r>
          </a:p>
          <a:p>
            <a:r>
              <a:rPr lang="en-US" altLang="zh-CN" sz="1400" dirty="0"/>
              <a:t>    </a:t>
            </a:r>
            <a:r>
              <a:rPr lang="en-US" altLang="zh-CN" sz="1400" dirty="0" err="1"/>
              <a:t>classLabelVector</a:t>
            </a:r>
            <a:r>
              <a:rPr lang="en-US" altLang="zh-CN" sz="1400" dirty="0"/>
              <a:t> = []                       #prepare labels return   </a:t>
            </a:r>
          </a:p>
          <a:p>
            <a:r>
              <a:rPr lang="en-US" altLang="zh-CN" sz="1400" dirty="0"/>
              <a:t>    index = 0</a:t>
            </a:r>
          </a:p>
          <a:p>
            <a:r>
              <a:rPr lang="en-US" altLang="zh-CN" sz="1400" dirty="0"/>
              <a:t>    for line in </a:t>
            </a:r>
            <a:r>
              <a:rPr lang="en-US" altLang="zh-CN" sz="1400" dirty="0" err="1"/>
              <a:t>arrayOLines</a:t>
            </a:r>
            <a:r>
              <a:rPr lang="en-US" altLang="zh-CN" sz="1400" dirty="0"/>
              <a:t>:</a:t>
            </a:r>
          </a:p>
          <a:p>
            <a:r>
              <a:rPr lang="en-US" altLang="zh-CN" sz="1400" dirty="0"/>
              <a:t>        line = </a:t>
            </a:r>
            <a:r>
              <a:rPr lang="en-US" altLang="zh-CN" sz="1400" dirty="0" err="1"/>
              <a:t>line.strip</a:t>
            </a:r>
            <a:r>
              <a:rPr lang="en-US" altLang="zh-CN" sz="1400" dirty="0"/>
              <a:t>()</a:t>
            </a:r>
          </a:p>
          <a:p>
            <a:r>
              <a:rPr lang="en-US" altLang="zh-CN" sz="1400" dirty="0"/>
              <a:t>        </a:t>
            </a:r>
            <a:r>
              <a:rPr lang="en-US" altLang="zh-CN" sz="1400" dirty="0" err="1"/>
              <a:t>listFromLine</a:t>
            </a:r>
            <a:r>
              <a:rPr lang="en-US" altLang="zh-CN" sz="1400" dirty="0"/>
              <a:t> = </a:t>
            </a:r>
            <a:r>
              <a:rPr lang="en-US" altLang="zh-CN" sz="1400" dirty="0" err="1"/>
              <a:t>line.split</a:t>
            </a:r>
            <a:r>
              <a:rPr lang="en-US" altLang="zh-CN" sz="1400" dirty="0"/>
              <a:t>('\t')</a:t>
            </a:r>
          </a:p>
          <a:p>
            <a:r>
              <a:rPr lang="en-US" altLang="zh-CN" sz="1400" dirty="0"/>
              <a:t>        </a:t>
            </a:r>
            <a:r>
              <a:rPr lang="en-US" altLang="zh-CN" sz="1400" dirty="0" err="1"/>
              <a:t>returnMat</a:t>
            </a:r>
            <a:r>
              <a:rPr lang="en-US" altLang="zh-CN" sz="1400" dirty="0"/>
              <a:t>[index,:] = </a:t>
            </a:r>
            <a:r>
              <a:rPr lang="en-US" altLang="zh-CN" sz="1400" dirty="0" err="1"/>
              <a:t>listFromLine</a:t>
            </a:r>
            <a:r>
              <a:rPr lang="en-US" altLang="zh-CN" sz="1400" dirty="0"/>
              <a:t>[0:3]</a:t>
            </a:r>
          </a:p>
          <a:p>
            <a:r>
              <a:rPr lang="en-US" altLang="zh-CN" sz="1400" dirty="0"/>
              <a:t>        if(</a:t>
            </a:r>
            <a:r>
              <a:rPr lang="en-US" altLang="zh-CN" sz="1400" dirty="0" err="1"/>
              <a:t>listFromLine</a:t>
            </a:r>
            <a:r>
              <a:rPr lang="en-US" altLang="zh-CN" sz="1400" dirty="0"/>
              <a:t>[-1].</a:t>
            </a:r>
            <a:r>
              <a:rPr lang="en-US" altLang="zh-CN" sz="1400" dirty="0" err="1"/>
              <a:t>isdigit</a:t>
            </a:r>
            <a:r>
              <a:rPr lang="en-US" altLang="zh-CN" sz="1400" dirty="0"/>
              <a:t>()):</a:t>
            </a:r>
          </a:p>
          <a:p>
            <a:r>
              <a:rPr lang="en-US" altLang="zh-CN" sz="1400" dirty="0"/>
              <a:t>            </a:t>
            </a:r>
            <a:r>
              <a:rPr lang="en-US" altLang="zh-CN" sz="1400" dirty="0" err="1"/>
              <a:t>classLabelVector.append</a:t>
            </a:r>
            <a:r>
              <a:rPr lang="en-US" altLang="zh-CN" sz="1400" dirty="0"/>
              <a:t>(int(</a:t>
            </a:r>
            <a:r>
              <a:rPr lang="en-US" altLang="zh-CN" sz="1400" dirty="0" err="1"/>
              <a:t>listFromLine</a:t>
            </a:r>
            <a:r>
              <a:rPr lang="en-US" altLang="zh-CN" sz="1400" dirty="0"/>
              <a:t>[-1]))</a:t>
            </a:r>
          </a:p>
          <a:p>
            <a:r>
              <a:rPr lang="en-US" altLang="zh-CN" sz="1400" dirty="0"/>
              <a:t>        else:</a:t>
            </a:r>
          </a:p>
          <a:p>
            <a:r>
              <a:rPr lang="en-US" altLang="zh-CN" sz="1400" dirty="0"/>
              <a:t>            </a:t>
            </a:r>
            <a:r>
              <a:rPr lang="en-US" altLang="zh-CN" sz="1400" dirty="0" err="1"/>
              <a:t>classLabelVector.append</a:t>
            </a:r>
            <a:r>
              <a:rPr lang="en-US" altLang="zh-CN" sz="1400" dirty="0"/>
              <a:t>(</a:t>
            </a:r>
            <a:r>
              <a:rPr lang="en-US" altLang="zh-CN" sz="1400" dirty="0" err="1"/>
              <a:t>love_dictionary.get</a:t>
            </a:r>
            <a:r>
              <a:rPr lang="en-US" altLang="zh-CN" sz="1400" dirty="0"/>
              <a:t>(</a:t>
            </a:r>
            <a:r>
              <a:rPr lang="en-US" altLang="zh-CN" sz="1400" dirty="0" err="1"/>
              <a:t>listFromLine</a:t>
            </a:r>
            <a:r>
              <a:rPr lang="en-US" altLang="zh-CN" sz="1400" dirty="0"/>
              <a:t>[-1]))</a:t>
            </a:r>
          </a:p>
          <a:p>
            <a:r>
              <a:rPr lang="en-US" altLang="zh-CN" sz="1400" dirty="0"/>
              <a:t>        index += 1</a:t>
            </a:r>
          </a:p>
          <a:p>
            <a:r>
              <a:rPr lang="en-US" altLang="zh-CN" sz="1400" dirty="0"/>
              <a:t>    return </a:t>
            </a:r>
            <a:r>
              <a:rPr lang="en-US" altLang="zh-CN" sz="1400" dirty="0" err="1"/>
              <a:t>returnMat,classLabelVector</a:t>
            </a:r>
            <a:endParaRPr lang="zh-CN" altLang="en-US" sz="1400" dirty="0"/>
          </a:p>
        </p:txBody>
      </p:sp>
      <p:cxnSp>
        <p:nvCxnSpPr>
          <p:cNvPr id="16" name="连接符: 肘形 15">
            <a:extLst>
              <a:ext uri="{FF2B5EF4-FFF2-40B4-BE49-F238E27FC236}">
                <a16:creationId xmlns:a16="http://schemas.microsoft.com/office/drawing/2014/main" id="{7F0D1D36-22C8-46E0-A8F3-F2A93427B1B6}"/>
              </a:ext>
            </a:extLst>
          </p:cNvPr>
          <p:cNvCxnSpPr>
            <a:cxnSpLocks/>
          </p:cNvCxnSpPr>
          <p:nvPr/>
        </p:nvCxnSpPr>
        <p:spPr>
          <a:xfrm rot="10800000" flipV="1">
            <a:off x="7592328" y="3157086"/>
            <a:ext cx="810527" cy="3977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6E26946-9DA3-4A22-9906-08B5A7370475}"/>
              </a:ext>
            </a:extLst>
          </p:cNvPr>
          <p:cNvSpPr txBox="1"/>
          <p:nvPr/>
        </p:nvSpPr>
        <p:spPr>
          <a:xfrm>
            <a:off x="8425869" y="2972420"/>
            <a:ext cx="810526" cy="523220"/>
          </a:xfrm>
          <a:prstGeom prst="rect">
            <a:avLst/>
          </a:prstGeom>
          <a:noFill/>
        </p:spPr>
        <p:txBody>
          <a:bodyPr wrap="square" rtlCol="0">
            <a:spAutoFit/>
          </a:bodyPr>
          <a:lstStyle/>
          <a:p>
            <a:r>
              <a:rPr lang="zh-CN" altLang="en-US" sz="1400" dirty="0"/>
              <a:t>得到文件行数</a:t>
            </a:r>
          </a:p>
        </p:txBody>
      </p:sp>
      <p:cxnSp>
        <p:nvCxnSpPr>
          <p:cNvPr id="23" name="连接符: 肘形 22">
            <a:extLst>
              <a:ext uri="{FF2B5EF4-FFF2-40B4-BE49-F238E27FC236}">
                <a16:creationId xmlns:a16="http://schemas.microsoft.com/office/drawing/2014/main" id="{C8D62B0F-C65F-4E56-9F95-749B6F71396A}"/>
              </a:ext>
            </a:extLst>
          </p:cNvPr>
          <p:cNvCxnSpPr>
            <a:cxnSpLocks/>
          </p:cNvCxnSpPr>
          <p:nvPr/>
        </p:nvCxnSpPr>
        <p:spPr>
          <a:xfrm rot="10800000">
            <a:off x="7592328" y="3811605"/>
            <a:ext cx="810528" cy="2956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8328EAB8-7CAF-483F-A929-4E1CCCB4F6E7}"/>
              </a:ext>
            </a:extLst>
          </p:cNvPr>
          <p:cNvSpPr txBox="1"/>
          <p:nvPr/>
        </p:nvSpPr>
        <p:spPr>
          <a:xfrm>
            <a:off x="8425869" y="3922551"/>
            <a:ext cx="1170518" cy="523220"/>
          </a:xfrm>
          <a:prstGeom prst="rect">
            <a:avLst/>
          </a:prstGeom>
          <a:noFill/>
        </p:spPr>
        <p:txBody>
          <a:bodyPr wrap="square" rtlCol="0">
            <a:spAutoFit/>
          </a:bodyPr>
          <a:lstStyle/>
          <a:p>
            <a:r>
              <a:rPr lang="zh-CN" altLang="en-US" sz="1400" dirty="0"/>
              <a:t>创建返回的</a:t>
            </a:r>
            <a:r>
              <a:rPr lang="en-US" altLang="zh-CN" sz="1400" dirty="0"/>
              <a:t>NumPy</a:t>
            </a:r>
            <a:r>
              <a:rPr lang="zh-CN" altLang="en-US" sz="1400" dirty="0"/>
              <a:t>矩阵</a:t>
            </a:r>
          </a:p>
        </p:txBody>
      </p:sp>
    </p:spTree>
    <p:extLst>
      <p:ext uri="{BB962C8B-B14F-4D97-AF65-F5344CB8AC3E}">
        <p14:creationId xmlns:p14="http://schemas.microsoft.com/office/powerpoint/2010/main" val="801101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长方形 51">
            <a:extLst>
              <a:ext uri="{FF2B5EF4-FFF2-40B4-BE49-F238E27FC236}">
                <a16:creationId xmlns:a16="http://schemas.microsoft.com/office/drawing/2014/main" id="{46969EBC-E8D3-4914-9A82-8E88F816E77E}"/>
              </a:ext>
            </a:extLst>
          </p:cNvPr>
          <p:cNvSpPr/>
          <p:nvPr/>
        </p:nvSpPr>
        <p:spPr>
          <a:xfrm>
            <a:off x="4297328" y="183093"/>
            <a:ext cx="3597344" cy="369332"/>
          </a:xfrm>
          <a:prstGeom prst="rect">
            <a:avLst/>
          </a:prstGeom>
        </p:spPr>
        <p:txBody>
          <a:bodyPr wrap="square" lIns="0" tIns="0" rIns="0" bIns="0" rtlCol="0">
            <a:spAutoFit/>
          </a:bodyPr>
          <a:lstStyle/>
          <a:p>
            <a:pPr algn="ctr" rtl="0"/>
            <a:r>
              <a:rPr lang="en-US" altLang="zh-CN"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项目案例 </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13</a:t>
            </a:fld>
            <a:endParaRPr lang="zh-CN" altLang="en-US" noProof="0" dirty="0"/>
          </a:p>
        </p:txBody>
      </p:sp>
      <p:sp>
        <p:nvSpPr>
          <p:cNvPr id="5" name="文本框 4">
            <a:extLst>
              <a:ext uri="{FF2B5EF4-FFF2-40B4-BE49-F238E27FC236}">
                <a16:creationId xmlns:a16="http://schemas.microsoft.com/office/drawing/2014/main" id="{A10AAA4F-4216-49B5-9C45-16F091FE282E}"/>
              </a:ext>
            </a:extLst>
          </p:cNvPr>
          <p:cNvSpPr txBox="1"/>
          <p:nvPr/>
        </p:nvSpPr>
        <p:spPr>
          <a:xfrm>
            <a:off x="885524" y="552425"/>
            <a:ext cx="1164657" cy="369332"/>
          </a:xfrm>
          <a:prstGeom prst="rect">
            <a:avLst/>
          </a:prstGeom>
          <a:noFill/>
        </p:spPr>
        <p:txBody>
          <a:bodyPr wrap="square" rtlCol="0">
            <a:spAutoFit/>
          </a:bodyPr>
          <a:lstStyle/>
          <a:p>
            <a:r>
              <a:rPr lang="zh-CN" altLang="en-US" dirty="0"/>
              <a:t>分析数据</a:t>
            </a:r>
          </a:p>
        </p:txBody>
      </p:sp>
      <p:sp>
        <p:nvSpPr>
          <p:cNvPr id="6" name="文本框 5">
            <a:extLst>
              <a:ext uri="{FF2B5EF4-FFF2-40B4-BE49-F238E27FC236}">
                <a16:creationId xmlns:a16="http://schemas.microsoft.com/office/drawing/2014/main" id="{AC118EB0-C069-4BA7-B6B9-24B22197F5D9}"/>
              </a:ext>
            </a:extLst>
          </p:cNvPr>
          <p:cNvSpPr txBox="1"/>
          <p:nvPr/>
        </p:nvSpPr>
        <p:spPr>
          <a:xfrm>
            <a:off x="2813785" y="1297142"/>
            <a:ext cx="6564430" cy="1200329"/>
          </a:xfrm>
          <a:prstGeom prst="rect">
            <a:avLst/>
          </a:prstGeom>
          <a:noFill/>
        </p:spPr>
        <p:txBody>
          <a:bodyPr wrap="square" rtlCol="0">
            <a:spAutoFit/>
          </a:bodyPr>
          <a:lstStyle/>
          <a:p>
            <a:r>
              <a:rPr lang="zh-CN" altLang="en-US" dirty="0"/>
              <a:t> 现在已经从文本文件中导入了数据，并将其格式化为想要的格式，接着我们需要了解数据的真实含义。当然我们可以直接浏览文本文件，但是这种方法非常不友好，一般来说，我们会采用图形化的方式直观的展示数据。</a:t>
            </a:r>
          </a:p>
        </p:txBody>
      </p:sp>
      <p:sp>
        <p:nvSpPr>
          <p:cNvPr id="7" name="文本框 6">
            <a:extLst>
              <a:ext uri="{FF2B5EF4-FFF2-40B4-BE49-F238E27FC236}">
                <a16:creationId xmlns:a16="http://schemas.microsoft.com/office/drawing/2014/main" id="{B05760BA-961F-4267-83A9-E69197DC8805}"/>
              </a:ext>
            </a:extLst>
          </p:cNvPr>
          <p:cNvSpPr txBox="1"/>
          <p:nvPr/>
        </p:nvSpPr>
        <p:spPr>
          <a:xfrm>
            <a:off x="2813786" y="3429000"/>
            <a:ext cx="6564429" cy="923330"/>
          </a:xfrm>
          <a:prstGeom prst="rect">
            <a:avLst/>
          </a:prstGeom>
          <a:noFill/>
        </p:spPr>
        <p:txBody>
          <a:bodyPr wrap="square" rtlCol="0">
            <a:spAutoFit/>
          </a:bodyPr>
          <a:lstStyle/>
          <a:p>
            <a:r>
              <a:rPr lang="zh-CN" altLang="en-US" dirty="0"/>
              <a:t>我们可以采用色彩或其他的记号来标记不同的样本分类，以便更好的理解数据信息。</a:t>
            </a:r>
            <a:r>
              <a:rPr lang="en-US" altLang="zh-CN" dirty="0"/>
              <a:t>Matplotlib</a:t>
            </a:r>
            <a:r>
              <a:rPr lang="zh-CN" altLang="en-US" dirty="0"/>
              <a:t>库提供的</a:t>
            </a:r>
            <a:r>
              <a:rPr lang="en-US" altLang="zh-CN" dirty="0"/>
              <a:t>scatter</a:t>
            </a:r>
            <a:r>
              <a:rPr lang="zh-CN" altLang="en-US" dirty="0"/>
              <a:t>函数支持个性化标记散点图上的点。</a:t>
            </a:r>
          </a:p>
        </p:txBody>
      </p:sp>
    </p:spTree>
    <p:extLst>
      <p:ext uri="{BB962C8B-B14F-4D97-AF65-F5344CB8AC3E}">
        <p14:creationId xmlns:p14="http://schemas.microsoft.com/office/powerpoint/2010/main" val="407450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长方形 51">
            <a:extLst>
              <a:ext uri="{FF2B5EF4-FFF2-40B4-BE49-F238E27FC236}">
                <a16:creationId xmlns:a16="http://schemas.microsoft.com/office/drawing/2014/main" id="{46969EBC-E8D3-4914-9A82-8E88F816E77E}"/>
              </a:ext>
            </a:extLst>
          </p:cNvPr>
          <p:cNvSpPr/>
          <p:nvPr/>
        </p:nvSpPr>
        <p:spPr>
          <a:xfrm>
            <a:off x="4297328" y="183093"/>
            <a:ext cx="3597344" cy="369332"/>
          </a:xfrm>
          <a:prstGeom prst="rect">
            <a:avLst/>
          </a:prstGeom>
        </p:spPr>
        <p:txBody>
          <a:bodyPr wrap="square" lIns="0" tIns="0" rIns="0" bIns="0" rtlCol="0">
            <a:spAutoFit/>
          </a:bodyPr>
          <a:lstStyle/>
          <a:p>
            <a:pPr algn="ctr" rtl="0"/>
            <a:r>
              <a:rPr lang="en-US" altLang="zh-CN"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项目案例 </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14</a:t>
            </a:fld>
            <a:endParaRPr lang="zh-CN" altLang="en-US" noProof="0" dirty="0"/>
          </a:p>
        </p:txBody>
      </p:sp>
      <p:sp>
        <p:nvSpPr>
          <p:cNvPr id="5" name="文本框 4">
            <a:extLst>
              <a:ext uri="{FF2B5EF4-FFF2-40B4-BE49-F238E27FC236}">
                <a16:creationId xmlns:a16="http://schemas.microsoft.com/office/drawing/2014/main" id="{A10AAA4F-4216-49B5-9C45-16F091FE282E}"/>
              </a:ext>
            </a:extLst>
          </p:cNvPr>
          <p:cNvSpPr txBox="1"/>
          <p:nvPr/>
        </p:nvSpPr>
        <p:spPr>
          <a:xfrm>
            <a:off x="829080" y="501649"/>
            <a:ext cx="1164657" cy="369332"/>
          </a:xfrm>
          <a:prstGeom prst="rect">
            <a:avLst/>
          </a:prstGeom>
          <a:noFill/>
        </p:spPr>
        <p:txBody>
          <a:bodyPr wrap="square" rtlCol="0">
            <a:spAutoFit/>
          </a:bodyPr>
          <a:lstStyle/>
          <a:p>
            <a:r>
              <a:rPr lang="zh-CN" altLang="en-US" dirty="0"/>
              <a:t>分析数据</a:t>
            </a:r>
          </a:p>
        </p:txBody>
      </p:sp>
      <p:pic>
        <p:nvPicPr>
          <p:cNvPr id="2" name="图片 1">
            <a:extLst>
              <a:ext uri="{FF2B5EF4-FFF2-40B4-BE49-F238E27FC236}">
                <a16:creationId xmlns:a16="http://schemas.microsoft.com/office/drawing/2014/main" id="{9265BBD1-3E64-4CFC-963F-AF11190020EF}"/>
              </a:ext>
            </a:extLst>
          </p:cNvPr>
          <p:cNvPicPr>
            <a:picLocks noChangeAspect="1"/>
          </p:cNvPicPr>
          <p:nvPr/>
        </p:nvPicPr>
        <p:blipFill>
          <a:blip r:embed="rId3"/>
          <a:stretch>
            <a:fillRect/>
          </a:stretch>
        </p:blipFill>
        <p:spPr>
          <a:xfrm>
            <a:off x="1700224" y="867048"/>
            <a:ext cx="9520931" cy="5628136"/>
          </a:xfrm>
          <a:prstGeom prst="rect">
            <a:avLst/>
          </a:prstGeom>
        </p:spPr>
      </p:pic>
    </p:spTree>
    <p:extLst>
      <p:ext uri="{BB962C8B-B14F-4D97-AF65-F5344CB8AC3E}">
        <p14:creationId xmlns:p14="http://schemas.microsoft.com/office/powerpoint/2010/main" val="915033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长方形 51">
            <a:extLst>
              <a:ext uri="{FF2B5EF4-FFF2-40B4-BE49-F238E27FC236}">
                <a16:creationId xmlns:a16="http://schemas.microsoft.com/office/drawing/2014/main" id="{46969EBC-E8D3-4914-9A82-8E88F816E77E}"/>
              </a:ext>
            </a:extLst>
          </p:cNvPr>
          <p:cNvSpPr/>
          <p:nvPr/>
        </p:nvSpPr>
        <p:spPr>
          <a:xfrm>
            <a:off x="4297328" y="183093"/>
            <a:ext cx="3597344" cy="369332"/>
          </a:xfrm>
          <a:prstGeom prst="rect">
            <a:avLst/>
          </a:prstGeom>
        </p:spPr>
        <p:txBody>
          <a:bodyPr wrap="square" lIns="0" tIns="0" rIns="0" bIns="0" rtlCol="0">
            <a:spAutoFit/>
          </a:bodyPr>
          <a:lstStyle/>
          <a:p>
            <a:pPr algn="ctr" rtl="0"/>
            <a:r>
              <a:rPr lang="en-US" altLang="zh-CN"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项目案例 </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15</a:t>
            </a:fld>
            <a:endParaRPr lang="zh-CN" altLang="en-US" noProof="0" dirty="0"/>
          </a:p>
        </p:txBody>
      </p:sp>
      <p:sp>
        <p:nvSpPr>
          <p:cNvPr id="5" name="文本框 4">
            <a:extLst>
              <a:ext uri="{FF2B5EF4-FFF2-40B4-BE49-F238E27FC236}">
                <a16:creationId xmlns:a16="http://schemas.microsoft.com/office/drawing/2014/main" id="{A10AAA4F-4216-49B5-9C45-16F091FE282E}"/>
              </a:ext>
            </a:extLst>
          </p:cNvPr>
          <p:cNvSpPr txBox="1"/>
          <p:nvPr/>
        </p:nvSpPr>
        <p:spPr>
          <a:xfrm>
            <a:off x="829080" y="501649"/>
            <a:ext cx="1164657" cy="369332"/>
          </a:xfrm>
          <a:prstGeom prst="rect">
            <a:avLst/>
          </a:prstGeom>
          <a:noFill/>
        </p:spPr>
        <p:txBody>
          <a:bodyPr wrap="square" rtlCol="0">
            <a:spAutoFit/>
          </a:bodyPr>
          <a:lstStyle/>
          <a:p>
            <a:r>
              <a:rPr lang="zh-CN" altLang="en-US" dirty="0"/>
              <a:t>分析数据</a:t>
            </a:r>
          </a:p>
        </p:txBody>
      </p:sp>
      <p:sp>
        <p:nvSpPr>
          <p:cNvPr id="3" name="文本框 2">
            <a:extLst>
              <a:ext uri="{FF2B5EF4-FFF2-40B4-BE49-F238E27FC236}">
                <a16:creationId xmlns:a16="http://schemas.microsoft.com/office/drawing/2014/main" id="{851C3DD9-7E3F-4D48-91C2-B33815F954A6}"/>
              </a:ext>
            </a:extLst>
          </p:cNvPr>
          <p:cNvSpPr txBox="1"/>
          <p:nvPr/>
        </p:nvSpPr>
        <p:spPr>
          <a:xfrm>
            <a:off x="1306362" y="872718"/>
            <a:ext cx="9579276" cy="1077218"/>
          </a:xfrm>
          <a:prstGeom prst="rect">
            <a:avLst/>
          </a:prstGeom>
          <a:noFill/>
        </p:spPr>
        <p:txBody>
          <a:bodyPr wrap="square" rtlCol="0">
            <a:spAutoFit/>
          </a:bodyPr>
          <a:lstStyle/>
          <a:p>
            <a:r>
              <a:rPr lang="zh-CN" altLang="en-US" sz="1600" dirty="0"/>
              <a:t>上述代码利用变量</a:t>
            </a:r>
            <a:r>
              <a:rPr lang="en-US" altLang="zh-CN" sz="1600" dirty="0" err="1"/>
              <a:t>datingLabels</a:t>
            </a:r>
            <a:r>
              <a:rPr lang="zh-CN" altLang="en-US" sz="1600" dirty="0"/>
              <a:t>存储的类标签属性，在散点图上绘制了色彩不等、尺寸不同的点，从图中我们可以看出三个样本分类的区域轮廓，但是依然很难根据这张图得出结论性信息。</a:t>
            </a:r>
            <a:endParaRPr lang="en-US" altLang="zh-CN" sz="1600" dirty="0"/>
          </a:p>
          <a:p>
            <a:r>
              <a:rPr lang="zh-CN" altLang="en-US" sz="1600" dirty="0"/>
              <a:t>我们试着采用不同的属性值来绘制散点图，下图采用飞行里程数与玩视频游戏时间百分比绘图得到很好的展示效果，清晰地标识了三个不同的样本分类区域，具有不同爱好的人其类别区域也不同。</a:t>
            </a:r>
          </a:p>
        </p:txBody>
      </p:sp>
      <p:pic>
        <p:nvPicPr>
          <p:cNvPr id="4" name="图片 3">
            <a:extLst>
              <a:ext uri="{FF2B5EF4-FFF2-40B4-BE49-F238E27FC236}">
                <a16:creationId xmlns:a16="http://schemas.microsoft.com/office/drawing/2014/main" id="{0FD2F624-7109-4350-88E9-ACE058CC1B88}"/>
              </a:ext>
            </a:extLst>
          </p:cNvPr>
          <p:cNvPicPr>
            <a:picLocks noChangeAspect="1"/>
          </p:cNvPicPr>
          <p:nvPr/>
        </p:nvPicPr>
        <p:blipFill>
          <a:blip r:embed="rId3"/>
          <a:stretch>
            <a:fillRect/>
          </a:stretch>
        </p:blipFill>
        <p:spPr>
          <a:xfrm>
            <a:off x="1306362" y="2075160"/>
            <a:ext cx="8929511" cy="4680524"/>
          </a:xfrm>
          <a:prstGeom prst="rect">
            <a:avLst/>
          </a:prstGeom>
        </p:spPr>
      </p:pic>
      <p:pic>
        <p:nvPicPr>
          <p:cNvPr id="8" name="图片 7">
            <a:extLst>
              <a:ext uri="{FF2B5EF4-FFF2-40B4-BE49-F238E27FC236}">
                <a16:creationId xmlns:a16="http://schemas.microsoft.com/office/drawing/2014/main" id="{1D05234F-AD57-4253-B325-C9AFF445B5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2210" y="3781740"/>
            <a:ext cx="179614" cy="129721"/>
          </a:xfrm>
          <a:prstGeom prst="rect">
            <a:avLst/>
          </a:prstGeom>
        </p:spPr>
      </p:pic>
      <p:sp>
        <p:nvSpPr>
          <p:cNvPr id="9" name="文本框 8">
            <a:extLst>
              <a:ext uri="{FF2B5EF4-FFF2-40B4-BE49-F238E27FC236}">
                <a16:creationId xmlns:a16="http://schemas.microsoft.com/office/drawing/2014/main" id="{5BA83B24-D842-4E48-97DC-0AD896FB45E1}"/>
              </a:ext>
            </a:extLst>
          </p:cNvPr>
          <p:cNvSpPr txBox="1"/>
          <p:nvPr/>
        </p:nvSpPr>
        <p:spPr>
          <a:xfrm>
            <a:off x="6870749" y="3712709"/>
            <a:ext cx="1254504" cy="307777"/>
          </a:xfrm>
          <a:prstGeom prst="rect">
            <a:avLst/>
          </a:prstGeom>
          <a:noFill/>
        </p:spPr>
        <p:txBody>
          <a:bodyPr wrap="square" rtlCol="0">
            <a:spAutoFit/>
          </a:bodyPr>
          <a:lstStyle/>
          <a:p>
            <a:r>
              <a:rPr lang="zh-CN" altLang="en-US" sz="1400" dirty="0"/>
              <a:t>魅力一般</a:t>
            </a:r>
          </a:p>
        </p:txBody>
      </p:sp>
      <p:pic>
        <p:nvPicPr>
          <p:cNvPr id="14" name="图片 13">
            <a:extLst>
              <a:ext uri="{FF2B5EF4-FFF2-40B4-BE49-F238E27FC236}">
                <a16:creationId xmlns:a16="http://schemas.microsoft.com/office/drawing/2014/main" id="{5AAA5A7C-74E0-422E-8AF6-0B12BAEC79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5410" y="4129511"/>
            <a:ext cx="265339" cy="123825"/>
          </a:xfrm>
          <a:prstGeom prst="rect">
            <a:avLst/>
          </a:prstGeom>
        </p:spPr>
      </p:pic>
      <p:sp>
        <p:nvSpPr>
          <p:cNvPr id="18" name="文本框 17">
            <a:extLst>
              <a:ext uri="{FF2B5EF4-FFF2-40B4-BE49-F238E27FC236}">
                <a16:creationId xmlns:a16="http://schemas.microsoft.com/office/drawing/2014/main" id="{76EF9DA2-767C-498D-AEDC-FE8723781B81}"/>
              </a:ext>
            </a:extLst>
          </p:cNvPr>
          <p:cNvSpPr txBox="1"/>
          <p:nvPr/>
        </p:nvSpPr>
        <p:spPr>
          <a:xfrm>
            <a:off x="6870749" y="4026048"/>
            <a:ext cx="1254504" cy="307777"/>
          </a:xfrm>
          <a:prstGeom prst="rect">
            <a:avLst/>
          </a:prstGeom>
          <a:noFill/>
        </p:spPr>
        <p:txBody>
          <a:bodyPr wrap="square" rtlCol="0">
            <a:spAutoFit/>
          </a:bodyPr>
          <a:lstStyle/>
          <a:p>
            <a:r>
              <a:rPr lang="zh-CN" altLang="en-US" sz="1400" dirty="0"/>
              <a:t>极具魅力的</a:t>
            </a:r>
          </a:p>
        </p:txBody>
      </p:sp>
      <p:pic>
        <p:nvPicPr>
          <p:cNvPr id="17" name="图片 16" descr="图片包含 哺乳动物, 动物&#10;&#10;描述已自动生成">
            <a:extLst>
              <a:ext uri="{FF2B5EF4-FFF2-40B4-BE49-F238E27FC236}">
                <a16:creationId xmlns:a16="http://schemas.microsoft.com/office/drawing/2014/main" id="{36B6073F-5618-4207-851C-D57E77A334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52210" y="4465507"/>
            <a:ext cx="209550" cy="190500"/>
          </a:xfrm>
          <a:prstGeom prst="rect">
            <a:avLst/>
          </a:prstGeom>
        </p:spPr>
      </p:pic>
      <p:sp>
        <p:nvSpPr>
          <p:cNvPr id="26" name="文本框 25">
            <a:extLst>
              <a:ext uri="{FF2B5EF4-FFF2-40B4-BE49-F238E27FC236}">
                <a16:creationId xmlns:a16="http://schemas.microsoft.com/office/drawing/2014/main" id="{F52AFE16-C160-4FDC-8E31-B51AA1BFD5DF}"/>
              </a:ext>
            </a:extLst>
          </p:cNvPr>
          <p:cNvSpPr txBox="1"/>
          <p:nvPr/>
        </p:nvSpPr>
        <p:spPr>
          <a:xfrm>
            <a:off x="6865053" y="4415422"/>
            <a:ext cx="1254504" cy="307777"/>
          </a:xfrm>
          <a:prstGeom prst="rect">
            <a:avLst/>
          </a:prstGeom>
          <a:noFill/>
        </p:spPr>
        <p:txBody>
          <a:bodyPr wrap="square" rtlCol="0">
            <a:spAutoFit/>
          </a:bodyPr>
          <a:lstStyle/>
          <a:p>
            <a:r>
              <a:rPr lang="zh-CN" altLang="en-US" sz="1400" dirty="0"/>
              <a:t>不喜欢的</a:t>
            </a:r>
          </a:p>
        </p:txBody>
      </p:sp>
    </p:spTree>
    <p:extLst>
      <p:ext uri="{BB962C8B-B14F-4D97-AF65-F5344CB8AC3E}">
        <p14:creationId xmlns:p14="http://schemas.microsoft.com/office/powerpoint/2010/main" val="147828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长方形 51">
            <a:extLst>
              <a:ext uri="{FF2B5EF4-FFF2-40B4-BE49-F238E27FC236}">
                <a16:creationId xmlns:a16="http://schemas.microsoft.com/office/drawing/2014/main" id="{46969EBC-E8D3-4914-9A82-8E88F816E77E}"/>
              </a:ext>
            </a:extLst>
          </p:cNvPr>
          <p:cNvSpPr/>
          <p:nvPr/>
        </p:nvSpPr>
        <p:spPr>
          <a:xfrm>
            <a:off x="4297328" y="183093"/>
            <a:ext cx="3597344" cy="369332"/>
          </a:xfrm>
          <a:prstGeom prst="rect">
            <a:avLst/>
          </a:prstGeom>
        </p:spPr>
        <p:txBody>
          <a:bodyPr wrap="square" lIns="0" tIns="0" rIns="0" bIns="0" rtlCol="0">
            <a:spAutoFit/>
          </a:bodyPr>
          <a:lstStyle/>
          <a:p>
            <a:pPr algn="ctr" rtl="0"/>
            <a:r>
              <a:rPr lang="en-US" altLang="zh-CN"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项目案例 </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16</a:t>
            </a:fld>
            <a:endParaRPr lang="zh-CN" altLang="en-US" noProof="0" dirty="0"/>
          </a:p>
        </p:txBody>
      </p:sp>
      <p:sp>
        <p:nvSpPr>
          <p:cNvPr id="5" name="文本框 4">
            <a:extLst>
              <a:ext uri="{FF2B5EF4-FFF2-40B4-BE49-F238E27FC236}">
                <a16:creationId xmlns:a16="http://schemas.microsoft.com/office/drawing/2014/main" id="{A10AAA4F-4216-49B5-9C45-16F091FE282E}"/>
              </a:ext>
            </a:extLst>
          </p:cNvPr>
          <p:cNvSpPr txBox="1"/>
          <p:nvPr/>
        </p:nvSpPr>
        <p:spPr>
          <a:xfrm>
            <a:off x="829080" y="501649"/>
            <a:ext cx="1372253" cy="369332"/>
          </a:xfrm>
          <a:prstGeom prst="rect">
            <a:avLst/>
          </a:prstGeom>
          <a:noFill/>
        </p:spPr>
        <p:txBody>
          <a:bodyPr wrap="square" rtlCol="0">
            <a:spAutoFit/>
          </a:bodyPr>
          <a:lstStyle/>
          <a:p>
            <a:r>
              <a:rPr lang="zh-CN" altLang="en-US" dirty="0"/>
              <a:t>归一化处理</a:t>
            </a:r>
          </a:p>
        </p:txBody>
      </p:sp>
      <p:graphicFrame>
        <p:nvGraphicFramePr>
          <p:cNvPr id="2" name="表格 1">
            <a:extLst>
              <a:ext uri="{FF2B5EF4-FFF2-40B4-BE49-F238E27FC236}">
                <a16:creationId xmlns:a16="http://schemas.microsoft.com/office/drawing/2014/main" id="{43C7520B-B496-4C0E-97DA-2B513CB63FA0}"/>
              </a:ext>
            </a:extLst>
          </p:cNvPr>
          <p:cNvGraphicFramePr>
            <a:graphicFrameLocks noGrp="1"/>
          </p:cNvGraphicFramePr>
          <p:nvPr>
            <p:extLst>
              <p:ext uri="{D42A27DB-BD31-4B8C-83A1-F6EECF244321}">
                <p14:modId xmlns:p14="http://schemas.microsoft.com/office/powerpoint/2010/main" val="2105920118"/>
              </p:ext>
            </p:extLst>
          </p:nvPr>
        </p:nvGraphicFramePr>
        <p:xfrm>
          <a:off x="1478517" y="3624686"/>
          <a:ext cx="8128000" cy="22174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943113330"/>
                    </a:ext>
                  </a:extLst>
                </a:gridCol>
                <a:gridCol w="1625600">
                  <a:extLst>
                    <a:ext uri="{9D8B030D-6E8A-4147-A177-3AD203B41FA5}">
                      <a16:colId xmlns:a16="http://schemas.microsoft.com/office/drawing/2014/main" val="904512425"/>
                    </a:ext>
                  </a:extLst>
                </a:gridCol>
                <a:gridCol w="1625600">
                  <a:extLst>
                    <a:ext uri="{9D8B030D-6E8A-4147-A177-3AD203B41FA5}">
                      <a16:colId xmlns:a16="http://schemas.microsoft.com/office/drawing/2014/main" val="1747995392"/>
                    </a:ext>
                  </a:extLst>
                </a:gridCol>
                <a:gridCol w="1625600">
                  <a:extLst>
                    <a:ext uri="{9D8B030D-6E8A-4147-A177-3AD203B41FA5}">
                      <a16:colId xmlns:a16="http://schemas.microsoft.com/office/drawing/2014/main" val="1313083871"/>
                    </a:ext>
                  </a:extLst>
                </a:gridCol>
                <a:gridCol w="1625600">
                  <a:extLst>
                    <a:ext uri="{9D8B030D-6E8A-4147-A177-3AD203B41FA5}">
                      <a16:colId xmlns:a16="http://schemas.microsoft.com/office/drawing/2014/main" val="4224200469"/>
                    </a:ext>
                  </a:extLst>
                </a:gridCol>
              </a:tblGrid>
              <a:tr h="370840">
                <a:tc>
                  <a:txBody>
                    <a:bodyPr/>
                    <a:lstStyle/>
                    <a:p>
                      <a:r>
                        <a:rPr lang="zh-CN" altLang="en-US" b="1" dirty="0">
                          <a:effectLst/>
                        </a:rPr>
                        <a:t>序号</a:t>
                      </a:r>
                    </a:p>
                  </a:txBody>
                  <a:tcPr marL="123825" marR="123825" marT="57150" marB="57150" anchor="ctr"/>
                </a:tc>
                <a:tc>
                  <a:txBody>
                    <a:bodyPr/>
                    <a:lstStyle/>
                    <a:p>
                      <a:pPr algn="ctr"/>
                      <a:r>
                        <a:rPr lang="zh-CN" altLang="en-US" b="1" dirty="0">
                          <a:effectLst/>
                        </a:rPr>
                        <a:t>玩视频游戏所耗时间百分比</a:t>
                      </a:r>
                    </a:p>
                  </a:txBody>
                  <a:tcPr marL="123825" marR="123825" marT="57150" marB="57150" anchor="ctr"/>
                </a:tc>
                <a:tc>
                  <a:txBody>
                    <a:bodyPr/>
                    <a:lstStyle/>
                    <a:p>
                      <a:pPr algn="r"/>
                      <a:r>
                        <a:rPr lang="zh-CN" altLang="en-US" b="1" dirty="0">
                          <a:effectLst/>
                        </a:rPr>
                        <a:t>每年获得的飞行常客里程数</a:t>
                      </a:r>
                    </a:p>
                  </a:txBody>
                  <a:tcPr marL="123825" marR="123825" marT="57150" marB="57150" anchor="ctr"/>
                </a:tc>
                <a:tc>
                  <a:txBody>
                    <a:bodyPr/>
                    <a:lstStyle/>
                    <a:p>
                      <a:pPr algn="r"/>
                      <a:r>
                        <a:rPr lang="zh-CN" altLang="en-US" b="1">
                          <a:effectLst/>
                        </a:rPr>
                        <a:t>每周消费的冰淇淋公升数</a:t>
                      </a:r>
                    </a:p>
                  </a:txBody>
                  <a:tcPr marL="123825" marR="123825" marT="57150" marB="57150" anchor="ctr"/>
                </a:tc>
                <a:tc>
                  <a:txBody>
                    <a:bodyPr/>
                    <a:lstStyle/>
                    <a:p>
                      <a:pPr algn="r"/>
                      <a:r>
                        <a:rPr lang="zh-CN" altLang="en-US" b="1">
                          <a:effectLst/>
                        </a:rPr>
                        <a:t>样本分类</a:t>
                      </a:r>
                    </a:p>
                  </a:txBody>
                  <a:tcPr marL="123825" marR="123825" marT="57150" marB="57150" anchor="ctr"/>
                </a:tc>
                <a:extLst>
                  <a:ext uri="{0D108BD9-81ED-4DB2-BD59-A6C34878D82A}">
                    <a16:rowId xmlns:a16="http://schemas.microsoft.com/office/drawing/2014/main" val="2944873590"/>
                  </a:ext>
                </a:extLst>
              </a:tr>
              <a:tr h="370840">
                <a:tc>
                  <a:txBody>
                    <a:bodyPr/>
                    <a:lstStyle/>
                    <a:p>
                      <a:r>
                        <a:rPr lang="en-US" altLang="zh-CN">
                          <a:effectLst/>
                        </a:rPr>
                        <a:t>1</a:t>
                      </a:r>
                    </a:p>
                  </a:txBody>
                  <a:tcPr marL="123825" marR="123825" marT="57150" marB="57150" anchor="ctr"/>
                </a:tc>
                <a:tc>
                  <a:txBody>
                    <a:bodyPr/>
                    <a:lstStyle/>
                    <a:p>
                      <a:pPr algn="ctr"/>
                      <a:r>
                        <a:rPr lang="en-US" altLang="zh-CN">
                          <a:effectLst/>
                        </a:rPr>
                        <a:t>0.8</a:t>
                      </a:r>
                    </a:p>
                  </a:txBody>
                  <a:tcPr marL="123825" marR="123825" marT="57150" marB="57150" anchor="ctr"/>
                </a:tc>
                <a:tc>
                  <a:txBody>
                    <a:bodyPr/>
                    <a:lstStyle/>
                    <a:p>
                      <a:pPr algn="r"/>
                      <a:r>
                        <a:rPr lang="en-US" altLang="zh-CN">
                          <a:effectLst/>
                        </a:rPr>
                        <a:t>400</a:t>
                      </a:r>
                    </a:p>
                  </a:txBody>
                  <a:tcPr marL="123825" marR="123825" marT="57150" marB="57150" anchor="ctr"/>
                </a:tc>
                <a:tc>
                  <a:txBody>
                    <a:bodyPr/>
                    <a:lstStyle/>
                    <a:p>
                      <a:pPr algn="r"/>
                      <a:r>
                        <a:rPr lang="en-US" altLang="zh-CN">
                          <a:effectLst/>
                        </a:rPr>
                        <a:t>0.5</a:t>
                      </a:r>
                    </a:p>
                  </a:txBody>
                  <a:tcPr marL="123825" marR="123825" marT="57150" marB="57150" anchor="ctr"/>
                </a:tc>
                <a:tc>
                  <a:txBody>
                    <a:bodyPr/>
                    <a:lstStyle/>
                    <a:p>
                      <a:pPr algn="r"/>
                      <a:r>
                        <a:rPr lang="en-US" altLang="zh-CN">
                          <a:effectLst/>
                        </a:rPr>
                        <a:t>1</a:t>
                      </a:r>
                    </a:p>
                  </a:txBody>
                  <a:tcPr marL="123825" marR="123825" marT="57150" marB="57150" anchor="ctr"/>
                </a:tc>
                <a:extLst>
                  <a:ext uri="{0D108BD9-81ED-4DB2-BD59-A6C34878D82A}">
                    <a16:rowId xmlns:a16="http://schemas.microsoft.com/office/drawing/2014/main" val="2065084035"/>
                  </a:ext>
                </a:extLst>
              </a:tr>
              <a:tr h="370840">
                <a:tc>
                  <a:txBody>
                    <a:bodyPr/>
                    <a:lstStyle/>
                    <a:p>
                      <a:r>
                        <a:rPr lang="en-US" altLang="zh-CN">
                          <a:effectLst/>
                        </a:rPr>
                        <a:t>2</a:t>
                      </a:r>
                    </a:p>
                  </a:txBody>
                  <a:tcPr marL="123825" marR="123825" marT="57150" marB="57150" anchor="ctr"/>
                </a:tc>
                <a:tc>
                  <a:txBody>
                    <a:bodyPr/>
                    <a:lstStyle/>
                    <a:p>
                      <a:pPr algn="ctr"/>
                      <a:r>
                        <a:rPr lang="en-US" altLang="zh-CN">
                          <a:effectLst/>
                        </a:rPr>
                        <a:t>12</a:t>
                      </a:r>
                    </a:p>
                  </a:txBody>
                  <a:tcPr marL="123825" marR="123825" marT="57150" marB="57150" anchor="ctr"/>
                </a:tc>
                <a:tc>
                  <a:txBody>
                    <a:bodyPr/>
                    <a:lstStyle/>
                    <a:p>
                      <a:pPr algn="r"/>
                      <a:r>
                        <a:rPr lang="en-US" altLang="zh-CN">
                          <a:effectLst/>
                        </a:rPr>
                        <a:t>134 000</a:t>
                      </a:r>
                    </a:p>
                  </a:txBody>
                  <a:tcPr marL="123825" marR="123825" marT="57150" marB="57150" anchor="ctr"/>
                </a:tc>
                <a:tc>
                  <a:txBody>
                    <a:bodyPr/>
                    <a:lstStyle/>
                    <a:p>
                      <a:pPr algn="r"/>
                      <a:r>
                        <a:rPr lang="en-US" altLang="zh-CN">
                          <a:effectLst/>
                        </a:rPr>
                        <a:t>0.9</a:t>
                      </a:r>
                    </a:p>
                  </a:txBody>
                  <a:tcPr marL="123825" marR="123825" marT="57150" marB="57150" anchor="ctr"/>
                </a:tc>
                <a:tc>
                  <a:txBody>
                    <a:bodyPr/>
                    <a:lstStyle/>
                    <a:p>
                      <a:pPr algn="r"/>
                      <a:r>
                        <a:rPr lang="en-US" altLang="zh-CN">
                          <a:effectLst/>
                        </a:rPr>
                        <a:t>3</a:t>
                      </a:r>
                    </a:p>
                  </a:txBody>
                  <a:tcPr marL="123825" marR="123825" marT="57150" marB="57150" anchor="ctr"/>
                </a:tc>
                <a:extLst>
                  <a:ext uri="{0D108BD9-81ED-4DB2-BD59-A6C34878D82A}">
                    <a16:rowId xmlns:a16="http://schemas.microsoft.com/office/drawing/2014/main" val="525225807"/>
                  </a:ext>
                </a:extLst>
              </a:tr>
              <a:tr h="370840">
                <a:tc>
                  <a:txBody>
                    <a:bodyPr/>
                    <a:lstStyle/>
                    <a:p>
                      <a:r>
                        <a:rPr lang="en-US" altLang="zh-CN">
                          <a:effectLst/>
                        </a:rPr>
                        <a:t>3</a:t>
                      </a:r>
                    </a:p>
                  </a:txBody>
                  <a:tcPr marL="123825" marR="123825" marT="57150" marB="57150" anchor="ctr"/>
                </a:tc>
                <a:tc>
                  <a:txBody>
                    <a:bodyPr/>
                    <a:lstStyle/>
                    <a:p>
                      <a:pPr algn="ctr"/>
                      <a:r>
                        <a:rPr lang="en-US" altLang="zh-CN">
                          <a:effectLst/>
                        </a:rPr>
                        <a:t>0</a:t>
                      </a:r>
                    </a:p>
                  </a:txBody>
                  <a:tcPr marL="123825" marR="123825" marT="57150" marB="57150" anchor="ctr"/>
                </a:tc>
                <a:tc>
                  <a:txBody>
                    <a:bodyPr/>
                    <a:lstStyle/>
                    <a:p>
                      <a:pPr algn="r"/>
                      <a:r>
                        <a:rPr lang="en-US" altLang="zh-CN">
                          <a:effectLst/>
                        </a:rPr>
                        <a:t>20 000</a:t>
                      </a:r>
                    </a:p>
                  </a:txBody>
                  <a:tcPr marL="123825" marR="123825" marT="57150" marB="57150" anchor="ctr"/>
                </a:tc>
                <a:tc>
                  <a:txBody>
                    <a:bodyPr/>
                    <a:lstStyle/>
                    <a:p>
                      <a:pPr algn="r"/>
                      <a:r>
                        <a:rPr lang="en-US" altLang="zh-CN">
                          <a:effectLst/>
                        </a:rPr>
                        <a:t>1.1</a:t>
                      </a:r>
                    </a:p>
                  </a:txBody>
                  <a:tcPr marL="123825" marR="123825" marT="57150" marB="57150" anchor="ctr"/>
                </a:tc>
                <a:tc>
                  <a:txBody>
                    <a:bodyPr/>
                    <a:lstStyle/>
                    <a:p>
                      <a:pPr algn="r"/>
                      <a:r>
                        <a:rPr lang="en-US" altLang="zh-CN">
                          <a:effectLst/>
                        </a:rPr>
                        <a:t>2</a:t>
                      </a:r>
                    </a:p>
                  </a:txBody>
                  <a:tcPr marL="123825" marR="123825" marT="57150" marB="57150" anchor="ctr"/>
                </a:tc>
                <a:extLst>
                  <a:ext uri="{0D108BD9-81ED-4DB2-BD59-A6C34878D82A}">
                    <a16:rowId xmlns:a16="http://schemas.microsoft.com/office/drawing/2014/main" val="4253189050"/>
                  </a:ext>
                </a:extLst>
              </a:tr>
              <a:tr h="370840">
                <a:tc>
                  <a:txBody>
                    <a:bodyPr/>
                    <a:lstStyle/>
                    <a:p>
                      <a:r>
                        <a:rPr lang="en-US" altLang="zh-CN">
                          <a:effectLst/>
                        </a:rPr>
                        <a:t>4</a:t>
                      </a:r>
                    </a:p>
                  </a:txBody>
                  <a:tcPr marL="123825" marR="123825" marT="57150" marB="57150" anchor="ctr"/>
                </a:tc>
                <a:tc>
                  <a:txBody>
                    <a:bodyPr/>
                    <a:lstStyle/>
                    <a:p>
                      <a:pPr algn="ctr"/>
                      <a:r>
                        <a:rPr lang="en-US" altLang="zh-CN">
                          <a:effectLst/>
                        </a:rPr>
                        <a:t>67</a:t>
                      </a:r>
                    </a:p>
                  </a:txBody>
                  <a:tcPr marL="123825" marR="123825" marT="57150" marB="57150" anchor="ctr"/>
                </a:tc>
                <a:tc>
                  <a:txBody>
                    <a:bodyPr/>
                    <a:lstStyle/>
                    <a:p>
                      <a:pPr algn="r"/>
                      <a:r>
                        <a:rPr lang="en-US" altLang="zh-CN">
                          <a:effectLst/>
                        </a:rPr>
                        <a:t>32 000</a:t>
                      </a:r>
                    </a:p>
                  </a:txBody>
                  <a:tcPr marL="123825" marR="123825" marT="57150" marB="57150" anchor="ctr"/>
                </a:tc>
                <a:tc>
                  <a:txBody>
                    <a:bodyPr/>
                    <a:lstStyle/>
                    <a:p>
                      <a:pPr algn="r"/>
                      <a:r>
                        <a:rPr lang="en-US" altLang="zh-CN">
                          <a:effectLst/>
                        </a:rPr>
                        <a:t>0.1</a:t>
                      </a:r>
                    </a:p>
                  </a:txBody>
                  <a:tcPr marL="123825" marR="123825" marT="57150" marB="57150" anchor="ctr"/>
                </a:tc>
                <a:tc>
                  <a:txBody>
                    <a:bodyPr/>
                    <a:lstStyle/>
                    <a:p>
                      <a:pPr algn="r"/>
                      <a:r>
                        <a:rPr lang="en-US" altLang="zh-CN" dirty="0">
                          <a:effectLst/>
                        </a:rPr>
                        <a:t>2</a:t>
                      </a:r>
                    </a:p>
                  </a:txBody>
                  <a:tcPr marL="123825" marR="123825" marT="57150" marB="57150" anchor="ctr"/>
                </a:tc>
                <a:extLst>
                  <a:ext uri="{0D108BD9-81ED-4DB2-BD59-A6C34878D82A}">
                    <a16:rowId xmlns:a16="http://schemas.microsoft.com/office/drawing/2014/main" val="1303534386"/>
                  </a:ext>
                </a:extLst>
              </a:tr>
            </a:tbl>
          </a:graphicData>
        </a:graphic>
      </p:graphicFrame>
      <p:sp>
        <p:nvSpPr>
          <p:cNvPr id="6" name="文本框 5">
            <a:extLst>
              <a:ext uri="{FF2B5EF4-FFF2-40B4-BE49-F238E27FC236}">
                <a16:creationId xmlns:a16="http://schemas.microsoft.com/office/drawing/2014/main" id="{006CA21B-6681-43C5-866D-3328E260A422}"/>
              </a:ext>
            </a:extLst>
          </p:cNvPr>
          <p:cNvSpPr txBox="1"/>
          <p:nvPr/>
        </p:nvSpPr>
        <p:spPr>
          <a:xfrm>
            <a:off x="1286932" y="870981"/>
            <a:ext cx="9152468" cy="369332"/>
          </a:xfrm>
          <a:prstGeom prst="rect">
            <a:avLst/>
          </a:prstGeom>
          <a:noFill/>
        </p:spPr>
        <p:txBody>
          <a:bodyPr wrap="square" rtlCol="0">
            <a:spAutoFit/>
          </a:bodyPr>
          <a:lstStyle/>
          <a:p>
            <a:r>
              <a:rPr lang="zh-CN" altLang="en-US" dirty="0"/>
              <a:t>下表中提取了四组数据，如果想要计算样本</a:t>
            </a:r>
            <a:r>
              <a:rPr lang="en-US" altLang="zh-CN" dirty="0"/>
              <a:t>3</a:t>
            </a:r>
            <a:r>
              <a:rPr lang="zh-CN" altLang="en-US" dirty="0"/>
              <a:t>和样本</a:t>
            </a:r>
            <a:r>
              <a:rPr lang="en-US" altLang="zh-CN" dirty="0"/>
              <a:t>4</a:t>
            </a:r>
            <a:r>
              <a:rPr lang="zh-CN" altLang="en-US" dirty="0"/>
              <a:t>之间的距离，可以使用下面的方法：</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BB470D3-1211-40B9-93C9-F37B0E445BFB}"/>
                  </a:ext>
                </a:extLst>
              </p:cNvPr>
              <p:cNvSpPr txBox="1"/>
              <p:nvPr/>
            </p:nvSpPr>
            <p:spPr>
              <a:xfrm>
                <a:off x="1478517" y="1391162"/>
                <a:ext cx="4865839" cy="3354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zh-CN" altLang="en-US" i="1" smtClean="0">
                              <a:latin typeface="Cambria Math" panose="02040503050406030204" pitchFamily="18" charset="0"/>
                            </a:rPr>
                          </m:ctrlPr>
                        </m:radPr>
                        <m:deg/>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a:latin typeface="Cambria Math" panose="02040503050406030204" pitchFamily="18" charset="0"/>
                                    </a:rPr>
                                    <m:t>0</m:t>
                                  </m:r>
                                  <m:r>
                                    <a:rPr lang="zh-CN" altLang="en-US" i="0">
                                      <a:latin typeface="Cambria Math" panose="02040503050406030204" pitchFamily="18" charset="0"/>
                                    </a:rPr>
                                    <m:t>−67</m:t>
                                  </m:r>
                                </m:e>
                              </m:d>
                            </m:e>
                            <m:sup>
                              <m:r>
                                <a:rPr lang="zh-CN" altLang="en-US" i="0">
                                  <a:latin typeface="Cambria Math" panose="02040503050406030204" pitchFamily="18" charset="0"/>
                                </a:rPr>
                                <m:t>2</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0">
                                      <a:latin typeface="Cambria Math" panose="02040503050406030204" pitchFamily="18" charset="0"/>
                                    </a:rPr>
                                    <m:t>20000−32000</m:t>
                                  </m:r>
                                </m:e>
                              </m:d>
                            </m:e>
                            <m:sup>
                              <m:r>
                                <a:rPr lang="zh-CN" altLang="en-US" i="0">
                                  <a:latin typeface="Cambria Math" panose="02040503050406030204" pitchFamily="18" charset="0"/>
                                </a:rPr>
                                <m:t>2</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0">
                                      <a:latin typeface="Cambria Math" panose="02040503050406030204" pitchFamily="18" charset="0"/>
                                    </a:rPr>
                                    <m:t>1.1−0.1</m:t>
                                  </m:r>
                                </m:e>
                              </m:d>
                            </m:e>
                            <m:sup>
                              <m:r>
                                <a:rPr lang="zh-CN" altLang="en-US" i="0">
                                  <a:latin typeface="Cambria Math" panose="02040503050406030204" pitchFamily="18" charset="0"/>
                                </a:rPr>
                                <m:t>2</m:t>
                              </m:r>
                            </m:sup>
                          </m:sSup>
                        </m:e>
                      </m:rad>
                    </m:oMath>
                  </m:oMathPara>
                </a14:m>
                <a:endParaRPr lang="zh-CN" altLang="en-US" dirty="0"/>
              </a:p>
            </p:txBody>
          </p:sp>
        </mc:Choice>
        <mc:Fallback xmlns="">
          <p:sp>
            <p:nvSpPr>
              <p:cNvPr id="7" name="文本框 6">
                <a:extLst>
                  <a:ext uri="{FF2B5EF4-FFF2-40B4-BE49-F238E27FC236}">
                    <a16:creationId xmlns:a16="http://schemas.microsoft.com/office/drawing/2014/main" id="{EBB470D3-1211-40B9-93C9-F37B0E445BFB}"/>
                  </a:ext>
                </a:extLst>
              </p:cNvPr>
              <p:cNvSpPr txBox="1">
                <a:spLocks noRot="1" noChangeAspect="1" noMove="1" noResize="1" noEditPoints="1" noAdjustHandles="1" noChangeArrowheads="1" noChangeShapeType="1" noTextEdit="1"/>
              </p:cNvSpPr>
              <p:nvPr/>
            </p:nvSpPr>
            <p:spPr>
              <a:xfrm>
                <a:off x="1478517" y="1391162"/>
                <a:ext cx="4865839" cy="335413"/>
              </a:xfrm>
              <a:prstGeom prst="rect">
                <a:avLst/>
              </a:prstGeom>
              <a:blipFill>
                <a:blip r:embed="rId3"/>
                <a:stretch>
                  <a:fillRect b="-7273"/>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9D6D16C2-1268-4596-9E33-E8CC936C94A9}"/>
              </a:ext>
            </a:extLst>
          </p:cNvPr>
          <p:cNvSpPr txBox="1"/>
          <p:nvPr/>
        </p:nvSpPr>
        <p:spPr>
          <a:xfrm>
            <a:off x="1436346" y="2187113"/>
            <a:ext cx="8472639" cy="923330"/>
          </a:xfrm>
          <a:prstGeom prst="rect">
            <a:avLst/>
          </a:prstGeom>
          <a:noFill/>
        </p:spPr>
        <p:txBody>
          <a:bodyPr wrap="square" rtlCol="0">
            <a:spAutoFit/>
          </a:bodyPr>
          <a:lstStyle/>
          <a:p>
            <a:r>
              <a:rPr lang="zh-CN" altLang="en-US" dirty="0"/>
              <a:t>我们很容易发现，上面方程中数字差值最大的属性对计算结果的影响最大，也就是说，每年获取的飞行长客里程数对于计算结果的影响将远远大于其他两个特征的影响。而产生这种现象的唯一原因，仅仅是因为飞行常客里程数远大于其他特征值。</a:t>
            </a:r>
          </a:p>
        </p:txBody>
      </p:sp>
    </p:spTree>
    <p:extLst>
      <p:ext uri="{BB962C8B-B14F-4D97-AF65-F5344CB8AC3E}">
        <p14:creationId xmlns:p14="http://schemas.microsoft.com/office/powerpoint/2010/main" val="638301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长方形 51">
            <a:extLst>
              <a:ext uri="{FF2B5EF4-FFF2-40B4-BE49-F238E27FC236}">
                <a16:creationId xmlns:a16="http://schemas.microsoft.com/office/drawing/2014/main" id="{46969EBC-E8D3-4914-9A82-8E88F816E77E}"/>
              </a:ext>
            </a:extLst>
          </p:cNvPr>
          <p:cNvSpPr/>
          <p:nvPr/>
        </p:nvSpPr>
        <p:spPr>
          <a:xfrm>
            <a:off x="4297328" y="183093"/>
            <a:ext cx="3597344" cy="369332"/>
          </a:xfrm>
          <a:prstGeom prst="rect">
            <a:avLst/>
          </a:prstGeom>
        </p:spPr>
        <p:txBody>
          <a:bodyPr wrap="square" lIns="0" tIns="0" rIns="0" bIns="0" rtlCol="0">
            <a:spAutoFit/>
          </a:bodyPr>
          <a:lstStyle/>
          <a:p>
            <a:pPr algn="ctr" rtl="0"/>
            <a:r>
              <a:rPr lang="en-US" altLang="zh-CN"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项目案例 </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17</a:t>
            </a:fld>
            <a:endParaRPr lang="zh-CN" altLang="en-US" noProof="0" dirty="0"/>
          </a:p>
        </p:txBody>
      </p:sp>
      <p:sp>
        <p:nvSpPr>
          <p:cNvPr id="5" name="文本框 4">
            <a:extLst>
              <a:ext uri="{FF2B5EF4-FFF2-40B4-BE49-F238E27FC236}">
                <a16:creationId xmlns:a16="http://schemas.microsoft.com/office/drawing/2014/main" id="{A10AAA4F-4216-49B5-9C45-16F091FE282E}"/>
              </a:ext>
            </a:extLst>
          </p:cNvPr>
          <p:cNvSpPr txBox="1"/>
          <p:nvPr/>
        </p:nvSpPr>
        <p:spPr>
          <a:xfrm>
            <a:off x="829080" y="501649"/>
            <a:ext cx="1372253" cy="369332"/>
          </a:xfrm>
          <a:prstGeom prst="rect">
            <a:avLst/>
          </a:prstGeom>
          <a:noFill/>
        </p:spPr>
        <p:txBody>
          <a:bodyPr wrap="square" rtlCol="0">
            <a:spAutoFit/>
          </a:bodyPr>
          <a:lstStyle/>
          <a:p>
            <a:r>
              <a:rPr lang="zh-CN" altLang="en-US" dirty="0"/>
              <a:t>归一化处理</a:t>
            </a:r>
          </a:p>
        </p:txBody>
      </p:sp>
      <p:sp>
        <p:nvSpPr>
          <p:cNvPr id="3" name="文本框 2">
            <a:extLst>
              <a:ext uri="{FF2B5EF4-FFF2-40B4-BE49-F238E27FC236}">
                <a16:creationId xmlns:a16="http://schemas.microsoft.com/office/drawing/2014/main" id="{7C5826B5-B5CE-4E1E-82B5-07D5B7F4430F}"/>
              </a:ext>
            </a:extLst>
          </p:cNvPr>
          <p:cNvSpPr txBox="1"/>
          <p:nvPr/>
        </p:nvSpPr>
        <p:spPr>
          <a:xfrm>
            <a:off x="1515206" y="976489"/>
            <a:ext cx="8881861" cy="646331"/>
          </a:xfrm>
          <a:prstGeom prst="rect">
            <a:avLst/>
          </a:prstGeom>
          <a:noFill/>
        </p:spPr>
        <p:txBody>
          <a:bodyPr wrap="square" rtlCol="0">
            <a:spAutoFit/>
          </a:bodyPr>
          <a:lstStyle/>
          <a:p>
            <a:r>
              <a:rPr lang="zh-CN" altLang="en-US" dirty="0"/>
              <a:t>在处理这种不同取值范围的特征值的时候，我们通常采用的方法是将数字归一化，如将取值范围处理为</a:t>
            </a:r>
            <a:r>
              <a:rPr lang="en-US" altLang="zh-CN" dirty="0"/>
              <a:t>0-1</a:t>
            </a:r>
            <a:r>
              <a:rPr lang="zh-CN" altLang="en-US" dirty="0"/>
              <a:t>或者</a:t>
            </a:r>
            <a:r>
              <a:rPr lang="en-US" altLang="zh-CN" dirty="0"/>
              <a:t>-1 ~ +1</a:t>
            </a:r>
            <a:r>
              <a:rPr lang="zh-CN" altLang="en-US" dirty="0"/>
              <a:t>。</a:t>
            </a:r>
          </a:p>
        </p:txBody>
      </p:sp>
      <p:sp>
        <p:nvSpPr>
          <p:cNvPr id="4" name="文本框 3">
            <a:extLst>
              <a:ext uri="{FF2B5EF4-FFF2-40B4-BE49-F238E27FC236}">
                <a16:creationId xmlns:a16="http://schemas.microsoft.com/office/drawing/2014/main" id="{056D6083-8C1E-4E3B-8516-94E832E4C9E7}"/>
              </a:ext>
            </a:extLst>
          </p:cNvPr>
          <p:cNvSpPr txBox="1"/>
          <p:nvPr/>
        </p:nvSpPr>
        <p:spPr>
          <a:xfrm>
            <a:off x="1515206" y="1780928"/>
            <a:ext cx="8229600" cy="369332"/>
          </a:xfrm>
          <a:prstGeom prst="rect">
            <a:avLst/>
          </a:prstGeom>
          <a:noFill/>
        </p:spPr>
        <p:txBody>
          <a:bodyPr wrap="square" rtlCol="0">
            <a:spAutoFit/>
          </a:bodyPr>
          <a:lstStyle/>
          <a:p>
            <a:r>
              <a:rPr lang="en-US" altLang="zh-CN" dirty="0" err="1"/>
              <a:t>newValue</a:t>
            </a:r>
            <a:r>
              <a:rPr lang="en-US" altLang="zh-CN" dirty="0"/>
              <a:t> = (</a:t>
            </a:r>
            <a:r>
              <a:rPr lang="en-US" altLang="zh-CN" dirty="0" err="1"/>
              <a:t>oldValue</a:t>
            </a:r>
            <a:r>
              <a:rPr lang="en-US" altLang="zh-CN" dirty="0"/>
              <a:t> – min) / (max – min)</a:t>
            </a:r>
            <a:endParaRPr lang="zh-CN" altLang="en-US" dirty="0"/>
          </a:p>
        </p:txBody>
      </p:sp>
      <p:sp>
        <p:nvSpPr>
          <p:cNvPr id="10" name="文本框 9">
            <a:extLst>
              <a:ext uri="{FF2B5EF4-FFF2-40B4-BE49-F238E27FC236}">
                <a16:creationId xmlns:a16="http://schemas.microsoft.com/office/drawing/2014/main" id="{15AE9F55-7F84-4C86-8C89-C4DEAA3A80AE}"/>
              </a:ext>
            </a:extLst>
          </p:cNvPr>
          <p:cNvSpPr txBox="1"/>
          <p:nvPr/>
        </p:nvSpPr>
        <p:spPr>
          <a:xfrm>
            <a:off x="1515206" y="2308368"/>
            <a:ext cx="8715023" cy="646331"/>
          </a:xfrm>
          <a:prstGeom prst="rect">
            <a:avLst/>
          </a:prstGeom>
          <a:noFill/>
        </p:spPr>
        <p:txBody>
          <a:bodyPr wrap="square" rtlCol="0">
            <a:spAutoFit/>
          </a:bodyPr>
          <a:lstStyle/>
          <a:p>
            <a:r>
              <a:rPr lang="zh-CN" altLang="en-US" dirty="0"/>
              <a:t>其中</a:t>
            </a:r>
            <a:r>
              <a:rPr lang="en-US" altLang="zh-CN" dirty="0"/>
              <a:t>min</a:t>
            </a:r>
            <a:r>
              <a:rPr lang="zh-CN" altLang="en-US" dirty="0"/>
              <a:t>和</a:t>
            </a:r>
            <a:r>
              <a:rPr lang="en-US" altLang="zh-CN" dirty="0"/>
              <a:t>max</a:t>
            </a:r>
            <a:r>
              <a:rPr lang="zh-CN" altLang="en-US" dirty="0"/>
              <a:t>分别是数据集中的最小特征值和最大特征值。虽然改变了数值取值范围增加了分类器的复杂度，但是为了得到准确结果，必须要这么做。</a:t>
            </a:r>
          </a:p>
        </p:txBody>
      </p:sp>
      <p:sp>
        <p:nvSpPr>
          <p:cNvPr id="12" name="文本框 11">
            <a:extLst>
              <a:ext uri="{FF2B5EF4-FFF2-40B4-BE49-F238E27FC236}">
                <a16:creationId xmlns:a16="http://schemas.microsoft.com/office/drawing/2014/main" id="{9B4AECE2-34C5-4D2A-92F3-609A7DD9C1CB}"/>
              </a:ext>
            </a:extLst>
          </p:cNvPr>
          <p:cNvSpPr txBox="1"/>
          <p:nvPr/>
        </p:nvSpPr>
        <p:spPr>
          <a:xfrm>
            <a:off x="1515205" y="3415079"/>
            <a:ext cx="7292622" cy="2585323"/>
          </a:xfrm>
          <a:prstGeom prst="rect">
            <a:avLst/>
          </a:prstGeom>
          <a:noFill/>
        </p:spPr>
        <p:txBody>
          <a:bodyPr wrap="square" rtlCol="0">
            <a:spAutoFit/>
          </a:bodyPr>
          <a:lstStyle/>
          <a:p>
            <a:r>
              <a:rPr lang="en-US" altLang="zh-CN" dirty="0"/>
              <a:t>def </a:t>
            </a:r>
            <a:r>
              <a:rPr lang="en-US" altLang="zh-CN" dirty="0" err="1"/>
              <a:t>autoNorm</a:t>
            </a:r>
            <a:r>
              <a:rPr lang="en-US" altLang="zh-CN" dirty="0"/>
              <a:t>(</a:t>
            </a:r>
            <a:r>
              <a:rPr lang="en-US" altLang="zh-CN" dirty="0" err="1"/>
              <a:t>dataSet</a:t>
            </a:r>
            <a:r>
              <a:rPr lang="en-US" altLang="zh-CN" dirty="0"/>
              <a:t>):</a:t>
            </a:r>
          </a:p>
          <a:p>
            <a:r>
              <a:rPr lang="en-US" altLang="zh-CN" dirty="0"/>
              <a:t>    </a:t>
            </a:r>
            <a:r>
              <a:rPr lang="en-US" altLang="zh-CN" dirty="0" err="1"/>
              <a:t>minVals</a:t>
            </a:r>
            <a:r>
              <a:rPr lang="en-US" altLang="zh-CN" dirty="0"/>
              <a:t> = </a:t>
            </a:r>
            <a:r>
              <a:rPr lang="en-US" altLang="zh-CN" dirty="0" err="1"/>
              <a:t>dataSet.min</a:t>
            </a:r>
            <a:r>
              <a:rPr lang="en-US" altLang="zh-CN" dirty="0"/>
              <a:t>(0)</a:t>
            </a:r>
          </a:p>
          <a:p>
            <a:r>
              <a:rPr lang="en-US" altLang="zh-CN" dirty="0"/>
              <a:t>    </a:t>
            </a:r>
            <a:r>
              <a:rPr lang="en-US" altLang="zh-CN" dirty="0" err="1"/>
              <a:t>maxVals</a:t>
            </a:r>
            <a:r>
              <a:rPr lang="en-US" altLang="zh-CN" dirty="0"/>
              <a:t> = </a:t>
            </a:r>
            <a:r>
              <a:rPr lang="en-US" altLang="zh-CN" dirty="0" err="1"/>
              <a:t>dataSet.max</a:t>
            </a:r>
            <a:r>
              <a:rPr lang="en-US" altLang="zh-CN" dirty="0"/>
              <a:t>(0)</a:t>
            </a:r>
          </a:p>
          <a:p>
            <a:r>
              <a:rPr lang="en-US" altLang="zh-CN" dirty="0"/>
              <a:t>    ranges = </a:t>
            </a:r>
            <a:r>
              <a:rPr lang="en-US" altLang="zh-CN" dirty="0" err="1"/>
              <a:t>maxVals</a:t>
            </a:r>
            <a:r>
              <a:rPr lang="en-US" altLang="zh-CN" dirty="0"/>
              <a:t> - </a:t>
            </a:r>
            <a:r>
              <a:rPr lang="en-US" altLang="zh-CN" dirty="0" err="1"/>
              <a:t>minVals</a:t>
            </a:r>
            <a:endParaRPr lang="en-US" altLang="zh-CN" dirty="0"/>
          </a:p>
          <a:p>
            <a:r>
              <a:rPr lang="en-US" altLang="zh-CN" dirty="0"/>
              <a:t>    </a:t>
            </a:r>
            <a:r>
              <a:rPr lang="en-US" altLang="zh-CN" dirty="0" err="1"/>
              <a:t>normDataSet</a:t>
            </a:r>
            <a:r>
              <a:rPr lang="en-US" altLang="zh-CN" dirty="0"/>
              <a:t> = zeros(shape(</a:t>
            </a:r>
            <a:r>
              <a:rPr lang="en-US" altLang="zh-CN" dirty="0" err="1"/>
              <a:t>dataSet</a:t>
            </a:r>
            <a:r>
              <a:rPr lang="en-US" altLang="zh-CN" dirty="0"/>
              <a:t>))</a:t>
            </a:r>
          </a:p>
          <a:p>
            <a:r>
              <a:rPr lang="en-US" altLang="zh-CN" dirty="0"/>
              <a:t>    m = </a:t>
            </a:r>
            <a:r>
              <a:rPr lang="en-US" altLang="zh-CN" dirty="0" err="1"/>
              <a:t>dataSet.shape</a:t>
            </a:r>
            <a:r>
              <a:rPr lang="en-US" altLang="zh-CN" dirty="0"/>
              <a:t>[0]</a:t>
            </a:r>
          </a:p>
          <a:p>
            <a:r>
              <a:rPr lang="en-US" altLang="zh-CN" dirty="0"/>
              <a:t>    </a:t>
            </a:r>
            <a:r>
              <a:rPr lang="en-US" altLang="zh-CN" dirty="0" err="1"/>
              <a:t>normDataSet</a:t>
            </a:r>
            <a:r>
              <a:rPr lang="en-US" altLang="zh-CN" dirty="0"/>
              <a:t> = </a:t>
            </a:r>
            <a:r>
              <a:rPr lang="en-US" altLang="zh-CN" dirty="0" err="1"/>
              <a:t>dataSet</a:t>
            </a:r>
            <a:r>
              <a:rPr lang="en-US" altLang="zh-CN" dirty="0"/>
              <a:t> - tile(</a:t>
            </a:r>
            <a:r>
              <a:rPr lang="en-US" altLang="zh-CN" dirty="0" err="1"/>
              <a:t>minVals</a:t>
            </a:r>
            <a:r>
              <a:rPr lang="en-US" altLang="zh-CN" dirty="0"/>
              <a:t>, (m,1))</a:t>
            </a:r>
          </a:p>
          <a:p>
            <a:r>
              <a:rPr lang="en-US" altLang="zh-CN" dirty="0"/>
              <a:t>    </a:t>
            </a:r>
            <a:r>
              <a:rPr lang="en-US" altLang="zh-CN" dirty="0" err="1"/>
              <a:t>normDataSet</a:t>
            </a:r>
            <a:r>
              <a:rPr lang="en-US" altLang="zh-CN" dirty="0"/>
              <a:t> = </a:t>
            </a:r>
            <a:r>
              <a:rPr lang="en-US" altLang="zh-CN" dirty="0" err="1"/>
              <a:t>normDataSet</a:t>
            </a:r>
            <a:r>
              <a:rPr lang="en-US" altLang="zh-CN" dirty="0"/>
              <a:t>/tile(ranges, (m,1))   #element wise divide</a:t>
            </a:r>
          </a:p>
          <a:p>
            <a:r>
              <a:rPr lang="en-US" altLang="zh-CN" dirty="0"/>
              <a:t>    return </a:t>
            </a:r>
            <a:r>
              <a:rPr lang="en-US" altLang="zh-CN" dirty="0" err="1"/>
              <a:t>normDataSet</a:t>
            </a:r>
            <a:r>
              <a:rPr lang="en-US" altLang="zh-CN" dirty="0"/>
              <a:t>, ranges, </a:t>
            </a:r>
            <a:r>
              <a:rPr lang="en-US" altLang="zh-CN" dirty="0" err="1"/>
              <a:t>minVals</a:t>
            </a:r>
            <a:endParaRPr lang="zh-CN" altLang="en-US" dirty="0"/>
          </a:p>
        </p:txBody>
      </p:sp>
      <p:sp>
        <p:nvSpPr>
          <p:cNvPr id="15" name="文本框 14">
            <a:extLst>
              <a:ext uri="{FF2B5EF4-FFF2-40B4-BE49-F238E27FC236}">
                <a16:creationId xmlns:a16="http://schemas.microsoft.com/office/drawing/2014/main" id="{7AFDE2B5-DA6D-4796-B3CE-2302BB51F8BA}"/>
              </a:ext>
            </a:extLst>
          </p:cNvPr>
          <p:cNvSpPr txBox="1"/>
          <p:nvPr/>
        </p:nvSpPr>
        <p:spPr>
          <a:xfrm>
            <a:off x="1515205" y="3031468"/>
            <a:ext cx="2887461" cy="369332"/>
          </a:xfrm>
          <a:prstGeom prst="rect">
            <a:avLst/>
          </a:prstGeom>
          <a:noFill/>
        </p:spPr>
        <p:txBody>
          <a:bodyPr wrap="square" rtlCol="0">
            <a:spAutoFit/>
          </a:bodyPr>
          <a:lstStyle/>
          <a:p>
            <a:r>
              <a:rPr lang="zh-CN" altLang="en-US" dirty="0"/>
              <a:t>归一化特征值程序：</a:t>
            </a:r>
          </a:p>
        </p:txBody>
      </p:sp>
      <p:sp>
        <p:nvSpPr>
          <p:cNvPr id="16" name="文本框 15">
            <a:extLst>
              <a:ext uri="{FF2B5EF4-FFF2-40B4-BE49-F238E27FC236}">
                <a16:creationId xmlns:a16="http://schemas.microsoft.com/office/drawing/2014/main" id="{EB50A321-1FB8-421E-92B6-DB02957AE0B0}"/>
              </a:ext>
            </a:extLst>
          </p:cNvPr>
          <p:cNvSpPr txBox="1"/>
          <p:nvPr/>
        </p:nvSpPr>
        <p:spPr>
          <a:xfrm>
            <a:off x="8496998" y="3138080"/>
            <a:ext cx="2887461" cy="2862322"/>
          </a:xfrm>
          <a:prstGeom prst="rect">
            <a:avLst/>
          </a:prstGeom>
          <a:noFill/>
        </p:spPr>
        <p:txBody>
          <a:bodyPr wrap="square" rtlCol="0">
            <a:spAutoFit/>
          </a:bodyPr>
          <a:lstStyle/>
          <a:p>
            <a:r>
              <a:rPr lang="zh-CN" altLang="en-US" dirty="0"/>
              <a:t>在函数</a:t>
            </a:r>
            <a:r>
              <a:rPr lang="en-US" altLang="zh-CN" dirty="0" err="1"/>
              <a:t>zutoNorm</a:t>
            </a:r>
            <a:r>
              <a:rPr lang="zh-CN" altLang="en-US" dirty="0"/>
              <a:t>中，我们将每列的最小值放在变量</a:t>
            </a:r>
            <a:r>
              <a:rPr lang="en-US" altLang="zh-CN" dirty="0" err="1"/>
              <a:t>minVals</a:t>
            </a:r>
            <a:r>
              <a:rPr lang="zh-CN" altLang="en-US" dirty="0"/>
              <a:t>中，将最大值放在变量</a:t>
            </a:r>
            <a:r>
              <a:rPr lang="en-US" altLang="zh-CN" dirty="0" err="1"/>
              <a:t>maxVals</a:t>
            </a:r>
            <a:r>
              <a:rPr lang="zh-CN" altLang="en-US" dirty="0"/>
              <a:t>中，其中</a:t>
            </a:r>
            <a:r>
              <a:rPr lang="en-US" altLang="zh-CN" dirty="0" err="1"/>
              <a:t>dataSet.min</a:t>
            </a:r>
            <a:r>
              <a:rPr lang="en-US" altLang="zh-CN" dirty="0"/>
              <a:t>(0)</a:t>
            </a:r>
            <a:r>
              <a:rPr lang="zh-CN" altLang="en-US" dirty="0"/>
              <a:t>中的参数</a:t>
            </a:r>
            <a:r>
              <a:rPr lang="en-US" altLang="zh-CN" dirty="0"/>
              <a:t>0</a:t>
            </a:r>
            <a:r>
              <a:rPr lang="zh-CN" altLang="en-US" dirty="0"/>
              <a:t>使得函数可以从列中选取出最小值，而不是选取当前行的最小值。然后，函数计算可能的取值范围，并创建新的返回矩阵。</a:t>
            </a:r>
          </a:p>
        </p:txBody>
      </p:sp>
    </p:spTree>
    <p:extLst>
      <p:ext uri="{BB962C8B-B14F-4D97-AF65-F5344CB8AC3E}">
        <p14:creationId xmlns:p14="http://schemas.microsoft.com/office/powerpoint/2010/main" val="2543250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长方形 51">
            <a:extLst>
              <a:ext uri="{FF2B5EF4-FFF2-40B4-BE49-F238E27FC236}">
                <a16:creationId xmlns:a16="http://schemas.microsoft.com/office/drawing/2014/main" id="{46969EBC-E8D3-4914-9A82-8E88F816E77E}"/>
              </a:ext>
            </a:extLst>
          </p:cNvPr>
          <p:cNvSpPr/>
          <p:nvPr/>
        </p:nvSpPr>
        <p:spPr>
          <a:xfrm>
            <a:off x="4297328" y="183093"/>
            <a:ext cx="3597344" cy="369332"/>
          </a:xfrm>
          <a:prstGeom prst="rect">
            <a:avLst/>
          </a:prstGeom>
        </p:spPr>
        <p:txBody>
          <a:bodyPr wrap="square" lIns="0" tIns="0" rIns="0" bIns="0" rtlCol="0">
            <a:spAutoFit/>
          </a:bodyPr>
          <a:lstStyle/>
          <a:p>
            <a:pPr algn="ctr" rtl="0"/>
            <a:r>
              <a:rPr lang="en-US" altLang="zh-CN"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项目案例 </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18</a:t>
            </a:fld>
            <a:endParaRPr lang="zh-CN" altLang="en-US" noProof="0" dirty="0"/>
          </a:p>
        </p:txBody>
      </p:sp>
      <p:sp>
        <p:nvSpPr>
          <p:cNvPr id="2" name="文本框 1">
            <a:extLst>
              <a:ext uri="{FF2B5EF4-FFF2-40B4-BE49-F238E27FC236}">
                <a16:creationId xmlns:a16="http://schemas.microsoft.com/office/drawing/2014/main" id="{E35F33E4-D92F-4893-816E-23400FCAFB26}"/>
              </a:ext>
            </a:extLst>
          </p:cNvPr>
          <p:cNvSpPr txBox="1"/>
          <p:nvPr/>
        </p:nvSpPr>
        <p:spPr>
          <a:xfrm>
            <a:off x="1095023" y="552425"/>
            <a:ext cx="1757212" cy="369332"/>
          </a:xfrm>
          <a:prstGeom prst="rect">
            <a:avLst/>
          </a:prstGeom>
          <a:noFill/>
        </p:spPr>
        <p:txBody>
          <a:bodyPr wrap="none" rtlCol="0">
            <a:spAutoFit/>
          </a:bodyPr>
          <a:lstStyle/>
          <a:p>
            <a:r>
              <a:rPr lang="en-US" altLang="zh-CN" dirty="0"/>
              <a:t>KNN</a:t>
            </a:r>
            <a:r>
              <a:rPr lang="zh-CN" altLang="en-US" dirty="0"/>
              <a:t>算法伪代码</a:t>
            </a:r>
          </a:p>
        </p:txBody>
      </p:sp>
      <p:graphicFrame>
        <p:nvGraphicFramePr>
          <p:cNvPr id="8" name="图示 7">
            <a:extLst>
              <a:ext uri="{FF2B5EF4-FFF2-40B4-BE49-F238E27FC236}">
                <a16:creationId xmlns:a16="http://schemas.microsoft.com/office/drawing/2014/main" id="{92E8A48C-5890-44DF-ADBC-71F01F1E9B28}"/>
              </a:ext>
            </a:extLst>
          </p:cNvPr>
          <p:cNvGraphicFramePr/>
          <p:nvPr>
            <p:extLst>
              <p:ext uri="{D42A27DB-BD31-4B8C-83A1-F6EECF244321}">
                <p14:modId xmlns:p14="http://schemas.microsoft.com/office/powerpoint/2010/main" val="260067716"/>
              </p:ext>
            </p:extLst>
          </p:nvPr>
        </p:nvGraphicFramePr>
        <p:xfrm>
          <a:off x="2360925" y="1594110"/>
          <a:ext cx="7718998" cy="36697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4941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长方形 51">
            <a:extLst>
              <a:ext uri="{FF2B5EF4-FFF2-40B4-BE49-F238E27FC236}">
                <a16:creationId xmlns:a16="http://schemas.microsoft.com/office/drawing/2014/main" id="{46969EBC-E8D3-4914-9A82-8E88F816E77E}"/>
              </a:ext>
            </a:extLst>
          </p:cNvPr>
          <p:cNvSpPr/>
          <p:nvPr/>
        </p:nvSpPr>
        <p:spPr>
          <a:xfrm>
            <a:off x="4297328" y="183093"/>
            <a:ext cx="3597344" cy="369332"/>
          </a:xfrm>
          <a:prstGeom prst="rect">
            <a:avLst/>
          </a:prstGeom>
        </p:spPr>
        <p:txBody>
          <a:bodyPr wrap="square" lIns="0" tIns="0" rIns="0" bIns="0" rtlCol="0">
            <a:spAutoFit/>
          </a:bodyPr>
          <a:lstStyle/>
          <a:p>
            <a:pPr algn="ctr" rtl="0"/>
            <a:r>
              <a:rPr lang="en-US" altLang="zh-CN"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项目案例 </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19</a:t>
            </a:fld>
            <a:endParaRPr lang="zh-CN" altLang="en-US" noProof="0" dirty="0"/>
          </a:p>
        </p:txBody>
      </p:sp>
      <p:sp>
        <p:nvSpPr>
          <p:cNvPr id="2" name="文本框 1">
            <a:extLst>
              <a:ext uri="{FF2B5EF4-FFF2-40B4-BE49-F238E27FC236}">
                <a16:creationId xmlns:a16="http://schemas.microsoft.com/office/drawing/2014/main" id="{E35F33E4-D92F-4893-816E-23400FCAFB26}"/>
              </a:ext>
            </a:extLst>
          </p:cNvPr>
          <p:cNvSpPr txBox="1"/>
          <p:nvPr/>
        </p:nvSpPr>
        <p:spPr>
          <a:xfrm>
            <a:off x="1095023" y="552425"/>
            <a:ext cx="2194127" cy="369332"/>
          </a:xfrm>
          <a:prstGeom prst="rect">
            <a:avLst/>
          </a:prstGeom>
          <a:noFill/>
        </p:spPr>
        <p:txBody>
          <a:bodyPr wrap="none" rtlCol="0">
            <a:spAutoFit/>
          </a:bodyPr>
          <a:lstStyle/>
          <a:p>
            <a:r>
              <a:rPr lang="en-US" altLang="zh-CN" dirty="0"/>
              <a:t>KNN</a:t>
            </a:r>
            <a:r>
              <a:rPr lang="zh-CN" altLang="en-US" dirty="0"/>
              <a:t>算法</a:t>
            </a:r>
            <a:r>
              <a:rPr lang="en-US" altLang="zh-CN" dirty="0"/>
              <a:t>Python</a:t>
            </a:r>
            <a:r>
              <a:rPr lang="zh-CN" altLang="en-US" dirty="0"/>
              <a:t>实现</a:t>
            </a:r>
          </a:p>
        </p:txBody>
      </p:sp>
      <p:sp>
        <p:nvSpPr>
          <p:cNvPr id="4" name="文本框 3">
            <a:extLst>
              <a:ext uri="{FF2B5EF4-FFF2-40B4-BE49-F238E27FC236}">
                <a16:creationId xmlns:a16="http://schemas.microsoft.com/office/drawing/2014/main" id="{DBF6DB3E-25DF-4829-A050-F0C72E95525E}"/>
              </a:ext>
            </a:extLst>
          </p:cNvPr>
          <p:cNvSpPr txBox="1"/>
          <p:nvPr/>
        </p:nvSpPr>
        <p:spPr>
          <a:xfrm>
            <a:off x="2807369" y="1114927"/>
            <a:ext cx="7940842" cy="3293209"/>
          </a:xfrm>
          <a:prstGeom prst="rect">
            <a:avLst/>
          </a:prstGeom>
          <a:noFill/>
        </p:spPr>
        <p:txBody>
          <a:bodyPr wrap="square" rtlCol="0">
            <a:spAutoFit/>
          </a:bodyPr>
          <a:lstStyle/>
          <a:p>
            <a:r>
              <a:rPr lang="en-US" altLang="zh-CN" sz="1600" dirty="0"/>
              <a:t>def classify0(</a:t>
            </a:r>
            <a:r>
              <a:rPr lang="en-US" altLang="zh-CN" sz="1600" dirty="0" err="1"/>
              <a:t>inX</a:t>
            </a:r>
            <a:r>
              <a:rPr lang="en-US" altLang="zh-CN" sz="1600" dirty="0"/>
              <a:t>, </a:t>
            </a:r>
            <a:r>
              <a:rPr lang="en-US" altLang="zh-CN" sz="1600" dirty="0" err="1"/>
              <a:t>dataSet</a:t>
            </a:r>
            <a:r>
              <a:rPr lang="en-US" altLang="zh-CN" sz="1600" dirty="0"/>
              <a:t>, labels, k):</a:t>
            </a:r>
          </a:p>
          <a:p>
            <a:r>
              <a:rPr lang="en-US" altLang="zh-CN" sz="1600" dirty="0"/>
              <a:t>    </a:t>
            </a:r>
            <a:r>
              <a:rPr lang="en-US" altLang="zh-CN" sz="1600" dirty="0" err="1"/>
              <a:t>dataSetSize</a:t>
            </a:r>
            <a:r>
              <a:rPr lang="en-US" altLang="zh-CN" sz="1600" dirty="0"/>
              <a:t> = </a:t>
            </a:r>
            <a:r>
              <a:rPr lang="en-US" altLang="zh-CN" sz="1600" dirty="0" err="1"/>
              <a:t>dataSet.shape</a:t>
            </a:r>
            <a:r>
              <a:rPr lang="en-US" altLang="zh-CN" sz="1600" dirty="0"/>
              <a:t>[0]</a:t>
            </a:r>
          </a:p>
          <a:p>
            <a:r>
              <a:rPr lang="en-US" altLang="zh-CN" sz="1600" dirty="0"/>
              <a:t>    </a:t>
            </a:r>
            <a:r>
              <a:rPr lang="en-US" altLang="zh-CN" sz="1600" dirty="0" err="1"/>
              <a:t>diffMat</a:t>
            </a:r>
            <a:r>
              <a:rPr lang="en-US" altLang="zh-CN" sz="1600" dirty="0"/>
              <a:t> = tile(</a:t>
            </a:r>
            <a:r>
              <a:rPr lang="en-US" altLang="zh-CN" sz="1600" dirty="0" err="1"/>
              <a:t>inX</a:t>
            </a:r>
            <a:r>
              <a:rPr lang="en-US" altLang="zh-CN" sz="1600" dirty="0"/>
              <a:t>, (dataSetSize,1)) - </a:t>
            </a:r>
            <a:r>
              <a:rPr lang="en-US" altLang="zh-CN" sz="1600" dirty="0" err="1"/>
              <a:t>dataSet</a:t>
            </a:r>
            <a:endParaRPr lang="en-US" altLang="zh-CN" sz="1600" dirty="0"/>
          </a:p>
          <a:p>
            <a:r>
              <a:rPr lang="en-US" altLang="zh-CN" sz="1600" dirty="0"/>
              <a:t>    </a:t>
            </a:r>
            <a:r>
              <a:rPr lang="en-US" altLang="zh-CN" sz="1600" dirty="0" err="1"/>
              <a:t>sqDiffMat</a:t>
            </a:r>
            <a:r>
              <a:rPr lang="en-US" altLang="zh-CN" sz="1600" dirty="0"/>
              <a:t> = </a:t>
            </a:r>
            <a:r>
              <a:rPr lang="en-US" altLang="zh-CN" sz="1600" dirty="0" err="1"/>
              <a:t>diffMat</a:t>
            </a:r>
            <a:r>
              <a:rPr lang="en-US" altLang="zh-CN" sz="1600" dirty="0"/>
              <a:t>**2</a:t>
            </a:r>
          </a:p>
          <a:p>
            <a:r>
              <a:rPr lang="en-US" altLang="zh-CN" sz="1600" dirty="0"/>
              <a:t>    </a:t>
            </a:r>
            <a:r>
              <a:rPr lang="en-US" altLang="zh-CN" sz="1600" dirty="0" err="1"/>
              <a:t>sqDistances</a:t>
            </a:r>
            <a:r>
              <a:rPr lang="en-US" altLang="zh-CN" sz="1600" dirty="0"/>
              <a:t> = </a:t>
            </a:r>
            <a:r>
              <a:rPr lang="en-US" altLang="zh-CN" sz="1600" dirty="0" err="1"/>
              <a:t>sqDiffMat.sum</a:t>
            </a:r>
            <a:r>
              <a:rPr lang="en-US" altLang="zh-CN" sz="1600" dirty="0"/>
              <a:t>(axis=1)</a:t>
            </a:r>
          </a:p>
          <a:p>
            <a:r>
              <a:rPr lang="en-US" altLang="zh-CN" sz="1600" dirty="0"/>
              <a:t>    distances = </a:t>
            </a:r>
            <a:r>
              <a:rPr lang="en-US" altLang="zh-CN" sz="1600" dirty="0" err="1"/>
              <a:t>sqDistances</a:t>
            </a:r>
            <a:r>
              <a:rPr lang="en-US" altLang="zh-CN" sz="1600" dirty="0"/>
              <a:t>**0.5</a:t>
            </a:r>
          </a:p>
          <a:p>
            <a:r>
              <a:rPr lang="en-US" altLang="zh-CN" sz="1600" dirty="0"/>
              <a:t>    </a:t>
            </a:r>
            <a:r>
              <a:rPr lang="en-US" altLang="zh-CN" sz="1600" dirty="0" err="1"/>
              <a:t>sortedDistIndicies</a:t>
            </a:r>
            <a:r>
              <a:rPr lang="en-US" altLang="zh-CN" sz="1600" dirty="0"/>
              <a:t> = </a:t>
            </a:r>
            <a:r>
              <a:rPr lang="en-US" altLang="zh-CN" sz="1600" dirty="0" err="1"/>
              <a:t>distances.argsort</a:t>
            </a:r>
            <a:r>
              <a:rPr lang="en-US" altLang="zh-CN" sz="1600" dirty="0"/>
              <a:t>()     </a:t>
            </a:r>
          </a:p>
          <a:p>
            <a:r>
              <a:rPr lang="en-US" altLang="zh-CN" sz="1600" dirty="0"/>
              <a:t>    </a:t>
            </a:r>
            <a:r>
              <a:rPr lang="en-US" altLang="zh-CN" sz="1600" dirty="0" err="1"/>
              <a:t>classCount</a:t>
            </a:r>
            <a:r>
              <a:rPr lang="en-US" altLang="zh-CN" sz="1600" dirty="0"/>
              <a:t>={}          </a:t>
            </a:r>
          </a:p>
          <a:p>
            <a:r>
              <a:rPr lang="en-US" altLang="zh-CN" sz="1600" dirty="0"/>
              <a:t>    for </a:t>
            </a:r>
            <a:r>
              <a:rPr lang="en-US" altLang="zh-CN" sz="1600" dirty="0" err="1"/>
              <a:t>i</a:t>
            </a:r>
            <a:r>
              <a:rPr lang="en-US" altLang="zh-CN" sz="1600" dirty="0"/>
              <a:t> in range(k):</a:t>
            </a:r>
          </a:p>
          <a:p>
            <a:r>
              <a:rPr lang="en-US" altLang="zh-CN" sz="1600" dirty="0"/>
              <a:t>        </a:t>
            </a:r>
            <a:r>
              <a:rPr lang="en-US" altLang="zh-CN" sz="1600" dirty="0" err="1"/>
              <a:t>voteIlabel</a:t>
            </a:r>
            <a:r>
              <a:rPr lang="en-US" altLang="zh-CN" sz="1600" dirty="0"/>
              <a:t> = labels[</a:t>
            </a:r>
            <a:r>
              <a:rPr lang="en-US" altLang="zh-CN" sz="1600" dirty="0" err="1"/>
              <a:t>sortedDistIndicies</a:t>
            </a:r>
            <a:r>
              <a:rPr lang="en-US" altLang="zh-CN" sz="1600" dirty="0"/>
              <a:t>[</a:t>
            </a:r>
            <a:r>
              <a:rPr lang="en-US" altLang="zh-CN" sz="1600" dirty="0" err="1"/>
              <a:t>i</a:t>
            </a:r>
            <a:r>
              <a:rPr lang="en-US" altLang="zh-CN" sz="1600" dirty="0"/>
              <a:t>]]</a:t>
            </a:r>
          </a:p>
          <a:p>
            <a:r>
              <a:rPr lang="en-US" altLang="zh-CN" sz="1600" dirty="0"/>
              <a:t>        </a:t>
            </a:r>
            <a:r>
              <a:rPr lang="en-US" altLang="zh-CN" sz="1600" dirty="0" err="1"/>
              <a:t>classCount</a:t>
            </a:r>
            <a:r>
              <a:rPr lang="en-US" altLang="zh-CN" sz="1600" dirty="0"/>
              <a:t>[</a:t>
            </a:r>
            <a:r>
              <a:rPr lang="en-US" altLang="zh-CN" sz="1600" dirty="0" err="1"/>
              <a:t>voteIlabel</a:t>
            </a:r>
            <a:r>
              <a:rPr lang="en-US" altLang="zh-CN" sz="1600" dirty="0"/>
              <a:t>] = </a:t>
            </a:r>
            <a:r>
              <a:rPr lang="en-US" altLang="zh-CN" sz="1600" dirty="0" err="1"/>
              <a:t>classCount.get</a:t>
            </a:r>
            <a:r>
              <a:rPr lang="en-US" altLang="zh-CN" sz="1600" dirty="0"/>
              <a:t>(voteIlabel,0) + 1</a:t>
            </a:r>
          </a:p>
          <a:p>
            <a:r>
              <a:rPr lang="en-US" altLang="zh-CN" sz="1600" dirty="0"/>
              <a:t>    </a:t>
            </a:r>
            <a:r>
              <a:rPr lang="en-US" altLang="zh-CN" sz="1600" dirty="0" err="1"/>
              <a:t>sortedClassCount</a:t>
            </a:r>
            <a:r>
              <a:rPr lang="en-US" altLang="zh-CN" sz="1600" dirty="0"/>
              <a:t> = sorted(</a:t>
            </a:r>
            <a:r>
              <a:rPr lang="en-US" altLang="zh-CN" sz="1600" dirty="0" err="1"/>
              <a:t>classCount.items</a:t>
            </a:r>
            <a:r>
              <a:rPr lang="en-US" altLang="zh-CN" sz="1600" dirty="0"/>
              <a:t>(), key=</a:t>
            </a:r>
            <a:r>
              <a:rPr lang="en-US" altLang="zh-CN" sz="1600" dirty="0" err="1"/>
              <a:t>operator.itemgetter</a:t>
            </a:r>
            <a:r>
              <a:rPr lang="en-US" altLang="zh-CN" sz="1600" dirty="0"/>
              <a:t>(1), reverse=True)</a:t>
            </a:r>
          </a:p>
          <a:p>
            <a:r>
              <a:rPr lang="en-US" altLang="zh-CN" sz="1600" dirty="0"/>
              <a:t>    return </a:t>
            </a:r>
            <a:r>
              <a:rPr lang="en-US" altLang="zh-CN" sz="1600" dirty="0" err="1"/>
              <a:t>sortedClassCount</a:t>
            </a:r>
            <a:r>
              <a:rPr lang="en-US" altLang="zh-CN" sz="1600" dirty="0"/>
              <a:t>[0][0]</a:t>
            </a:r>
            <a:endParaRPr lang="zh-CN" altLang="en-US" sz="1600" dirty="0"/>
          </a:p>
        </p:txBody>
      </p:sp>
      <p:sp>
        <p:nvSpPr>
          <p:cNvPr id="6" name="文本框 5">
            <a:extLst>
              <a:ext uri="{FF2B5EF4-FFF2-40B4-BE49-F238E27FC236}">
                <a16:creationId xmlns:a16="http://schemas.microsoft.com/office/drawing/2014/main" id="{496C5A06-BE41-4039-980A-0358BDD45BF9}"/>
              </a:ext>
            </a:extLst>
          </p:cNvPr>
          <p:cNvSpPr txBox="1"/>
          <p:nvPr/>
        </p:nvSpPr>
        <p:spPr>
          <a:xfrm>
            <a:off x="1904554" y="4816956"/>
            <a:ext cx="8382892" cy="646331"/>
          </a:xfrm>
          <a:prstGeom prst="rect">
            <a:avLst/>
          </a:prstGeom>
          <a:noFill/>
        </p:spPr>
        <p:txBody>
          <a:bodyPr wrap="square" rtlCol="0">
            <a:spAutoFit/>
          </a:bodyPr>
          <a:lstStyle/>
          <a:p>
            <a:r>
              <a:rPr lang="en-US" altLang="zh-CN" dirty="0"/>
              <a:t>Classify0()</a:t>
            </a:r>
            <a:r>
              <a:rPr lang="zh-CN" altLang="en-US" dirty="0"/>
              <a:t>函数有</a:t>
            </a:r>
            <a:r>
              <a:rPr lang="en-US" altLang="zh-CN" dirty="0"/>
              <a:t>4</a:t>
            </a:r>
            <a:r>
              <a:rPr lang="zh-CN" altLang="en-US" dirty="0"/>
              <a:t>个参数：用于分类的输入向量是</a:t>
            </a:r>
            <a:r>
              <a:rPr lang="en-US" altLang="zh-CN" dirty="0" err="1"/>
              <a:t>inX</a:t>
            </a:r>
            <a:r>
              <a:rPr lang="zh-CN" altLang="en-US" dirty="0"/>
              <a:t>，输入的训练样本集为</a:t>
            </a:r>
            <a:r>
              <a:rPr lang="en-US" altLang="zh-CN" dirty="0" err="1"/>
              <a:t>dataSet</a:t>
            </a:r>
            <a:r>
              <a:rPr lang="zh-CN" altLang="en-US" dirty="0"/>
              <a:t>，标签向量为</a:t>
            </a:r>
            <a:r>
              <a:rPr lang="en-US" altLang="zh-CN" dirty="0"/>
              <a:t>labels</a:t>
            </a:r>
            <a:r>
              <a:rPr lang="zh-CN" altLang="en-US" dirty="0"/>
              <a:t>，最后参数</a:t>
            </a:r>
            <a:r>
              <a:rPr lang="en-US" altLang="zh-CN" dirty="0"/>
              <a:t>k</a:t>
            </a:r>
            <a:r>
              <a:rPr lang="zh-CN" altLang="en-US" dirty="0"/>
              <a:t>表示用于选择最近邻居的数目。</a:t>
            </a:r>
          </a:p>
        </p:txBody>
      </p:sp>
    </p:spTree>
    <p:extLst>
      <p:ext uri="{BB962C8B-B14F-4D97-AF65-F5344CB8AC3E}">
        <p14:creationId xmlns:p14="http://schemas.microsoft.com/office/powerpoint/2010/main" val="3620970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pPr rtl="0"/>
            <a:r>
              <a:rPr lang="zh-CN" altLang="en-US" sz="32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内 容</a:t>
            </a:r>
          </a:p>
        </p:txBody>
      </p:sp>
      <p:cxnSp>
        <p:nvCxnSpPr>
          <p:cNvPr id="4" name="直接连接符​​(S)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组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2011888"/>
            <a:ext cx="4249936" cy="3496321"/>
            <a:chOff x="518433" y="1822122"/>
            <a:chExt cx="4249936" cy="3496321"/>
          </a:xfrm>
        </p:grpSpPr>
        <p:grpSp>
          <p:nvGrpSpPr>
            <p:cNvPr id="21" name="组 20">
              <a:extLst>
                <a:ext uri="{FF2B5EF4-FFF2-40B4-BE49-F238E27FC236}">
                  <a16:creationId xmlns:a16="http://schemas.microsoft.com/office/drawing/2014/main" id="{B111D787-E830-4638-97B3-205F0A0ABC3F}"/>
                </a:ext>
              </a:extLst>
            </p:cNvPr>
            <p:cNvGrpSpPr/>
            <p:nvPr/>
          </p:nvGrpSpPr>
          <p:grpSpPr>
            <a:xfrm>
              <a:off x="518433" y="1822122"/>
              <a:ext cx="4249936" cy="248767"/>
              <a:chOff x="518433" y="1981199"/>
              <a:chExt cx="4249936" cy="248767"/>
            </a:xfrm>
          </p:grpSpPr>
          <p:sp>
            <p:nvSpPr>
              <p:cNvPr id="6" name="矩形：圆角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8" name="长方形 7">
                <a:extLst>
                  <a:ext uri="{FF2B5EF4-FFF2-40B4-BE49-F238E27FC236}">
                    <a16:creationId xmlns:a16="http://schemas.microsoft.com/office/drawing/2014/main" id="{E9101D99-B002-4698-9C7E-C942B9AA2D39}"/>
                  </a:ext>
                </a:extLst>
              </p:cNvPr>
              <p:cNvSpPr/>
              <p:nvPr/>
            </p:nvSpPr>
            <p:spPr>
              <a:xfrm>
                <a:off x="1232174" y="1983745"/>
                <a:ext cx="3536195" cy="246221"/>
              </a:xfrm>
              <a:prstGeom prst="rect">
                <a:avLst/>
              </a:prstGeom>
            </p:spPr>
            <p:txBody>
              <a:bodyPr wrap="square" lIns="0" tIns="0" rIns="0" bIns="0" rtlCol="0">
                <a:spAutoFit/>
              </a:bodyPr>
              <a:lstStyle/>
              <a:p>
                <a:pPr rtl="0"/>
                <a:r>
                  <a:rPr lang="en-US" altLang="zh-CN" sz="1600" i="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1600" i="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概述</a:t>
                </a:r>
                <a:endParaRPr lang="en-US" altLang="zh-CN" sz="1600" i="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endParaRPr>
              </a:p>
            </p:txBody>
          </p:sp>
        </p:grpSp>
        <p:grpSp>
          <p:nvGrpSpPr>
            <p:cNvPr id="20" name="组 19">
              <a:extLst>
                <a:ext uri="{FF2B5EF4-FFF2-40B4-BE49-F238E27FC236}">
                  <a16:creationId xmlns:a16="http://schemas.microsoft.com/office/drawing/2014/main" id="{2D19246F-8F2D-4FAD-8927-AA34DDAA5DFA}"/>
                </a:ext>
              </a:extLst>
            </p:cNvPr>
            <p:cNvGrpSpPr/>
            <p:nvPr/>
          </p:nvGrpSpPr>
          <p:grpSpPr>
            <a:xfrm>
              <a:off x="518433" y="2905489"/>
              <a:ext cx="4201583" cy="250268"/>
              <a:chOff x="518433" y="2847627"/>
              <a:chExt cx="4201583" cy="250268"/>
            </a:xfrm>
          </p:grpSpPr>
          <p:sp>
            <p:nvSpPr>
              <p:cNvPr id="9" name="矩形：圆角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10" name="长方形 9">
                <a:extLst>
                  <a:ext uri="{FF2B5EF4-FFF2-40B4-BE49-F238E27FC236}">
                    <a16:creationId xmlns:a16="http://schemas.microsoft.com/office/drawing/2014/main" id="{B00C2221-E8A7-47E0-B2B2-5A6A32F96791}"/>
                  </a:ext>
                </a:extLst>
              </p:cNvPr>
              <p:cNvSpPr/>
              <p:nvPr/>
            </p:nvSpPr>
            <p:spPr>
              <a:xfrm>
                <a:off x="1183821" y="2851674"/>
                <a:ext cx="3536195" cy="246221"/>
              </a:xfrm>
              <a:prstGeom prst="rect">
                <a:avLst/>
              </a:prstGeom>
            </p:spPr>
            <p:txBody>
              <a:bodyPr wrap="square" lIns="0" tIns="0" rIns="0" bIns="0" rtlCol="0">
                <a:spAutoFit/>
              </a:bodyPr>
              <a:lstStyle/>
              <a:p>
                <a:pPr rtl="0"/>
                <a:r>
                  <a:rPr lang="en-US" altLang="zh-CN" sz="1600" i="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1600" i="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简单应用场景</a:t>
                </a:r>
                <a:endParaRPr lang="en-US" altLang="zh-CN" sz="1600" i="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endParaRPr>
              </a:p>
            </p:txBody>
          </p:sp>
        </p:grpSp>
        <p:grpSp>
          <p:nvGrpSpPr>
            <p:cNvPr id="19" name="组 18">
              <a:extLst>
                <a:ext uri="{FF2B5EF4-FFF2-40B4-BE49-F238E27FC236}">
                  <a16:creationId xmlns:a16="http://schemas.microsoft.com/office/drawing/2014/main" id="{9D065A01-39E4-4CC9-9075-3910C66205F5}"/>
                </a:ext>
              </a:extLst>
            </p:cNvPr>
            <p:cNvGrpSpPr/>
            <p:nvPr/>
          </p:nvGrpSpPr>
          <p:grpSpPr>
            <a:xfrm>
              <a:off x="518433" y="3988856"/>
              <a:ext cx="4201583" cy="251769"/>
              <a:chOff x="518433" y="3727980"/>
              <a:chExt cx="4201583" cy="251769"/>
            </a:xfrm>
          </p:grpSpPr>
          <p:sp>
            <p:nvSpPr>
              <p:cNvPr id="11" name="矩形：圆角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12" name="长方形 11">
                <a:extLst>
                  <a:ext uri="{FF2B5EF4-FFF2-40B4-BE49-F238E27FC236}">
                    <a16:creationId xmlns:a16="http://schemas.microsoft.com/office/drawing/2014/main" id="{CA17B45E-57F0-4725-89C0-3CD74A5097A3}"/>
                  </a:ext>
                </a:extLst>
              </p:cNvPr>
              <p:cNvSpPr/>
              <p:nvPr/>
            </p:nvSpPr>
            <p:spPr>
              <a:xfrm>
                <a:off x="1183821" y="3733528"/>
                <a:ext cx="3536195" cy="246221"/>
              </a:xfrm>
              <a:prstGeom prst="rect">
                <a:avLst/>
              </a:prstGeom>
            </p:spPr>
            <p:txBody>
              <a:bodyPr wrap="square" lIns="0" tIns="0" rIns="0" bIns="0" rtlCol="0">
                <a:spAutoFit/>
              </a:bodyPr>
              <a:lstStyle/>
              <a:p>
                <a:pPr rtl="0"/>
                <a:r>
                  <a:rPr lang="en-US" altLang="zh-CN" sz="1600" i="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 </a:t>
                </a:r>
                <a:r>
                  <a:rPr lang="zh-CN" altLang="en-US" sz="1600" i="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原理</a:t>
                </a:r>
                <a:endParaRPr lang="en-US" altLang="zh-CN" sz="1600" i="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endParaRPr>
              </a:p>
            </p:txBody>
          </p:sp>
        </p:grpSp>
        <p:grpSp>
          <p:nvGrpSpPr>
            <p:cNvPr id="18" name="组 17">
              <a:extLst>
                <a:ext uri="{FF2B5EF4-FFF2-40B4-BE49-F238E27FC236}">
                  <a16:creationId xmlns:a16="http://schemas.microsoft.com/office/drawing/2014/main" id="{609D452F-25F9-4A2F-84BD-9A44714884C6}"/>
                </a:ext>
              </a:extLst>
            </p:cNvPr>
            <p:cNvGrpSpPr/>
            <p:nvPr/>
          </p:nvGrpSpPr>
          <p:grpSpPr>
            <a:xfrm>
              <a:off x="518433" y="5072222"/>
              <a:ext cx="4201583" cy="246221"/>
              <a:chOff x="518433" y="4608333"/>
              <a:chExt cx="4201583" cy="246221"/>
            </a:xfrm>
          </p:grpSpPr>
          <p:sp>
            <p:nvSpPr>
              <p:cNvPr id="13" name="矩形：圆角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14" name="长方形 13">
                <a:extLst>
                  <a:ext uri="{FF2B5EF4-FFF2-40B4-BE49-F238E27FC236}">
                    <a16:creationId xmlns:a16="http://schemas.microsoft.com/office/drawing/2014/main" id="{9187696D-0387-46E9-A420-AD2392161D95}"/>
                  </a:ext>
                </a:extLst>
              </p:cNvPr>
              <p:cNvSpPr/>
              <p:nvPr/>
            </p:nvSpPr>
            <p:spPr>
              <a:xfrm>
                <a:off x="1183821" y="4608333"/>
                <a:ext cx="3536195" cy="246221"/>
              </a:xfrm>
              <a:prstGeom prst="rect">
                <a:avLst/>
              </a:prstGeom>
            </p:spPr>
            <p:txBody>
              <a:bodyPr wrap="square" lIns="0" tIns="0" rIns="0" bIns="0" rtlCol="0">
                <a:spAutoFit/>
              </a:bodyPr>
              <a:lstStyle/>
              <a:p>
                <a:pPr rtl="0"/>
                <a:r>
                  <a:rPr lang="en-US" altLang="zh-CN" sz="1600" i="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1600" i="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项目实例</a:t>
                </a:r>
                <a:endParaRPr lang="en-US" altLang="zh-CN" sz="1600" i="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endParaRPr>
              </a:p>
            </p:txBody>
          </p:sp>
        </p:grpSp>
      </p:grpSp>
      <p:sp>
        <p:nvSpPr>
          <p:cNvPr id="22" name="椭圆形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23" name="椭圆形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grpSp>
        <p:nvGrpSpPr>
          <p:cNvPr id="62" name="组 61" descr="该图像显示一位女士正在纸上写东西。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任意多边形(F)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6" name="任意多边形(F)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7" name="任意多边形(F)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8" name="任意多边形(F)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9" name="任意多边形(F)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0" name="任意多边形(F)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1" name="任意多边形(F)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nvGrpSpPr>
            <p:cNvPr id="60" name="组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任意多边形(F)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3" name="任意多边形(F)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sp>
          <p:nvSpPr>
            <p:cNvPr id="54" name="任意多边形(F)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5" name="任意多边形(F)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6" name="任意多边形(F)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7" name="任意多边形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8" name="任意多边形(F)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67" name="任意多边形：形状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solidFill>
                  <a:schemeClr val="tx1"/>
                </a:solidFill>
                <a:latin typeface="Microsoft YaHei UI" panose="020B0503020204020204" pitchFamily="34" charset="-122"/>
                <a:ea typeface="Microsoft YaHei UI" panose="020B0503020204020204" pitchFamily="34" charset="-122"/>
              </a:endParaRPr>
            </a:p>
          </p:txBody>
        </p:sp>
      </p:grpSp>
      <p:sp>
        <p:nvSpPr>
          <p:cNvPr id="15" name="标题 14" hidden="1">
            <a:extLst>
              <a:ext uri="{FF2B5EF4-FFF2-40B4-BE49-F238E27FC236}">
                <a16:creationId xmlns:a16="http://schemas.microsoft.com/office/drawing/2014/main" id="{1B710331-53CB-4E4F-A9D3-D1E190EEAEE4}"/>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2</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5523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长方形 51">
            <a:extLst>
              <a:ext uri="{FF2B5EF4-FFF2-40B4-BE49-F238E27FC236}">
                <a16:creationId xmlns:a16="http://schemas.microsoft.com/office/drawing/2014/main" id="{46969EBC-E8D3-4914-9A82-8E88F816E77E}"/>
              </a:ext>
            </a:extLst>
          </p:cNvPr>
          <p:cNvSpPr/>
          <p:nvPr/>
        </p:nvSpPr>
        <p:spPr>
          <a:xfrm>
            <a:off x="4297328" y="183093"/>
            <a:ext cx="3597344" cy="369332"/>
          </a:xfrm>
          <a:prstGeom prst="rect">
            <a:avLst/>
          </a:prstGeom>
        </p:spPr>
        <p:txBody>
          <a:bodyPr wrap="square" lIns="0" tIns="0" rIns="0" bIns="0" rtlCol="0">
            <a:spAutoFit/>
          </a:bodyPr>
          <a:lstStyle/>
          <a:p>
            <a:pPr algn="ctr" rtl="0"/>
            <a:r>
              <a:rPr lang="en-US" altLang="zh-CN"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项目案例 </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20</a:t>
            </a:fld>
            <a:endParaRPr lang="zh-CN" altLang="en-US" noProof="0" dirty="0"/>
          </a:p>
        </p:txBody>
      </p:sp>
      <p:sp>
        <p:nvSpPr>
          <p:cNvPr id="2" name="文本框 1">
            <a:extLst>
              <a:ext uri="{FF2B5EF4-FFF2-40B4-BE49-F238E27FC236}">
                <a16:creationId xmlns:a16="http://schemas.microsoft.com/office/drawing/2014/main" id="{E35F33E4-D92F-4893-816E-23400FCAFB26}"/>
              </a:ext>
            </a:extLst>
          </p:cNvPr>
          <p:cNvSpPr txBox="1"/>
          <p:nvPr/>
        </p:nvSpPr>
        <p:spPr>
          <a:xfrm>
            <a:off x="1095023" y="552425"/>
            <a:ext cx="1526380" cy="369332"/>
          </a:xfrm>
          <a:prstGeom prst="rect">
            <a:avLst/>
          </a:prstGeom>
          <a:noFill/>
        </p:spPr>
        <p:txBody>
          <a:bodyPr wrap="none" rtlCol="0">
            <a:spAutoFit/>
          </a:bodyPr>
          <a:lstStyle/>
          <a:p>
            <a:r>
              <a:rPr lang="en-US" altLang="zh-CN" dirty="0"/>
              <a:t>KNN</a:t>
            </a:r>
            <a:r>
              <a:rPr lang="zh-CN" altLang="en-US" dirty="0"/>
              <a:t>算法测试</a:t>
            </a:r>
          </a:p>
        </p:txBody>
      </p:sp>
      <p:sp>
        <p:nvSpPr>
          <p:cNvPr id="3" name="文本框 2">
            <a:extLst>
              <a:ext uri="{FF2B5EF4-FFF2-40B4-BE49-F238E27FC236}">
                <a16:creationId xmlns:a16="http://schemas.microsoft.com/office/drawing/2014/main" id="{91CF49D2-9C38-42CA-845F-235FC71F08CB}"/>
              </a:ext>
            </a:extLst>
          </p:cNvPr>
          <p:cNvSpPr txBox="1"/>
          <p:nvPr/>
        </p:nvSpPr>
        <p:spPr>
          <a:xfrm>
            <a:off x="1858213" y="921757"/>
            <a:ext cx="9385520" cy="369332"/>
          </a:xfrm>
          <a:prstGeom prst="rect">
            <a:avLst/>
          </a:prstGeom>
          <a:noFill/>
        </p:spPr>
        <p:txBody>
          <a:bodyPr wrap="square" rtlCol="0">
            <a:spAutoFit/>
          </a:bodyPr>
          <a:lstStyle/>
          <a:p>
            <a:r>
              <a:rPr lang="zh-CN" altLang="en-US" dirty="0"/>
              <a:t>使用海伦提供的部分数据作为测试样本。如果预测分类与实际类别不同，则标记为一个错误。</a:t>
            </a:r>
          </a:p>
        </p:txBody>
      </p:sp>
      <p:sp>
        <p:nvSpPr>
          <p:cNvPr id="5" name="文本框 4">
            <a:extLst>
              <a:ext uri="{FF2B5EF4-FFF2-40B4-BE49-F238E27FC236}">
                <a16:creationId xmlns:a16="http://schemas.microsoft.com/office/drawing/2014/main" id="{9CD0E9A6-D39A-4E67-A568-C48CC9A2751C}"/>
              </a:ext>
            </a:extLst>
          </p:cNvPr>
          <p:cNvSpPr txBox="1"/>
          <p:nvPr/>
        </p:nvSpPr>
        <p:spPr>
          <a:xfrm>
            <a:off x="1858213" y="1291089"/>
            <a:ext cx="3228622" cy="369332"/>
          </a:xfrm>
          <a:prstGeom prst="rect">
            <a:avLst/>
          </a:prstGeom>
          <a:noFill/>
        </p:spPr>
        <p:txBody>
          <a:bodyPr wrap="square" rtlCol="0">
            <a:spAutoFit/>
          </a:bodyPr>
          <a:lstStyle/>
          <a:p>
            <a:r>
              <a:rPr lang="zh-CN" altLang="en-US" dirty="0"/>
              <a:t>测试代码：</a:t>
            </a:r>
          </a:p>
        </p:txBody>
      </p:sp>
      <p:sp>
        <p:nvSpPr>
          <p:cNvPr id="7" name="文本框 6">
            <a:extLst>
              <a:ext uri="{FF2B5EF4-FFF2-40B4-BE49-F238E27FC236}">
                <a16:creationId xmlns:a16="http://schemas.microsoft.com/office/drawing/2014/main" id="{B9F27891-9775-4B60-8641-31999882D9AC}"/>
              </a:ext>
            </a:extLst>
          </p:cNvPr>
          <p:cNvSpPr txBox="1"/>
          <p:nvPr/>
        </p:nvSpPr>
        <p:spPr>
          <a:xfrm>
            <a:off x="1858213" y="1784235"/>
            <a:ext cx="9975365" cy="3693319"/>
          </a:xfrm>
          <a:prstGeom prst="rect">
            <a:avLst/>
          </a:prstGeom>
          <a:noFill/>
        </p:spPr>
        <p:txBody>
          <a:bodyPr wrap="square" rtlCol="0">
            <a:spAutoFit/>
          </a:bodyPr>
          <a:lstStyle/>
          <a:p>
            <a:r>
              <a:rPr lang="en-US" altLang="zh-CN" dirty="0"/>
              <a:t>def </a:t>
            </a:r>
            <a:r>
              <a:rPr lang="en-US" altLang="zh-CN" dirty="0" err="1"/>
              <a:t>datingClassTest</a:t>
            </a:r>
            <a:r>
              <a:rPr lang="en-US" altLang="zh-CN" dirty="0"/>
              <a:t>():</a:t>
            </a:r>
          </a:p>
          <a:p>
            <a:r>
              <a:rPr lang="en-US" altLang="zh-CN" dirty="0"/>
              <a:t>    </a:t>
            </a:r>
            <a:r>
              <a:rPr lang="en-US" altLang="zh-CN" dirty="0" err="1"/>
              <a:t>hoRatio</a:t>
            </a:r>
            <a:r>
              <a:rPr lang="en-US" altLang="zh-CN" dirty="0"/>
              <a:t> = 0.50      #hold out 10%</a:t>
            </a:r>
          </a:p>
          <a:p>
            <a:r>
              <a:rPr lang="en-US" altLang="zh-CN" dirty="0"/>
              <a:t>    </a:t>
            </a:r>
            <a:r>
              <a:rPr lang="en-US" altLang="zh-CN" dirty="0" err="1"/>
              <a:t>datingDataMat,datingLabels</a:t>
            </a:r>
            <a:r>
              <a:rPr lang="en-US" altLang="zh-CN" dirty="0"/>
              <a:t> = file2matrix('datingTestSet2.txt')       #load data </a:t>
            </a:r>
            <a:r>
              <a:rPr lang="en-US" altLang="zh-CN" dirty="0" err="1"/>
              <a:t>setfrom</a:t>
            </a:r>
            <a:r>
              <a:rPr lang="en-US" altLang="zh-CN" dirty="0"/>
              <a:t> file</a:t>
            </a:r>
          </a:p>
          <a:p>
            <a:r>
              <a:rPr lang="en-US" altLang="zh-CN" dirty="0"/>
              <a:t>    </a:t>
            </a:r>
            <a:r>
              <a:rPr lang="en-US" altLang="zh-CN" dirty="0" err="1"/>
              <a:t>normMat</a:t>
            </a:r>
            <a:r>
              <a:rPr lang="en-US" altLang="zh-CN" dirty="0"/>
              <a:t>, ranges, </a:t>
            </a:r>
            <a:r>
              <a:rPr lang="en-US" altLang="zh-CN" dirty="0" err="1"/>
              <a:t>minVals</a:t>
            </a:r>
            <a:r>
              <a:rPr lang="en-US" altLang="zh-CN" dirty="0"/>
              <a:t> = </a:t>
            </a:r>
            <a:r>
              <a:rPr lang="en-US" altLang="zh-CN" dirty="0" err="1"/>
              <a:t>autoNorm</a:t>
            </a:r>
            <a:r>
              <a:rPr lang="en-US" altLang="zh-CN" dirty="0"/>
              <a:t>(</a:t>
            </a:r>
            <a:r>
              <a:rPr lang="en-US" altLang="zh-CN" dirty="0" err="1"/>
              <a:t>datingDataMat</a:t>
            </a:r>
            <a:r>
              <a:rPr lang="en-US" altLang="zh-CN" dirty="0"/>
              <a:t>)</a:t>
            </a:r>
          </a:p>
          <a:p>
            <a:r>
              <a:rPr lang="en-US" altLang="zh-CN" dirty="0"/>
              <a:t>    m = </a:t>
            </a:r>
            <a:r>
              <a:rPr lang="en-US" altLang="zh-CN" dirty="0" err="1"/>
              <a:t>normMat.shape</a:t>
            </a:r>
            <a:r>
              <a:rPr lang="en-US" altLang="zh-CN" dirty="0"/>
              <a:t>[0]</a:t>
            </a:r>
          </a:p>
          <a:p>
            <a:r>
              <a:rPr lang="en-US" altLang="zh-CN" dirty="0"/>
              <a:t>    </a:t>
            </a:r>
            <a:r>
              <a:rPr lang="en-US" altLang="zh-CN" dirty="0" err="1"/>
              <a:t>numTestVecs</a:t>
            </a:r>
            <a:r>
              <a:rPr lang="en-US" altLang="zh-CN" dirty="0"/>
              <a:t> = int(m*</a:t>
            </a:r>
            <a:r>
              <a:rPr lang="en-US" altLang="zh-CN" dirty="0" err="1"/>
              <a:t>hoRatio</a:t>
            </a:r>
            <a:r>
              <a:rPr lang="en-US" altLang="zh-CN" dirty="0"/>
              <a:t>)</a:t>
            </a:r>
          </a:p>
          <a:p>
            <a:r>
              <a:rPr lang="en-US" altLang="zh-CN" dirty="0"/>
              <a:t>    </a:t>
            </a:r>
            <a:r>
              <a:rPr lang="en-US" altLang="zh-CN" dirty="0" err="1"/>
              <a:t>errorCount</a:t>
            </a:r>
            <a:r>
              <a:rPr lang="en-US" altLang="zh-CN" dirty="0"/>
              <a:t> = 0.0</a:t>
            </a:r>
          </a:p>
          <a:p>
            <a:r>
              <a:rPr lang="en-US" altLang="zh-CN" dirty="0"/>
              <a:t>    for </a:t>
            </a:r>
            <a:r>
              <a:rPr lang="en-US" altLang="zh-CN" dirty="0" err="1"/>
              <a:t>i</a:t>
            </a:r>
            <a:r>
              <a:rPr lang="en-US" altLang="zh-CN" dirty="0"/>
              <a:t> in range(</a:t>
            </a:r>
            <a:r>
              <a:rPr lang="en-US" altLang="zh-CN" dirty="0" err="1"/>
              <a:t>numTestVecs</a:t>
            </a:r>
            <a:r>
              <a:rPr lang="en-US" altLang="zh-CN" dirty="0"/>
              <a:t>):</a:t>
            </a:r>
          </a:p>
          <a:p>
            <a:r>
              <a:rPr lang="en-US" altLang="zh-CN" dirty="0"/>
              <a:t>        </a:t>
            </a:r>
            <a:r>
              <a:rPr lang="en-US" altLang="zh-CN" dirty="0" err="1"/>
              <a:t>classifierResult</a:t>
            </a:r>
            <a:r>
              <a:rPr lang="en-US" altLang="zh-CN" dirty="0"/>
              <a:t> = classify0(</a:t>
            </a:r>
            <a:r>
              <a:rPr lang="en-US" altLang="zh-CN" dirty="0" err="1"/>
              <a:t>normMat</a:t>
            </a:r>
            <a:r>
              <a:rPr lang="en-US" altLang="zh-CN" dirty="0"/>
              <a:t>[</a:t>
            </a:r>
            <a:r>
              <a:rPr lang="en-US" altLang="zh-CN" dirty="0" err="1"/>
              <a:t>i</a:t>
            </a:r>
            <a:r>
              <a:rPr lang="en-US" altLang="zh-CN" dirty="0"/>
              <a:t>,:],</a:t>
            </a:r>
            <a:r>
              <a:rPr lang="en-US" altLang="zh-CN" dirty="0" err="1"/>
              <a:t>normMat</a:t>
            </a:r>
            <a:r>
              <a:rPr lang="en-US" altLang="zh-CN" dirty="0"/>
              <a:t>[</a:t>
            </a:r>
            <a:r>
              <a:rPr lang="en-US" altLang="zh-CN" dirty="0" err="1"/>
              <a:t>numTestVecs:m</a:t>
            </a:r>
            <a:r>
              <a:rPr lang="en-US" altLang="zh-CN" dirty="0"/>
              <a:t>,:],</a:t>
            </a:r>
            <a:r>
              <a:rPr lang="en-US" altLang="zh-CN" dirty="0" err="1"/>
              <a:t>datingLabels</a:t>
            </a:r>
            <a:r>
              <a:rPr lang="en-US" altLang="zh-CN" dirty="0"/>
              <a:t>[</a:t>
            </a:r>
            <a:r>
              <a:rPr lang="en-US" altLang="zh-CN" dirty="0" err="1"/>
              <a:t>numTestVecs:m</a:t>
            </a:r>
            <a:r>
              <a:rPr lang="en-US" altLang="zh-CN" dirty="0"/>
              <a:t>],3)</a:t>
            </a:r>
          </a:p>
          <a:p>
            <a:r>
              <a:rPr lang="en-US" altLang="zh-CN" dirty="0"/>
              <a:t>        print ("the classifier came back with: %d, the real answer is: %d" % (</a:t>
            </a:r>
            <a:r>
              <a:rPr lang="en-US" altLang="zh-CN" dirty="0" err="1"/>
              <a:t>classifierResult</a:t>
            </a:r>
            <a:r>
              <a:rPr lang="en-US" altLang="zh-CN" dirty="0"/>
              <a:t>, </a:t>
            </a:r>
            <a:r>
              <a:rPr lang="en-US" altLang="zh-CN" dirty="0" err="1"/>
              <a:t>datingLabels</a:t>
            </a:r>
            <a:r>
              <a:rPr lang="en-US" altLang="zh-CN" dirty="0"/>
              <a:t>[</a:t>
            </a:r>
            <a:r>
              <a:rPr lang="en-US" altLang="zh-CN" dirty="0" err="1"/>
              <a:t>i</a:t>
            </a:r>
            <a:r>
              <a:rPr lang="en-US" altLang="zh-CN" dirty="0"/>
              <a:t>]))</a:t>
            </a:r>
          </a:p>
          <a:p>
            <a:r>
              <a:rPr lang="en-US" altLang="zh-CN" dirty="0"/>
              <a:t>        if (</a:t>
            </a:r>
            <a:r>
              <a:rPr lang="en-US" altLang="zh-CN" dirty="0" err="1"/>
              <a:t>classifierResult</a:t>
            </a:r>
            <a:r>
              <a:rPr lang="en-US" altLang="zh-CN" dirty="0"/>
              <a:t> != </a:t>
            </a:r>
            <a:r>
              <a:rPr lang="en-US" altLang="zh-CN" dirty="0" err="1"/>
              <a:t>datingLabels</a:t>
            </a:r>
            <a:r>
              <a:rPr lang="en-US" altLang="zh-CN" dirty="0"/>
              <a:t>[</a:t>
            </a:r>
            <a:r>
              <a:rPr lang="en-US" altLang="zh-CN" dirty="0" err="1"/>
              <a:t>i</a:t>
            </a:r>
            <a:r>
              <a:rPr lang="en-US" altLang="zh-CN" dirty="0"/>
              <a:t>]): </a:t>
            </a:r>
            <a:r>
              <a:rPr lang="en-US" altLang="zh-CN" dirty="0" err="1"/>
              <a:t>errorCount</a:t>
            </a:r>
            <a:r>
              <a:rPr lang="en-US" altLang="zh-CN" dirty="0"/>
              <a:t> += 1.0</a:t>
            </a:r>
          </a:p>
          <a:p>
            <a:r>
              <a:rPr lang="en-US" altLang="zh-CN" dirty="0"/>
              <a:t>    print ("the total error rate is: %f" % (</a:t>
            </a:r>
            <a:r>
              <a:rPr lang="en-US" altLang="zh-CN" dirty="0" err="1"/>
              <a:t>errorCount</a:t>
            </a:r>
            <a:r>
              <a:rPr lang="en-US" altLang="zh-CN" dirty="0"/>
              <a:t>/float(</a:t>
            </a:r>
            <a:r>
              <a:rPr lang="en-US" altLang="zh-CN" dirty="0" err="1"/>
              <a:t>numTestVecs</a:t>
            </a:r>
            <a:r>
              <a:rPr lang="en-US" altLang="zh-CN" dirty="0"/>
              <a:t>)))</a:t>
            </a:r>
          </a:p>
          <a:p>
            <a:r>
              <a:rPr lang="en-US" altLang="zh-CN" dirty="0"/>
              <a:t>    print (</a:t>
            </a:r>
            <a:r>
              <a:rPr lang="en-US" altLang="zh-CN" dirty="0" err="1"/>
              <a:t>errorCount</a:t>
            </a:r>
            <a:r>
              <a:rPr lang="en-US" altLang="zh-CN" dirty="0"/>
              <a:t>)</a:t>
            </a:r>
            <a:endParaRPr lang="zh-CN" altLang="en-US" dirty="0"/>
          </a:p>
        </p:txBody>
      </p:sp>
    </p:spTree>
    <p:extLst>
      <p:ext uri="{BB962C8B-B14F-4D97-AF65-F5344CB8AC3E}">
        <p14:creationId xmlns:p14="http://schemas.microsoft.com/office/powerpoint/2010/main" val="1604228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长方形 51">
            <a:extLst>
              <a:ext uri="{FF2B5EF4-FFF2-40B4-BE49-F238E27FC236}">
                <a16:creationId xmlns:a16="http://schemas.microsoft.com/office/drawing/2014/main" id="{46969EBC-E8D3-4914-9A82-8E88F816E77E}"/>
              </a:ext>
            </a:extLst>
          </p:cNvPr>
          <p:cNvSpPr/>
          <p:nvPr/>
        </p:nvSpPr>
        <p:spPr>
          <a:xfrm>
            <a:off x="4297328" y="183093"/>
            <a:ext cx="3597344" cy="369332"/>
          </a:xfrm>
          <a:prstGeom prst="rect">
            <a:avLst/>
          </a:prstGeom>
        </p:spPr>
        <p:txBody>
          <a:bodyPr wrap="square" lIns="0" tIns="0" rIns="0" bIns="0" rtlCol="0">
            <a:spAutoFit/>
          </a:bodyPr>
          <a:lstStyle/>
          <a:p>
            <a:pPr algn="ctr" rtl="0"/>
            <a:r>
              <a:rPr lang="en-US" altLang="zh-CN"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项目案例 </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21</a:t>
            </a:fld>
            <a:endParaRPr lang="zh-CN" altLang="en-US" noProof="0" dirty="0"/>
          </a:p>
        </p:txBody>
      </p:sp>
      <p:sp>
        <p:nvSpPr>
          <p:cNvPr id="2" name="文本框 1">
            <a:extLst>
              <a:ext uri="{FF2B5EF4-FFF2-40B4-BE49-F238E27FC236}">
                <a16:creationId xmlns:a16="http://schemas.microsoft.com/office/drawing/2014/main" id="{E35F33E4-D92F-4893-816E-23400FCAFB26}"/>
              </a:ext>
            </a:extLst>
          </p:cNvPr>
          <p:cNvSpPr txBox="1"/>
          <p:nvPr/>
        </p:nvSpPr>
        <p:spPr>
          <a:xfrm>
            <a:off x="1095023" y="552425"/>
            <a:ext cx="1526380" cy="369332"/>
          </a:xfrm>
          <a:prstGeom prst="rect">
            <a:avLst/>
          </a:prstGeom>
          <a:noFill/>
        </p:spPr>
        <p:txBody>
          <a:bodyPr wrap="none" rtlCol="0">
            <a:spAutoFit/>
          </a:bodyPr>
          <a:lstStyle/>
          <a:p>
            <a:r>
              <a:rPr lang="en-US" altLang="zh-CN" dirty="0"/>
              <a:t>KNN</a:t>
            </a:r>
            <a:r>
              <a:rPr lang="zh-CN" altLang="en-US" dirty="0"/>
              <a:t>算法测试</a:t>
            </a:r>
          </a:p>
        </p:txBody>
      </p:sp>
      <p:sp>
        <p:nvSpPr>
          <p:cNvPr id="5" name="文本框 4">
            <a:extLst>
              <a:ext uri="{FF2B5EF4-FFF2-40B4-BE49-F238E27FC236}">
                <a16:creationId xmlns:a16="http://schemas.microsoft.com/office/drawing/2014/main" id="{9CD0E9A6-D39A-4E67-A568-C48CC9A2751C}"/>
              </a:ext>
            </a:extLst>
          </p:cNvPr>
          <p:cNvSpPr txBox="1"/>
          <p:nvPr/>
        </p:nvSpPr>
        <p:spPr>
          <a:xfrm>
            <a:off x="1858212" y="1054023"/>
            <a:ext cx="5276365" cy="369332"/>
          </a:xfrm>
          <a:prstGeom prst="rect">
            <a:avLst/>
          </a:prstGeom>
          <a:noFill/>
        </p:spPr>
        <p:txBody>
          <a:bodyPr wrap="square" rtlCol="0">
            <a:spAutoFit/>
          </a:bodyPr>
          <a:lstStyle/>
          <a:p>
            <a:r>
              <a:rPr lang="zh-CN" altLang="en-US" dirty="0"/>
              <a:t>直接执行</a:t>
            </a:r>
            <a:r>
              <a:rPr lang="en-US" altLang="zh-CN" dirty="0" err="1"/>
              <a:t>datingClassTest</a:t>
            </a:r>
            <a:r>
              <a:rPr lang="en-US" altLang="zh-CN" dirty="0"/>
              <a:t>()</a:t>
            </a:r>
            <a:r>
              <a:rPr lang="zh-CN" altLang="en-US" dirty="0"/>
              <a:t>函数观察结果：</a:t>
            </a:r>
          </a:p>
        </p:txBody>
      </p:sp>
      <p:pic>
        <p:nvPicPr>
          <p:cNvPr id="4" name="图片 3">
            <a:extLst>
              <a:ext uri="{FF2B5EF4-FFF2-40B4-BE49-F238E27FC236}">
                <a16:creationId xmlns:a16="http://schemas.microsoft.com/office/drawing/2014/main" id="{9DA52D49-A92A-40AB-A515-EE326A3AB21E}"/>
              </a:ext>
            </a:extLst>
          </p:cNvPr>
          <p:cNvPicPr>
            <a:picLocks noChangeAspect="1"/>
          </p:cNvPicPr>
          <p:nvPr/>
        </p:nvPicPr>
        <p:blipFill>
          <a:blip r:embed="rId3"/>
          <a:stretch>
            <a:fillRect/>
          </a:stretch>
        </p:blipFill>
        <p:spPr>
          <a:xfrm>
            <a:off x="1900831" y="1555621"/>
            <a:ext cx="6799698" cy="2395490"/>
          </a:xfrm>
          <a:prstGeom prst="rect">
            <a:avLst/>
          </a:prstGeom>
        </p:spPr>
      </p:pic>
      <p:pic>
        <p:nvPicPr>
          <p:cNvPr id="6" name="图片 5">
            <a:extLst>
              <a:ext uri="{FF2B5EF4-FFF2-40B4-BE49-F238E27FC236}">
                <a16:creationId xmlns:a16="http://schemas.microsoft.com/office/drawing/2014/main" id="{8E202ACF-F45A-4C83-9A69-F738673C7C2A}"/>
              </a:ext>
            </a:extLst>
          </p:cNvPr>
          <p:cNvPicPr>
            <a:picLocks noChangeAspect="1"/>
          </p:cNvPicPr>
          <p:nvPr/>
        </p:nvPicPr>
        <p:blipFill>
          <a:blip r:embed="rId4"/>
          <a:stretch>
            <a:fillRect/>
          </a:stretch>
        </p:blipFill>
        <p:spPr>
          <a:xfrm>
            <a:off x="2842343" y="4084402"/>
            <a:ext cx="5155651" cy="1357867"/>
          </a:xfrm>
          <a:prstGeom prst="rect">
            <a:avLst/>
          </a:prstGeom>
        </p:spPr>
      </p:pic>
      <p:sp>
        <p:nvSpPr>
          <p:cNvPr id="8" name="文本框 7">
            <a:extLst>
              <a:ext uri="{FF2B5EF4-FFF2-40B4-BE49-F238E27FC236}">
                <a16:creationId xmlns:a16="http://schemas.microsoft.com/office/drawing/2014/main" id="{E8AF0810-BDCD-424A-BF9B-9267F7BD5E4B}"/>
              </a:ext>
            </a:extLst>
          </p:cNvPr>
          <p:cNvSpPr txBox="1"/>
          <p:nvPr/>
        </p:nvSpPr>
        <p:spPr>
          <a:xfrm>
            <a:off x="2621403" y="5803977"/>
            <a:ext cx="4704198" cy="369332"/>
          </a:xfrm>
          <a:prstGeom prst="rect">
            <a:avLst/>
          </a:prstGeom>
          <a:noFill/>
        </p:spPr>
        <p:txBody>
          <a:bodyPr wrap="square" rtlCol="0">
            <a:spAutoFit/>
          </a:bodyPr>
          <a:lstStyle/>
          <a:p>
            <a:r>
              <a:rPr lang="zh-CN" altLang="en-US" dirty="0"/>
              <a:t>分类器处理约会数据集的错误率为</a:t>
            </a:r>
            <a:r>
              <a:rPr lang="en-US" altLang="zh-CN" dirty="0"/>
              <a:t>2.4%</a:t>
            </a:r>
            <a:r>
              <a:rPr lang="zh-CN" altLang="en-US" dirty="0"/>
              <a:t>。</a:t>
            </a:r>
          </a:p>
        </p:txBody>
      </p:sp>
    </p:spTree>
    <p:extLst>
      <p:ext uri="{BB962C8B-B14F-4D97-AF65-F5344CB8AC3E}">
        <p14:creationId xmlns:p14="http://schemas.microsoft.com/office/powerpoint/2010/main" val="3906346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长方形 51">
            <a:extLst>
              <a:ext uri="{FF2B5EF4-FFF2-40B4-BE49-F238E27FC236}">
                <a16:creationId xmlns:a16="http://schemas.microsoft.com/office/drawing/2014/main" id="{46969EBC-E8D3-4914-9A82-8E88F816E77E}"/>
              </a:ext>
            </a:extLst>
          </p:cNvPr>
          <p:cNvSpPr/>
          <p:nvPr/>
        </p:nvSpPr>
        <p:spPr>
          <a:xfrm>
            <a:off x="4297328" y="183093"/>
            <a:ext cx="3597344" cy="369332"/>
          </a:xfrm>
          <a:prstGeom prst="rect">
            <a:avLst/>
          </a:prstGeom>
        </p:spPr>
        <p:txBody>
          <a:bodyPr wrap="square" lIns="0" tIns="0" rIns="0" bIns="0" rtlCol="0">
            <a:spAutoFit/>
          </a:bodyPr>
          <a:lstStyle/>
          <a:p>
            <a:pPr algn="ctr" rtl="0"/>
            <a:r>
              <a:rPr lang="en-US" altLang="zh-CN"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项目案例 </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22</a:t>
            </a:fld>
            <a:endParaRPr lang="zh-CN" altLang="en-US" noProof="0" dirty="0"/>
          </a:p>
        </p:txBody>
      </p:sp>
      <p:sp>
        <p:nvSpPr>
          <p:cNvPr id="2" name="文本框 1">
            <a:extLst>
              <a:ext uri="{FF2B5EF4-FFF2-40B4-BE49-F238E27FC236}">
                <a16:creationId xmlns:a16="http://schemas.microsoft.com/office/drawing/2014/main" id="{E35F33E4-D92F-4893-816E-23400FCAFB26}"/>
              </a:ext>
            </a:extLst>
          </p:cNvPr>
          <p:cNvSpPr txBox="1"/>
          <p:nvPr/>
        </p:nvSpPr>
        <p:spPr>
          <a:xfrm>
            <a:off x="1095023" y="552425"/>
            <a:ext cx="1526380" cy="369332"/>
          </a:xfrm>
          <a:prstGeom prst="rect">
            <a:avLst/>
          </a:prstGeom>
          <a:noFill/>
        </p:spPr>
        <p:txBody>
          <a:bodyPr wrap="none" rtlCol="0">
            <a:spAutoFit/>
          </a:bodyPr>
          <a:lstStyle/>
          <a:p>
            <a:r>
              <a:rPr lang="en-US" altLang="zh-CN" dirty="0"/>
              <a:t>KNN</a:t>
            </a:r>
            <a:r>
              <a:rPr lang="zh-CN" altLang="en-US" dirty="0"/>
              <a:t>算法使用</a:t>
            </a:r>
          </a:p>
        </p:txBody>
      </p:sp>
      <p:sp>
        <p:nvSpPr>
          <p:cNvPr id="3" name="文本框 2">
            <a:extLst>
              <a:ext uri="{FF2B5EF4-FFF2-40B4-BE49-F238E27FC236}">
                <a16:creationId xmlns:a16="http://schemas.microsoft.com/office/drawing/2014/main" id="{75620B5C-C042-40D3-AC82-A4E56C15D97C}"/>
              </a:ext>
            </a:extLst>
          </p:cNvPr>
          <p:cNvSpPr txBox="1"/>
          <p:nvPr/>
        </p:nvSpPr>
        <p:spPr>
          <a:xfrm>
            <a:off x="2520840" y="1038579"/>
            <a:ext cx="7150320" cy="646331"/>
          </a:xfrm>
          <a:prstGeom prst="rect">
            <a:avLst/>
          </a:prstGeom>
          <a:noFill/>
        </p:spPr>
        <p:txBody>
          <a:bodyPr wrap="square" rtlCol="0">
            <a:spAutoFit/>
          </a:bodyPr>
          <a:lstStyle/>
          <a:p>
            <a:r>
              <a:rPr lang="zh-CN" altLang="en-US" dirty="0"/>
              <a:t>产生简单的命令行程序，然后海伦可以输入一些特征数据以判断对方是否为自己喜欢的类型。</a:t>
            </a:r>
          </a:p>
        </p:txBody>
      </p:sp>
      <p:sp>
        <p:nvSpPr>
          <p:cNvPr id="7" name="文本框 6">
            <a:extLst>
              <a:ext uri="{FF2B5EF4-FFF2-40B4-BE49-F238E27FC236}">
                <a16:creationId xmlns:a16="http://schemas.microsoft.com/office/drawing/2014/main" id="{58717BBA-55EF-4F03-B2B5-12D38E81293E}"/>
              </a:ext>
            </a:extLst>
          </p:cNvPr>
          <p:cNvSpPr txBox="1"/>
          <p:nvPr/>
        </p:nvSpPr>
        <p:spPr>
          <a:xfrm>
            <a:off x="2520840" y="2194965"/>
            <a:ext cx="8974666" cy="3416320"/>
          </a:xfrm>
          <a:prstGeom prst="rect">
            <a:avLst/>
          </a:prstGeom>
          <a:noFill/>
        </p:spPr>
        <p:txBody>
          <a:bodyPr wrap="square" rtlCol="0">
            <a:spAutoFit/>
          </a:bodyPr>
          <a:lstStyle/>
          <a:p>
            <a:r>
              <a:rPr lang="en-US" altLang="zh-CN" dirty="0"/>
              <a:t>def </a:t>
            </a:r>
            <a:r>
              <a:rPr lang="en-US" altLang="zh-CN" dirty="0" err="1"/>
              <a:t>classifyPerson</a:t>
            </a:r>
            <a:r>
              <a:rPr lang="en-US" altLang="zh-CN" dirty="0"/>
              <a:t>():</a:t>
            </a:r>
          </a:p>
          <a:p>
            <a:r>
              <a:rPr lang="en-US" altLang="zh-CN" dirty="0"/>
              <a:t>    </a:t>
            </a:r>
            <a:r>
              <a:rPr lang="en-US" altLang="zh-CN" dirty="0" err="1"/>
              <a:t>resultList</a:t>
            </a:r>
            <a:r>
              <a:rPr lang="en-US" altLang="zh-CN" dirty="0"/>
              <a:t> = ['not at all', 'in small doses', 'in large doses']</a:t>
            </a:r>
          </a:p>
          <a:p>
            <a:r>
              <a:rPr lang="en-US" altLang="zh-CN" dirty="0"/>
              <a:t>    </a:t>
            </a:r>
            <a:r>
              <a:rPr lang="en-US" altLang="zh-CN" dirty="0" err="1"/>
              <a:t>percentTats</a:t>
            </a:r>
            <a:r>
              <a:rPr lang="en-US" altLang="zh-CN" dirty="0"/>
              <a:t> = float(input(\</a:t>
            </a:r>
          </a:p>
          <a:p>
            <a:r>
              <a:rPr lang="en-US" altLang="zh-CN" dirty="0"/>
              <a:t>                                  "percentage of time spent playing video games?"))</a:t>
            </a:r>
          </a:p>
          <a:p>
            <a:r>
              <a:rPr lang="en-US" altLang="zh-CN" dirty="0"/>
              <a:t>    </a:t>
            </a:r>
            <a:r>
              <a:rPr lang="en-US" altLang="zh-CN" dirty="0" err="1"/>
              <a:t>ffMiles</a:t>
            </a:r>
            <a:r>
              <a:rPr lang="en-US" altLang="zh-CN" dirty="0"/>
              <a:t> = float(input("frequent flier miles earned per year?"))</a:t>
            </a:r>
          </a:p>
          <a:p>
            <a:r>
              <a:rPr lang="en-US" altLang="zh-CN" dirty="0"/>
              <a:t>    </a:t>
            </a:r>
            <a:r>
              <a:rPr lang="en-US" altLang="zh-CN" dirty="0" err="1"/>
              <a:t>iceCream</a:t>
            </a:r>
            <a:r>
              <a:rPr lang="en-US" altLang="zh-CN" dirty="0"/>
              <a:t> = float(input("liters of ice cream consumed per year?"))</a:t>
            </a:r>
          </a:p>
          <a:p>
            <a:r>
              <a:rPr lang="en-US" altLang="zh-CN" dirty="0"/>
              <a:t>    </a:t>
            </a:r>
            <a:r>
              <a:rPr lang="en-US" altLang="zh-CN" dirty="0" err="1"/>
              <a:t>datingDataMat</a:t>
            </a:r>
            <a:r>
              <a:rPr lang="en-US" altLang="zh-CN" dirty="0"/>
              <a:t>, </a:t>
            </a:r>
            <a:r>
              <a:rPr lang="en-US" altLang="zh-CN" dirty="0" err="1"/>
              <a:t>datingLabels</a:t>
            </a:r>
            <a:r>
              <a:rPr lang="en-US" altLang="zh-CN" dirty="0"/>
              <a:t> = file2matrix('datingTestSet2.txt')</a:t>
            </a:r>
          </a:p>
          <a:p>
            <a:r>
              <a:rPr lang="en-US" altLang="zh-CN" dirty="0"/>
              <a:t>    </a:t>
            </a:r>
            <a:r>
              <a:rPr lang="en-US" altLang="zh-CN" dirty="0" err="1"/>
              <a:t>normMat</a:t>
            </a:r>
            <a:r>
              <a:rPr lang="en-US" altLang="zh-CN" dirty="0"/>
              <a:t>, ranges, </a:t>
            </a:r>
            <a:r>
              <a:rPr lang="en-US" altLang="zh-CN" dirty="0" err="1"/>
              <a:t>minVals</a:t>
            </a:r>
            <a:r>
              <a:rPr lang="en-US" altLang="zh-CN" dirty="0"/>
              <a:t> = </a:t>
            </a:r>
            <a:r>
              <a:rPr lang="en-US" altLang="zh-CN" dirty="0" err="1"/>
              <a:t>autoNorm</a:t>
            </a:r>
            <a:r>
              <a:rPr lang="en-US" altLang="zh-CN" dirty="0"/>
              <a:t>(</a:t>
            </a:r>
            <a:r>
              <a:rPr lang="en-US" altLang="zh-CN" dirty="0" err="1"/>
              <a:t>datingDataMat</a:t>
            </a:r>
            <a:r>
              <a:rPr lang="en-US" altLang="zh-CN" dirty="0"/>
              <a:t>)</a:t>
            </a:r>
          </a:p>
          <a:p>
            <a:r>
              <a:rPr lang="en-US" altLang="zh-CN" dirty="0"/>
              <a:t>    </a:t>
            </a:r>
            <a:r>
              <a:rPr lang="en-US" altLang="zh-CN" dirty="0" err="1"/>
              <a:t>inArr</a:t>
            </a:r>
            <a:r>
              <a:rPr lang="en-US" altLang="zh-CN" dirty="0"/>
              <a:t> = array([</a:t>
            </a:r>
            <a:r>
              <a:rPr lang="en-US" altLang="zh-CN" dirty="0" err="1"/>
              <a:t>ffMiles</a:t>
            </a:r>
            <a:r>
              <a:rPr lang="en-US" altLang="zh-CN" dirty="0"/>
              <a:t>, </a:t>
            </a:r>
            <a:r>
              <a:rPr lang="en-US" altLang="zh-CN" dirty="0" err="1"/>
              <a:t>percentTats</a:t>
            </a:r>
            <a:r>
              <a:rPr lang="en-US" altLang="zh-CN" dirty="0"/>
              <a:t>, </a:t>
            </a:r>
            <a:r>
              <a:rPr lang="en-US" altLang="zh-CN" dirty="0" err="1"/>
              <a:t>iceCream</a:t>
            </a:r>
            <a:r>
              <a:rPr lang="en-US" altLang="zh-CN" dirty="0"/>
              <a:t>, ])</a:t>
            </a:r>
          </a:p>
          <a:p>
            <a:r>
              <a:rPr lang="en-US" altLang="zh-CN" dirty="0"/>
              <a:t>    </a:t>
            </a:r>
            <a:r>
              <a:rPr lang="en-US" altLang="zh-CN" dirty="0" err="1"/>
              <a:t>classifierResult</a:t>
            </a:r>
            <a:r>
              <a:rPr lang="en-US" altLang="zh-CN" dirty="0"/>
              <a:t> = classify0((</a:t>
            </a:r>
            <a:r>
              <a:rPr lang="en-US" altLang="zh-CN" dirty="0" err="1"/>
              <a:t>inArr</a:t>
            </a:r>
            <a:r>
              <a:rPr lang="en-US" altLang="zh-CN" dirty="0"/>
              <a:t> - \</a:t>
            </a:r>
          </a:p>
          <a:p>
            <a:r>
              <a:rPr lang="en-US" altLang="zh-CN" dirty="0"/>
              <a:t>                                  </a:t>
            </a:r>
            <a:r>
              <a:rPr lang="en-US" altLang="zh-CN" dirty="0" err="1"/>
              <a:t>minVals</a:t>
            </a:r>
            <a:r>
              <a:rPr lang="en-US" altLang="zh-CN" dirty="0"/>
              <a:t>)/ranges, </a:t>
            </a:r>
            <a:r>
              <a:rPr lang="en-US" altLang="zh-CN" dirty="0" err="1"/>
              <a:t>normMat</a:t>
            </a:r>
            <a:r>
              <a:rPr lang="en-US" altLang="zh-CN" dirty="0"/>
              <a:t>, </a:t>
            </a:r>
            <a:r>
              <a:rPr lang="en-US" altLang="zh-CN" dirty="0" err="1"/>
              <a:t>datingLabels</a:t>
            </a:r>
            <a:r>
              <a:rPr lang="en-US" altLang="zh-CN" dirty="0"/>
              <a:t>, 3)</a:t>
            </a:r>
          </a:p>
          <a:p>
            <a:r>
              <a:rPr lang="en-US" altLang="zh-CN" dirty="0"/>
              <a:t>    print ("You will probably like this person: %s" % </a:t>
            </a:r>
            <a:r>
              <a:rPr lang="en-US" altLang="zh-CN" dirty="0" err="1"/>
              <a:t>resultList</a:t>
            </a:r>
            <a:r>
              <a:rPr lang="en-US" altLang="zh-CN" dirty="0"/>
              <a:t>[</a:t>
            </a:r>
            <a:r>
              <a:rPr lang="en-US" altLang="zh-CN" dirty="0" err="1"/>
              <a:t>classifierResult</a:t>
            </a:r>
            <a:r>
              <a:rPr lang="en-US" altLang="zh-CN" dirty="0"/>
              <a:t> - 1])</a:t>
            </a:r>
            <a:endParaRPr lang="zh-CN" altLang="en-US" dirty="0"/>
          </a:p>
        </p:txBody>
      </p:sp>
      <p:sp>
        <p:nvSpPr>
          <p:cNvPr id="11" name="文本框 10">
            <a:extLst>
              <a:ext uri="{FF2B5EF4-FFF2-40B4-BE49-F238E27FC236}">
                <a16:creationId xmlns:a16="http://schemas.microsoft.com/office/drawing/2014/main" id="{B88A3269-F537-4C49-A50A-DA342233FB00}"/>
              </a:ext>
            </a:extLst>
          </p:cNvPr>
          <p:cNvSpPr txBox="1"/>
          <p:nvPr/>
        </p:nvSpPr>
        <p:spPr>
          <a:xfrm>
            <a:off x="2621403" y="1755271"/>
            <a:ext cx="4050331" cy="369332"/>
          </a:xfrm>
          <a:prstGeom prst="rect">
            <a:avLst/>
          </a:prstGeom>
          <a:noFill/>
        </p:spPr>
        <p:txBody>
          <a:bodyPr wrap="square" rtlCol="0">
            <a:spAutoFit/>
          </a:bodyPr>
          <a:lstStyle/>
          <a:p>
            <a:r>
              <a:rPr lang="zh-CN" altLang="en-US" dirty="0"/>
              <a:t>约会网站预测函数：</a:t>
            </a:r>
          </a:p>
        </p:txBody>
      </p:sp>
    </p:spTree>
    <p:extLst>
      <p:ext uri="{BB962C8B-B14F-4D97-AF65-F5344CB8AC3E}">
        <p14:creationId xmlns:p14="http://schemas.microsoft.com/office/powerpoint/2010/main" val="2740988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长方形 51">
            <a:extLst>
              <a:ext uri="{FF2B5EF4-FFF2-40B4-BE49-F238E27FC236}">
                <a16:creationId xmlns:a16="http://schemas.microsoft.com/office/drawing/2014/main" id="{46969EBC-E8D3-4914-9A82-8E88F816E77E}"/>
              </a:ext>
            </a:extLst>
          </p:cNvPr>
          <p:cNvSpPr/>
          <p:nvPr/>
        </p:nvSpPr>
        <p:spPr>
          <a:xfrm>
            <a:off x="4297328" y="183093"/>
            <a:ext cx="3597344" cy="369332"/>
          </a:xfrm>
          <a:prstGeom prst="rect">
            <a:avLst/>
          </a:prstGeom>
        </p:spPr>
        <p:txBody>
          <a:bodyPr wrap="square" lIns="0" tIns="0" rIns="0" bIns="0" rtlCol="0">
            <a:spAutoFit/>
          </a:bodyPr>
          <a:lstStyle/>
          <a:p>
            <a:pPr algn="ctr" rtl="0"/>
            <a:r>
              <a:rPr lang="en-US" altLang="zh-CN"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项目案例 </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23</a:t>
            </a:fld>
            <a:endParaRPr lang="zh-CN" altLang="en-US" noProof="0" dirty="0"/>
          </a:p>
        </p:txBody>
      </p:sp>
      <p:sp>
        <p:nvSpPr>
          <p:cNvPr id="2" name="文本框 1">
            <a:extLst>
              <a:ext uri="{FF2B5EF4-FFF2-40B4-BE49-F238E27FC236}">
                <a16:creationId xmlns:a16="http://schemas.microsoft.com/office/drawing/2014/main" id="{E35F33E4-D92F-4893-816E-23400FCAFB26}"/>
              </a:ext>
            </a:extLst>
          </p:cNvPr>
          <p:cNvSpPr txBox="1"/>
          <p:nvPr/>
        </p:nvSpPr>
        <p:spPr>
          <a:xfrm>
            <a:off x="1095023" y="552425"/>
            <a:ext cx="1526380" cy="369332"/>
          </a:xfrm>
          <a:prstGeom prst="rect">
            <a:avLst/>
          </a:prstGeom>
          <a:noFill/>
        </p:spPr>
        <p:txBody>
          <a:bodyPr wrap="none" rtlCol="0">
            <a:spAutoFit/>
          </a:bodyPr>
          <a:lstStyle/>
          <a:p>
            <a:r>
              <a:rPr lang="en-US" altLang="zh-CN" dirty="0"/>
              <a:t>KNN</a:t>
            </a:r>
            <a:r>
              <a:rPr lang="zh-CN" altLang="en-US" dirty="0"/>
              <a:t>算法使用</a:t>
            </a:r>
          </a:p>
        </p:txBody>
      </p:sp>
      <p:pic>
        <p:nvPicPr>
          <p:cNvPr id="4" name="图片 3">
            <a:extLst>
              <a:ext uri="{FF2B5EF4-FFF2-40B4-BE49-F238E27FC236}">
                <a16:creationId xmlns:a16="http://schemas.microsoft.com/office/drawing/2014/main" id="{9035436E-CA1D-4A4E-AB3D-9DDC838DC6E2}"/>
              </a:ext>
            </a:extLst>
          </p:cNvPr>
          <p:cNvPicPr>
            <a:picLocks noChangeAspect="1"/>
          </p:cNvPicPr>
          <p:nvPr/>
        </p:nvPicPr>
        <p:blipFill>
          <a:blip r:embed="rId3"/>
          <a:stretch>
            <a:fillRect/>
          </a:stretch>
        </p:blipFill>
        <p:spPr>
          <a:xfrm>
            <a:off x="344390" y="2302252"/>
            <a:ext cx="11503220" cy="1491885"/>
          </a:xfrm>
          <a:prstGeom prst="rect">
            <a:avLst/>
          </a:prstGeom>
        </p:spPr>
      </p:pic>
      <p:sp>
        <p:nvSpPr>
          <p:cNvPr id="5" name="文本框 4">
            <a:extLst>
              <a:ext uri="{FF2B5EF4-FFF2-40B4-BE49-F238E27FC236}">
                <a16:creationId xmlns:a16="http://schemas.microsoft.com/office/drawing/2014/main" id="{3441F812-8360-49CB-93ED-9176B59254D1}"/>
              </a:ext>
            </a:extLst>
          </p:cNvPr>
          <p:cNvSpPr txBox="1"/>
          <p:nvPr/>
        </p:nvSpPr>
        <p:spPr>
          <a:xfrm>
            <a:off x="1095023" y="1642514"/>
            <a:ext cx="2874928" cy="369332"/>
          </a:xfrm>
          <a:prstGeom prst="rect">
            <a:avLst/>
          </a:prstGeom>
          <a:noFill/>
        </p:spPr>
        <p:txBody>
          <a:bodyPr wrap="square" rtlCol="0">
            <a:spAutoFit/>
          </a:bodyPr>
          <a:lstStyle/>
          <a:p>
            <a:r>
              <a:rPr lang="zh-CN" altLang="en-US" dirty="0"/>
              <a:t>实际运行效果如下：</a:t>
            </a:r>
          </a:p>
        </p:txBody>
      </p:sp>
    </p:spTree>
    <p:extLst>
      <p:ext uri="{BB962C8B-B14F-4D97-AF65-F5344CB8AC3E}">
        <p14:creationId xmlns:p14="http://schemas.microsoft.com/office/powerpoint/2010/main" val="1600895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长方形 51">
            <a:extLst>
              <a:ext uri="{FF2B5EF4-FFF2-40B4-BE49-F238E27FC236}">
                <a16:creationId xmlns:a16="http://schemas.microsoft.com/office/drawing/2014/main" id="{46969EBC-E8D3-4914-9A82-8E88F816E77E}"/>
              </a:ext>
            </a:extLst>
          </p:cNvPr>
          <p:cNvSpPr/>
          <p:nvPr/>
        </p:nvSpPr>
        <p:spPr>
          <a:xfrm>
            <a:off x="4297328" y="183093"/>
            <a:ext cx="3597344" cy="369332"/>
          </a:xfrm>
          <a:prstGeom prst="rect">
            <a:avLst/>
          </a:prstGeom>
        </p:spPr>
        <p:txBody>
          <a:bodyPr wrap="square" lIns="0" tIns="0" rIns="0" bIns="0" rtlCol="0">
            <a:spAutoFit/>
          </a:bodyPr>
          <a:lstStyle/>
          <a:p>
            <a:pPr algn="ctr" rtl="0"/>
            <a:r>
              <a:rPr lang="en-US" altLang="zh-CN"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项目案例 </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24</a:t>
            </a:fld>
            <a:endParaRPr lang="zh-CN" altLang="en-US" noProof="0" dirty="0"/>
          </a:p>
        </p:txBody>
      </p:sp>
      <p:sp>
        <p:nvSpPr>
          <p:cNvPr id="2" name="文本框 1">
            <a:extLst>
              <a:ext uri="{FF2B5EF4-FFF2-40B4-BE49-F238E27FC236}">
                <a16:creationId xmlns:a16="http://schemas.microsoft.com/office/drawing/2014/main" id="{5D3132B7-6BFF-4CEE-B5B2-F76CBF979C13}"/>
              </a:ext>
            </a:extLst>
          </p:cNvPr>
          <p:cNvSpPr txBox="1"/>
          <p:nvPr/>
        </p:nvSpPr>
        <p:spPr>
          <a:xfrm>
            <a:off x="3335866" y="2020711"/>
            <a:ext cx="5520267" cy="646331"/>
          </a:xfrm>
          <a:prstGeom prst="rect">
            <a:avLst/>
          </a:prstGeom>
          <a:noFill/>
        </p:spPr>
        <p:txBody>
          <a:bodyPr wrap="square" rtlCol="0">
            <a:spAutoFit/>
          </a:bodyPr>
          <a:lstStyle/>
          <a:p>
            <a:r>
              <a:rPr lang="zh-CN" altLang="en-US" dirty="0"/>
              <a:t>测试集与源代码：</a:t>
            </a:r>
            <a:endParaRPr lang="en-US" altLang="zh-CN" dirty="0"/>
          </a:p>
          <a:p>
            <a:r>
              <a:rPr lang="en-US" altLang="zh-CN" dirty="0"/>
              <a:t>	</a:t>
            </a:r>
            <a:r>
              <a:rPr lang="en-US" altLang="zh-CN" dirty="0">
                <a:hlinkClick r:id="rId3"/>
              </a:rPr>
              <a:t>https://github.com/QYCccccc/ML-Learning</a:t>
            </a:r>
            <a:endParaRPr lang="zh-CN" altLang="en-US" dirty="0"/>
          </a:p>
        </p:txBody>
      </p:sp>
    </p:spTree>
    <p:extLst>
      <p:ext uri="{BB962C8B-B14F-4D97-AF65-F5344CB8AC3E}">
        <p14:creationId xmlns:p14="http://schemas.microsoft.com/office/powerpoint/2010/main" val="2904478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pPr rtl="0"/>
            <a:r>
              <a:rPr lang="zh-CN" altLang="en-US" sz="5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谢谢</a:t>
            </a:r>
          </a:p>
        </p:txBody>
      </p:sp>
      <p:grpSp>
        <p:nvGrpSpPr>
          <p:cNvPr id="5" name="组 4" descr="此图像是显示三个人的图标。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任意多边形(F)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7" name="任意多边形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8" name="任意多边形(F)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9" name="任意多边形(F)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10" name="任意多边形(F)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11" name="任意多边形(F)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12" name="任意多边形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13" name="任意多边形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sp>
          <p:nvSpPr>
            <p:cNvPr id="14" name="任意多边形(F)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dirty="0">
                <a:solidFill>
                  <a:srgbClr val="002060"/>
                </a:solidFill>
                <a:latin typeface="Microsoft YaHei UI" panose="020B0503020204020204" pitchFamily="34" charset="-122"/>
                <a:ea typeface="Microsoft YaHei UI" panose="020B0503020204020204" pitchFamily="34" charset="-122"/>
              </a:endParaRPr>
            </a:p>
          </p:txBody>
        </p:sp>
      </p:grpSp>
      <p:grpSp>
        <p:nvGrpSpPr>
          <p:cNvPr id="23" name="组 22" descr="该图像是一个抽象的形状。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任意多边形(F)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1" name="任意多边形(F)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2" name="任意多边形(F)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zh-CN" altLang="en-US" dirty="0">
                <a:latin typeface="Microsoft YaHei UI" panose="020B0503020204020204" pitchFamily="34" charset="-122"/>
                <a:ea typeface="Microsoft YaHei UI" panose="020B0503020204020204" pitchFamily="34" charset="-122"/>
              </a:endParaRPr>
            </a:p>
          </p:txBody>
        </p:sp>
      </p:grpSp>
      <p:sp>
        <p:nvSpPr>
          <p:cNvPr id="25" name="标题 24" hidden="1">
            <a:extLst>
              <a:ext uri="{FF2B5EF4-FFF2-40B4-BE49-F238E27FC236}">
                <a16:creationId xmlns:a16="http://schemas.microsoft.com/office/drawing/2014/main" id="{24922840-A8AD-427F-889C-2B79CACC872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10</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52568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长方形 51">
            <a:extLst>
              <a:ext uri="{FF2B5EF4-FFF2-40B4-BE49-F238E27FC236}">
                <a16:creationId xmlns:a16="http://schemas.microsoft.com/office/drawing/2014/main" id="{46969EBC-E8D3-4914-9A82-8E88F816E77E}"/>
              </a:ext>
            </a:extLst>
          </p:cNvPr>
          <p:cNvSpPr/>
          <p:nvPr/>
        </p:nvSpPr>
        <p:spPr>
          <a:xfrm>
            <a:off x="4297328" y="183093"/>
            <a:ext cx="3597344" cy="369332"/>
          </a:xfrm>
          <a:prstGeom prst="rect">
            <a:avLst/>
          </a:prstGeom>
        </p:spPr>
        <p:txBody>
          <a:bodyPr wrap="square" lIns="0" tIns="0" rIns="0" bIns="0" rtlCol="0">
            <a:spAutoFit/>
          </a:bodyPr>
          <a:lstStyle/>
          <a:p>
            <a:pPr algn="ctr" rtl="0"/>
            <a:r>
              <a:rPr lang="en-US" altLang="zh-CN"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概述 </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sp>
        <p:nvSpPr>
          <p:cNvPr id="3" name="文本框 2">
            <a:extLst>
              <a:ext uri="{FF2B5EF4-FFF2-40B4-BE49-F238E27FC236}">
                <a16:creationId xmlns:a16="http://schemas.microsoft.com/office/drawing/2014/main" id="{15049DC5-E33A-4D0E-B32C-CA4043F8C402}"/>
              </a:ext>
            </a:extLst>
          </p:cNvPr>
          <p:cNvSpPr txBox="1"/>
          <p:nvPr/>
        </p:nvSpPr>
        <p:spPr>
          <a:xfrm>
            <a:off x="2390775" y="1247775"/>
            <a:ext cx="8315325" cy="646331"/>
          </a:xfrm>
          <a:prstGeom prst="rect">
            <a:avLst/>
          </a:prstGeom>
          <a:noFill/>
        </p:spPr>
        <p:txBody>
          <a:bodyPr wrap="square" rtlCol="0">
            <a:spAutoFit/>
          </a:bodyPr>
          <a:lstStyle/>
          <a:p>
            <a:r>
              <a:rPr lang="en-US" altLang="zh-CN" dirty="0"/>
              <a:t>K-</a:t>
            </a:r>
            <a:r>
              <a:rPr lang="zh-CN" altLang="en-US" dirty="0"/>
              <a:t>近邻（</a:t>
            </a:r>
            <a:r>
              <a:rPr lang="en-US" altLang="zh-CN" dirty="0" err="1"/>
              <a:t>kNN</a:t>
            </a:r>
            <a:r>
              <a:rPr lang="en-US" altLang="zh-CN" dirty="0"/>
              <a:t>, k-</a:t>
            </a:r>
            <a:r>
              <a:rPr lang="en-US" altLang="zh-CN" dirty="0" err="1"/>
              <a:t>NearestNeighbor</a:t>
            </a:r>
            <a:r>
              <a:rPr lang="zh-CN" altLang="en-US" dirty="0"/>
              <a:t>）算法是一种基本分类与回归方法，我们这里只讨论分类问题中的 </a:t>
            </a:r>
            <a:r>
              <a:rPr lang="en-US" altLang="zh-CN" dirty="0"/>
              <a:t>k-</a:t>
            </a:r>
            <a:r>
              <a:rPr lang="zh-CN" altLang="en-US" dirty="0"/>
              <a:t>近邻算法。</a:t>
            </a:r>
          </a:p>
        </p:txBody>
      </p:sp>
      <p:sp>
        <p:nvSpPr>
          <p:cNvPr id="21" name="文本框 20">
            <a:extLst>
              <a:ext uri="{FF2B5EF4-FFF2-40B4-BE49-F238E27FC236}">
                <a16:creationId xmlns:a16="http://schemas.microsoft.com/office/drawing/2014/main" id="{3DE8E66E-96C5-4BA5-8428-1D4A99E38388}"/>
              </a:ext>
            </a:extLst>
          </p:cNvPr>
          <p:cNvSpPr txBox="1"/>
          <p:nvPr/>
        </p:nvSpPr>
        <p:spPr>
          <a:xfrm>
            <a:off x="2390775" y="2205424"/>
            <a:ext cx="8315325" cy="369332"/>
          </a:xfrm>
          <a:prstGeom prst="rect">
            <a:avLst/>
          </a:prstGeom>
          <a:noFill/>
        </p:spPr>
        <p:txBody>
          <a:bodyPr wrap="square" rtlCol="0">
            <a:spAutoFit/>
          </a:bodyPr>
          <a:lstStyle/>
          <a:p>
            <a:r>
              <a:rPr lang="zh-CN" altLang="en-US" b="1" dirty="0"/>
              <a:t>一句话总结：近朱者赤近墨者黑！</a:t>
            </a:r>
            <a:endParaRPr lang="zh-CN" altLang="en-US" dirty="0"/>
          </a:p>
        </p:txBody>
      </p:sp>
      <p:sp>
        <p:nvSpPr>
          <p:cNvPr id="23" name="文本框 22">
            <a:extLst>
              <a:ext uri="{FF2B5EF4-FFF2-40B4-BE49-F238E27FC236}">
                <a16:creationId xmlns:a16="http://schemas.microsoft.com/office/drawing/2014/main" id="{68D326A7-C648-405E-894F-AF1A63613CAB}"/>
              </a:ext>
            </a:extLst>
          </p:cNvPr>
          <p:cNvSpPr txBox="1"/>
          <p:nvPr/>
        </p:nvSpPr>
        <p:spPr>
          <a:xfrm>
            <a:off x="2390775" y="2886075"/>
            <a:ext cx="8315325" cy="1200329"/>
          </a:xfrm>
          <a:prstGeom prst="rect">
            <a:avLst/>
          </a:prstGeom>
          <a:noFill/>
        </p:spPr>
        <p:txBody>
          <a:bodyPr wrap="square" rtlCol="0">
            <a:spAutoFit/>
          </a:bodyPr>
          <a:lstStyle/>
          <a:p>
            <a:r>
              <a:rPr lang="en-US" altLang="zh-CN" dirty="0"/>
              <a:t>k </a:t>
            </a:r>
            <a:r>
              <a:rPr lang="zh-CN" altLang="en-US" dirty="0"/>
              <a:t>近邻算法的输入为实例的特征向量，对应于特征空间的点；输出为实例的类别，可以取多类。</a:t>
            </a:r>
            <a:r>
              <a:rPr lang="en-US" altLang="zh-CN" dirty="0"/>
              <a:t>k </a:t>
            </a:r>
            <a:r>
              <a:rPr lang="zh-CN" altLang="en-US" dirty="0"/>
              <a:t>近邻算法假设给定一个训练数据集，其中的实例类别已定。分类时，对新的实例，根据其 </a:t>
            </a:r>
            <a:r>
              <a:rPr lang="en-US" altLang="zh-CN" dirty="0"/>
              <a:t>k </a:t>
            </a:r>
            <a:r>
              <a:rPr lang="zh-CN" altLang="en-US" dirty="0"/>
              <a:t>个最近邻的训练实例的类别，通过多数表决等方式进行预测。因此，</a:t>
            </a:r>
            <a:r>
              <a:rPr lang="en-US" altLang="zh-CN" dirty="0"/>
              <a:t>k</a:t>
            </a:r>
            <a:r>
              <a:rPr lang="zh-CN" altLang="en-US" dirty="0"/>
              <a:t>近邻算法不具有显式的学习过程。</a:t>
            </a:r>
          </a:p>
        </p:txBody>
      </p:sp>
      <p:sp>
        <p:nvSpPr>
          <p:cNvPr id="28" name="文本框 27">
            <a:extLst>
              <a:ext uri="{FF2B5EF4-FFF2-40B4-BE49-F238E27FC236}">
                <a16:creationId xmlns:a16="http://schemas.microsoft.com/office/drawing/2014/main" id="{AE3103A1-3CB4-4D6C-AEB4-62AE9CEF5AD8}"/>
              </a:ext>
            </a:extLst>
          </p:cNvPr>
          <p:cNvSpPr txBox="1"/>
          <p:nvPr/>
        </p:nvSpPr>
        <p:spPr>
          <a:xfrm>
            <a:off x="2390775" y="4397723"/>
            <a:ext cx="8315325" cy="646331"/>
          </a:xfrm>
          <a:prstGeom prst="rect">
            <a:avLst/>
          </a:prstGeom>
          <a:noFill/>
        </p:spPr>
        <p:txBody>
          <a:bodyPr wrap="square" rtlCol="0">
            <a:spAutoFit/>
          </a:bodyPr>
          <a:lstStyle/>
          <a:p>
            <a:r>
              <a:rPr lang="en-US" altLang="zh-CN" dirty="0"/>
              <a:t>k </a:t>
            </a:r>
            <a:r>
              <a:rPr lang="zh-CN" altLang="en-US" dirty="0"/>
              <a:t>近邻算法实际上利用训练数据集对特征向量空间进行划分，并作为其分类的“模型”。 </a:t>
            </a:r>
            <a:r>
              <a:rPr lang="en-US" altLang="zh-CN" dirty="0"/>
              <a:t>k</a:t>
            </a:r>
            <a:r>
              <a:rPr lang="zh-CN" altLang="en-US" dirty="0"/>
              <a:t>值的选择、距离度量以及分类决策规则是</a:t>
            </a:r>
            <a:r>
              <a:rPr lang="en-US" altLang="zh-CN" dirty="0"/>
              <a:t>k</a:t>
            </a:r>
            <a:r>
              <a:rPr lang="zh-CN" altLang="en-US" dirty="0"/>
              <a:t>近邻算法的三个基本要素。</a:t>
            </a:r>
          </a:p>
        </p:txBody>
      </p:sp>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3</a:t>
            </a:fld>
            <a:endParaRPr lang="zh-CN" altLang="en-US" noProof="0" dirty="0"/>
          </a:p>
        </p:txBody>
      </p:sp>
    </p:spTree>
    <p:extLst>
      <p:ext uri="{BB962C8B-B14F-4D97-AF65-F5344CB8AC3E}">
        <p14:creationId xmlns:p14="http://schemas.microsoft.com/office/powerpoint/2010/main" val="186973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长方形 51">
            <a:extLst>
              <a:ext uri="{FF2B5EF4-FFF2-40B4-BE49-F238E27FC236}">
                <a16:creationId xmlns:a16="http://schemas.microsoft.com/office/drawing/2014/main" id="{46969EBC-E8D3-4914-9A82-8E88F816E77E}"/>
              </a:ext>
            </a:extLst>
          </p:cNvPr>
          <p:cNvSpPr/>
          <p:nvPr/>
        </p:nvSpPr>
        <p:spPr>
          <a:xfrm>
            <a:off x="4297328" y="207156"/>
            <a:ext cx="3597344" cy="369332"/>
          </a:xfrm>
          <a:prstGeom prst="rect">
            <a:avLst/>
          </a:prstGeom>
        </p:spPr>
        <p:txBody>
          <a:bodyPr wrap="square" lIns="0" tIns="0" rIns="0" bIns="0" rtlCol="0">
            <a:spAutoFit/>
          </a:bodyPr>
          <a:lstStyle/>
          <a:p>
            <a:pPr algn="ctr" rtl="0"/>
            <a:r>
              <a:rPr lang="en-US" altLang="zh-CN"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简单场景应用</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graphicFrame>
        <p:nvGraphicFramePr>
          <p:cNvPr id="10" name="图示 9">
            <a:extLst>
              <a:ext uri="{FF2B5EF4-FFF2-40B4-BE49-F238E27FC236}">
                <a16:creationId xmlns:a16="http://schemas.microsoft.com/office/drawing/2014/main" id="{B89A2B02-E1D5-4458-8054-64DB19C127AE}"/>
              </a:ext>
            </a:extLst>
          </p:cNvPr>
          <p:cNvGraphicFramePr/>
          <p:nvPr>
            <p:extLst>
              <p:ext uri="{D42A27DB-BD31-4B8C-83A1-F6EECF244321}">
                <p14:modId xmlns:p14="http://schemas.microsoft.com/office/powerpoint/2010/main" val="562461347"/>
              </p:ext>
            </p:extLst>
          </p:nvPr>
        </p:nvGraphicFramePr>
        <p:xfrm>
          <a:off x="1871161" y="1233745"/>
          <a:ext cx="8449678" cy="1200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4</a:t>
            </a:fld>
            <a:endParaRPr lang="zh-CN" altLang="en-US" noProof="0" dirty="0"/>
          </a:p>
        </p:txBody>
      </p:sp>
      <p:graphicFrame>
        <p:nvGraphicFramePr>
          <p:cNvPr id="13" name="图示 12">
            <a:extLst>
              <a:ext uri="{FF2B5EF4-FFF2-40B4-BE49-F238E27FC236}">
                <a16:creationId xmlns:a16="http://schemas.microsoft.com/office/drawing/2014/main" id="{853F7EB8-A1FF-43A9-8D6C-CA86694F0714}"/>
              </a:ext>
            </a:extLst>
          </p:cNvPr>
          <p:cNvGraphicFramePr/>
          <p:nvPr>
            <p:extLst>
              <p:ext uri="{D42A27DB-BD31-4B8C-83A1-F6EECF244321}">
                <p14:modId xmlns:p14="http://schemas.microsoft.com/office/powerpoint/2010/main" val="1645788151"/>
              </p:ext>
            </p:extLst>
          </p:nvPr>
        </p:nvGraphicFramePr>
        <p:xfrm>
          <a:off x="1871160" y="3748880"/>
          <a:ext cx="9366335" cy="6463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9802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5</a:t>
            </a:fld>
            <a:endParaRPr lang="zh-CN" altLang="en-US" noProof="0" dirty="0"/>
          </a:p>
        </p:txBody>
      </p:sp>
      <p:graphicFrame>
        <p:nvGraphicFramePr>
          <p:cNvPr id="11" name="图示 10">
            <a:extLst>
              <a:ext uri="{FF2B5EF4-FFF2-40B4-BE49-F238E27FC236}">
                <a16:creationId xmlns:a16="http://schemas.microsoft.com/office/drawing/2014/main" id="{4FD1C8EA-49B0-4C97-B7E4-76892DF8075D}"/>
              </a:ext>
            </a:extLst>
          </p:cNvPr>
          <p:cNvGraphicFramePr/>
          <p:nvPr/>
        </p:nvGraphicFramePr>
        <p:xfrm>
          <a:off x="2075447" y="4784586"/>
          <a:ext cx="8041105"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图片 9" descr="图片包含 屏幕截图&#10;&#10;描述已自动生成">
            <a:extLst>
              <a:ext uri="{FF2B5EF4-FFF2-40B4-BE49-F238E27FC236}">
                <a16:creationId xmlns:a16="http://schemas.microsoft.com/office/drawing/2014/main" id="{D4270F1B-21B4-462E-987D-DCE3CE86301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12331" y="0"/>
            <a:ext cx="7140742" cy="4779061"/>
          </a:xfrm>
          <a:prstGeom prst="rect">
            <a:avLst/>
          </a:prstGeom>
        </p:spPr>
      </p:pic>
    </p:spTree>
    <p:extLst>
      <p:ext uri="{BB962C8B-B14F-4D97-AF65-F5344CB8AC3E}">
        <p14:creationId xmlns:p14="http://schemas.microsoft.com/office/powerpoint/2010/main" val="1342808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长方形 51">
            <a:extLst>
              <a:ext uri="{FF2B5EF4-FFF2-40B4-BE49-F238E27FC236}">
                <a16:creationId xmlns:a16="http://schemas.microsoft.com/office/drawing/2014/main" id="{46969EBC-E8D3-4914-9A82-8E88F816E77E}"/>
              </a:ext>
            </a:extLst>
          </p:cNvPr>
          <p:cNvSpPr/>
          <p:nvPr/>
        </p:nvSpPr>
        <p:spPr>
          <a:xfrm>
            <a:off x="4297328" y="183093"/>
            <a:ext cx="3597344" cy="369332"/>
          </a:xfrm>
          <a:prstGeom prst="rect">
            <a:avLst/>
          </a:prstGeom>
        </p:spPr>
        <p:txBody>
          <a:bodyPr wrap="square" lIns="0" tIns="0" rIns="0" bIns="0" rtlCol="0">
            <a:spAutoFit/>
          </a:bodyPr>
          <a:lstStyle/>
          <a:p>
            <a:pPr algn="ctr" rtl="0"/>
            <a:r>
              <a:rPr lang="en-US" altLang="zh-CN"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原理 </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graphicFrame>
        <p:nvGraphicFramePr>
          <p:cNvPr id="2" name="图示 1">
            <a:extLst>
              <a:ext uri="{FF2B5EF4-FFF2-40B4-BE49-F238E27FC236}">
                <a16:creationId xmlns:a16="http://schemas.microsoft.com/office/drawing/2014/main" id="{723F1875-D270-4371-977A-7D5796109BBB}"/>
              </a:ext>
            </a:extLst>
          </p:cNvPr>
          <p:cNvGraphicFramePr/>
          <p:nvPr>
            <p:extLst>
              <p:ext uri="{D42A27DB-BD31-4B8C-83A1-F6EECF244321}">
                <p14:modId xmlns:p14="http://schemas.microsoft.com/office/powerpoint/2010/main" val="2864654942"/>
              </p:ext>
            </p:extLst>
          </p:nvPr>
        </p:nvGraphicFramePr>
        <p:xfrm>
          <a:off x="1804987" y="1187616"/>
          <a:ext cx="8582025" cy="3925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6</a:t>
            </a:fld>
            <a:endParaRPr lang="zh-CN" altLang="en-US" noProof="0" dirty="0"/>
          </a:p>
        </p:txBody>
      </p:sp>
    </p:spTree>
    <p:extLst>
      <p:ext uri="{BB962C8B-B14F-4D97-AF65-F5344CB8AC3E}">
        <p14:creationId xmlns:p14="http://schemas.microsoft.com/office/powerpoint/2010/main" val="2272283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长方形 51">
            <a:extLst>
              <a:ext uri="{FF2B5EF4-FFF2-40B4-BE49-F238E27FC236}">
                <a16:creationId xmlns:a16="http://schemas.microsoft.com/office/drawing/2014/main" id="{46969EBC-E8D3-4914-9A82-8E88F816E77E}"/>
              </a:ext>
            </a:extLst>
          </p:cNvPr>
          <p:cNvSpPr/>
          <p:nvPr/>
        </p:nvSpPr>
        <p:spPr>
          <a:xfrm>
            <a:off x="4297328" y="183093"/>
            <a:ext cx="3597344" cy="369332"/>
          </a:xfrm>
          <a:prstGeom prst="rect">
            <a:avLst/>
          </a:prstGeom>
        </p:spPr>
        <p:txBody>
          <a:bodyPr wrap="square" lIns="0" tIns="0" rIns="0" bIns="0" rtlCol="0">
            <a:spAutoFit/>
          </a:bodyPr>
          <a:lstStyle/>
          <a:p>
            <a:pPr algn="ctr" rtl="0"/>
            <a:r>
              <a:rPr lang="en-US" altLang="zh-CN"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原理 </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7</a:t>
            </a:fld>
            <a:endParaRPr lang="zh-CN" altLang="en-US" noProof="0" dirty="0"/>
          </a:p>
        </p:txBody>
      </p:sp>
      <p:graphicFrame>
        <p:nvGraphicFramePr>
          <p:cNvPr id="4" name="图示 3">
            <a:extLst>
              <a:ext uri="{FF2B5EF4-FFF2-40B4-BE49-F238E27FC236}">
                <a16:creationId xmlns:a16="http://schemas.microsoft.com/office/drawing/2014/main" id="{1E66FFC3-A7E4-442F-A94E-71D76521DE55}"/>
              </a:ext>
            </a:extLst>
          </p:cNvPr>
          <p:cNvGraphicFramePr/>
          <p:nvPr>
            <p:extLst>
              <p:ext uri="{D42A27DB-BD31-4B8C-83A1-F6EECF244321}">
                <p14:modId xmlns:p14="http://schemas.microsoft.com/office/powerpoint/2010/main" val="1229664842"/>
              </p:ext>
            </p:extLst>
          </p:nvPr>
        </p:nvGraphicFramePr>
        <p:xfrm>
          <a:off x="1891903" y="1362075"/>
          <a:ext cx="8408194" cy="4133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254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长方形 51">
            <a:extLst>
              <a:ext uri="{FF2B5EF4-FFF2-40B4-BE49-F238E27FC236}">
                <a16:creationId xmlns:a16="http://schemas.microsoft.com/office/drawing/2014/main" id="{46969EBC-E8D3-4914-9A82-8E88F816E77E}"/>
              </a:ext>
            </a:extLst>
          </p:cNvPr>
          <p:cNvSpPr/>
          <p:nvPr/>
        </p:nvSpPr>
        <p:spPr>
          <a:xfrm>
            <a:off x="4297328" y="183093"/>
            <a:ext cx="3597344" cy="369332"/>
          </a:xfrm>
          <a:prstGeom prst="rect">
            <a:avLst/>
          </a:prstGeom>
        </p:spPr>
        <p:txBody>
          <a:bodyPr wrap="square" lIns="0" tIns="0" rIns="0" bIns="0" rtlCol="0">
            <a:spAutoFit/>
          </a:bodyPr>
          <a:lstStyle/>
          <a:p>
            <a:pPr algn="ctr" rtl="0"/>
            <a:r>
              <a:rPr lang="en-US" altLang="zh-CN"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项目案例 </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8</a:t>
            </a:fld>
            <a:endParaRPr lang="zh-CN" altLang="en-US" noProof="0" dirty="0"/>
          </a:p>
        </p:txBody>
      </p:sp>
      <p:graphicFrame>
        <p:nvGraphicFramePr>
          <p:cNvPr id="5" name="图示 4">
            <a:extLst>
              <a:ext uri="{FF2B5EF4-FFF2-40B4-BE49-F238E27FC236}">
                <a16:creationId xmlns:a16="http://schemas.microsoft.com/office/drawing/2014/main" id="{0BD7E76A-8483-4100-B32F-31EB66488FB9}"/>
              </a:ext>
            </a:extLst>
          </p:cNvPr>
          <p:cNvGraphicFramePr/>
          <p:nvPr>
            <p:extLst>
              <p:ext uri="{D42A27DB-BD31-4B8C-83A1-F6EECF244321}">
                <p14:modId xmlns:p14="http://schemas.microsoft.com/office/powerpoint/2010/main" val="3841927057"/>
              </p:ext>
            </p:extLst>
          </p:nvPr>
        </p:nvGraphicFramePr>
        <p:xfrm>
          <a:off x="3368841" y="1515979"/>
          <a:ext cx="5454315" cy="18769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a:extLst>
              <a:ext uri="{FF2B5EF4-FFF2-40B4-BE49-F238E27FC236}">
                <a16:creationId xmlns:a16="http://schemas.microsoft.com/office/drawing/2014/main" id="{7C3AFDB7-6863-4667-A5A3-EE73D996F84F}"/>
              </a:ext>
            </a:extLst>
          </p:cNvPr>
          <p:cNvSpPr txBox="1"/>
          <p:nvPr/>
        </p:nvSpPr>
        <p:spPr>
          <a:xfrm>
            <a:off x="1556084" y="1146647"/>
            <a:ext cx="1107996" cy="369332"/>
          </a:xfrm>
          <a:prstGeom prst="rect">
            <a:avLst/>
          </a:prstGeom>
          <a:noFill/>
        </p:spPr>
        <p:txBody>
          <a:bodyPr wrap="none" rtlCol="0">
            <a:spAutoFit/>
          </a:bodyPr>
          <a:lstStyle/>
          <a:p>
            <a:r>
              <a:rPr lang="zh-CN" altLang="en-US" b="1" dirty="0"/>
              <a:t>项目概述</a:t>
            </a:r>
          </a:p>
        </p:txBody>
      </p:sp>
      <p:graphicFrame>
        <p:nvGraphicFramePr>
          <p:cNvPr id="7" name="图示 6">
            <a:extLst>
              <a:ext uri="{FF2B5EF4-FFF2-40B4-BE49-F238E27FC236}">
                <a16:creationId xmlns:a16="http://schemas.microsoft.com/office/drawing/2014/main" id="{CC48EFA7-A402-4321-A9D7-9EAD2B62E348}"/>
              </a:ext>
            </a:extLst>
          </p:cNvPr>
          <p:cNvGraphicFramePr/>
          <p:nvPr>
            <p:extLst>
              <p:ext uri="{D42A27DB-BD31-4B8C-83A1-F6EECF244321}">
                <p14:modId xmlns:p14="http://schemas.microsoft.com/office/powerpoint/2010/main" val="4094524663"/>
              </p:ext>
            </p:extLst>
          </p:nvPr>
        </p:nvGraphicFramePr>
        <p:xfrm>
          <a:off x="3433009" y="3525869"/>
          <a:ext cx="5325978" cy="26975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27673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长方形 51">
            <a:extLst>
              <a:ext uri="{FF2B5EF4-FFF2-40B4-BE49-F238E27FC236}">
                <a16:creationId xmlns:a16="http://schemas.microsoft.com/office/drawing/2014/main" id="{46969EBC-E8D3-4914-9A82-8E88F816E77E}"/>
              </a:ext>
            </a:extLst>
          </p:cNvPr>
          <p:cNvSpPr/>
          <p:nvPr/>
        </p:nvSpPr>
        <p:spPr>
          <a:xfrm>
            <a:off x="4297328" y="183093"/>
            <a:ext cx="3597344" cy="369332"/>
          </a:xfrm>
          <a:prstGeom prst="rect">
            <a:avLst/>
          </a:prstGeom>
        </p:spPr>
        <p:txBody>
          <a:bodyPr wrap="square" lIns="0" tIns="0" rIns="0" bIns="0" rtlCol="0">
            <a:spAutoFit/>
          </a:bodyPr>
          <a:lstStyle/>
          <a:p>
            <a:pPr algn="ctr" rtl="0"/>
            <a:r>
              <a:rPr lang="en-US" altLang="zh-CN"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KNN</a:t>
            </a:r>
            <a:r>
              <a:rPr lang="zh-CN" altLang="en-US" sz="2400" b="1" dirty="0">
                <a:solidFill>
                  <a:srgbClr val="002060"/>
                </a:solidFill>
                <a:latin typeface="Microsoft YaHei UI" panose="020B0503020204020204" pitchFamily="34" charset="-122"/>
                <a:ea typeface="Microsoft YaHei UI" panose="020B0503020204020204" pitchFamily="34" charset="-122"/>
                <a:cs typeface="Segoe UI" panose="020B0502040204020203" pitchFamily="34" charset="0"/>
              </a:rPr>
              <a:t>项目案例 </a:t>
            </a:r>
            <a:endParaRPr lang="zh-CN" altLang="en-US" sz="2400" dirty="0">
              <a:solidFill>
                <a:srgbClr val="002060"/>
              </a:solidFill>
              <a:latin typeface="Microsoft YaHei UI" panose="020B0503020204020204" pitchFamily="34" charset="-122"/>
              <a:ea typeface="Microsoft YaHei UI" panose="020B0503020204020204" pitchFamily="34" charset="-122"/>
            </a:endParaRPr>
          </a:p>
        </p:txBody>
      </p:sp>
      <p:sp>
        <p:nvSpPr>
          <p:cNvPr id="24" name="标题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人力资源幻灯片 </a:t>
            </a:r>
            <a:r>
              <a:rPr lang="en-US" altLang="zh-CN" dirty="0">
                <a:latin typeface="Microsoft YaHei UI" panose="020B0503020204020204" pitchFamily="34" charset="-122"/>
                <a:ea typeface="Microsoft YaHei UI" panose="020B0503020204020204" pitchFamily="34" charset="-122"/>
              </a:rPr>
              <a:t>4</a:t>
            </a:r>
            <a:endParaRPr lang="zh-CN" altLang="en-US" dirty="0">
              <a:latin typeface="Microsoft YaHei UI" panose="020B0503020204020204" pitchFamily="34" charset="-122"/>
              <a:ea typeface="Microsoft YaHei UI" panose="020B0503020204020204" pitchFamily="34" charset="-122"/>
            </a:endParaRPr>
          </a:p>
        </p:txBody>
      </p:sp>
      <p:sp>
        <p:nvSpPr>
          <p:cNvPr id="29" name="灯片编号占位符 28">
            <a:extLst>
              <a:ext uri="{FF2B5EF4-FFF2-40B4-BE49-F238E27FC236}">
                <a16:creationId xmlns:a16="http://schemas.microsoft.com/office/drawing/2014/main" id="{64EA161B-DF52-46BC-AAB0-F47DA77DEFFA}"/>
              </a:ext>
            </a:extLst>
          </p:cNvPr>
          <p:cNvSpPr>
            <a:spLocks noGrp="1"/>
          </p:cNvSpPr>
          <p:nvPr>
            <p:ph type="sldNum" sz="quarter" idx="12"/>
          </p:nvPr>
        </p:nvSpPr>
        <p:spPr/>
        <p:txBody>
          <a:bodyPr/>
          <a:lstStyle/>
          <a:p>
            <a:pPr rtl="0"/>
            <a:fld id="{ED6580AB-5C3C-4B4F-8E2A-8B7A0A8CE695}" type="slidenum">
              <a:rPr lang="en-US" altLang="zh-CN" noProof="0" smtClean="0"/>
              <a:t>9</a:t>
            </a:fld>
            <a:endParaRPr lang="zh-CN" altLang="en-US" noProof="0" dirty="0"/>
          </a:p>
        </p:txBody>
      </p:sp>
      <p:sp>
        <p:nvSpPr>
          <p:cNvPr id="4" name="文本框 3">
            <a:extLst>
              <a:ext uri="{FF2B5EF4-FFF2-40B4-BE49-F238E27FC236}">
                <a16:creationId xmlns:a16="http://schemas.microsoft.com/office/drawing/2014/main" id="{7C3AFDB7-6863-4667-A5A3-EE73D996F84F}"/>
              </a:ext>
            </a:extLst>
          </p:cNvPr>
          <p:cNvSpPr txBox="1"/>
          <p:nvPr/>
        </p:nvSpPr>
        <p:spPr>
          <a:xfrm>
            <a:off x="1556084" y="1146647"/>
            <a:ext cx="1107996" cy="369332"/>
          </a:xfrm>
          <a:prstGeom prst="rect">
            <a:avLst/>
          </a:prstGeom>
          <a:noFill/>
        </p:spPr>
        <p:txBody>
          <a:bodyPr wrap="none" rtlCol="0">
            <a:spAutoFit/>
          </a:bodyPr>
          <a:lstStyle/>
          <a:p>
            <a:r>
              <a:rPr lang="zh-CN" altLang="en-US" b="1" dirty="0"/>
              <a:t>开发流程</a:t>
            </a:r>
          </a:p>
        </p:txBody>
      </p:sp>
      <p:graphicFrame>
        <p:nvGraphicFramePr>
          <p:cNvPr id="6" name="图示 5">
            <a:extLst>
              <a:ext uri="{FF2B5EF4-FFF2-40B4-BE49-F238E27FC236}">
                <a16:creationId xmlns:a16="http://schemas.microsoft.com/office/drawing/2014/main" id="{B5B4FE9B-9375-45CC-A37E-DCA65BAB6D04}"/>
              </a:ext>
            </a:extLst>
          </p:cNvPr>
          <p:cNvGraphicFramePr/>
          <p:nvPr>
            <p:extLst>
              <p:ext uri="{D42A27DB-BD31-4B8C-83A1-F6EECF244321}">
                <p14:modId xmlns:p14="http://schemas.microsoft.com/office/powerpoint/2010/main" val="2511409251"/>
              </p:ext>
            </p:extLst>
          </p:nvPr>
        </p:nvGraphicFramePr>
        <p:xfrm>
          <a:off x="2110082" y="1596189"/>
          <a:ext cx="7964905" cy="45639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63304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290_TF33668227" id="{D7EB22FE-1C9B-4D84-9682-F42B29437D2C}" vid="{6EF0D613-AD7E-4529-9E11-71584884B8B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人力资源，来自 24Slides</Template>
  <TotalTime>0</TotalTime>
  <Words>2526</Words>
  <Application>Microsoft Office PowerPoint</Application>
  <PresentationFormat>宽屏</PresentationFormat>
  <Paragraphs>317</Paragraphs>
  <Slides>25</Slides>
  <Notes>25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Microsoft YaHei UI</vt:lpstr>
      <vt:lpstr>Arial</vt:lpstr>
      <vt:lpstr>Calibri</vt:lpstr>
      <vt:lpstr>Cambria Math</vt:lpstr>
      <vt:lpstr>Office 主题</vt:lpstr>
      <vt:lpstr>人力资源幻灯片 1</vt:lpstr>
      <vt:lpstr>人力资源幻灯片 2</vt:lpstr>
      <vt:lpstr>人力资源幻灯片 4</vt:lpstr>
      <vt:lpstr>人力资源幻灯片 4</vt:lpstr>
      <vt:lpstr>人力资源幻灯片 4</vt:lpstr>
      <vt:lpstr>人力资源幻灯片 4</vt:lpstr>
      <vt:lpstr>人力资源幻灯片 4</vt:lpstr>
      <vt:lpstr>人力资源幻灯片 4</vt:lpstr>
      <vt:lpstr>人力资源幻灯片 4</vt:lpstr>
      <vt:lpstr>人力资源幻灯片 4</vt:lpstr>
      <vt:lpstr>人力资源幻灯片 4</vt:lpstr>
      <vt:lpstr>人力资源幻灯片 4</vt:lpstr>
      <vt:lpstr>人力资源幻灯片 4</vt:lpstr>
      <vt:lpstr>人力资源幻灯片 4</vt:lpstr>
      <vt:lpstr>人力资源幻灯片 4</vt:lpstr>
      <vt:lpstr>人力资源幻灯片 4</vt:lpstr>
      <vt:lpstr>人力资源幻灯片 4</vt:lpstr>
      <vt:lpstr>人力资源幻灯片 4</vt:lpstr>
      <vt:lpstr>人力资源幻灯片 4</vt:lpstr>
      <vt:lpstr>人力资源幻灯片 4</vt:lpstr>
      <vt:lpstr>人力资源幻灯片 4</vt:lpstr>
      <vt:lpstr>人力资源幻灯片 4</vt:lpstr>
      <vt:lpstr>人力资源幻灯片 4</vt:lpstr>
      <vt:lpstr>人力资源幻灯片 4</vt:lpstr>
      <vt:lpstr>人力资源幻灯片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2019-06-08T11:01:05Z</dcterms:created>
  <dcterms:modified xsi:type="dcterms:W3CDTF">2019-06-09T07:03:02Z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2018-11-20T23:59:14.8270896Z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