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2" r:id="rId4"/>
    <p:sldId id="263" r:id="rId5"/>
    <p:sldId id="260" r:id="rId6"/>
    <p:sldId id="261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9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2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4EE7-B05A-B94D-9836-8431939B4AF0}" type="datetimeFigureOut">
              <a:t>14-10-10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3110-9CF4-E94C-8C48-D15E27DF14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354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4EE7-B05A-B94D-9836-8431939B4AF0}" type="datetimeFigureOut">
              <a:t>14-10-10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3110-9CF4-E94C-8C48-D15E27DF14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9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4EE7-B05A-B94D-9836-8431939B4AF0}" type="datetimeFigureOut">
              <a:t>14-10-10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3110-9CF4-E94C-8C48-D15E27DF14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242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4EE7-B05A-B94D-9836-8431939B4AF0}" type="datetimeFigureOut">
              <a:t>14-10-10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3110-9CF4-E94C-8C48-D15E27DF14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85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4EE7-B05A-B94D-9836-8431939B4AF0}" type="datetimeFigureOut">
              <a:t>14-10-10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3110-9CF4-E94C-8C48-D15E27DF14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120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4EE7-B05A-B94D-9836-8431939B4AF0}" type="datetimeFigureOut">
              <a:t>14-10-10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3110-9CF4-E94C-8C48-D15E27DF14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469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4EE7-B05A-B94D-9836-8431939B4AF0}" type="datetimeFigureOut">
              <a:t>14-10-10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3110-9CF4-E94C-8C48-D15E27DF14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987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4EE7-B05A-B94D-9836-8431939B4AF0}" type="datetimeFigureOut">
              <a:t>14-10-10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3110-9CF4-E94C-8C48-D15E27DF14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991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4EE7-B05A-B94D-9836-8431939B4AF0}" type="datetimeFigureOut">
              <a:t>14-10-10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3110-9CF4-E94C-8C48-D15E27DF14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924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4EE7-B05A-B94D-9836-8431939B4AF0}" type="datetimeFigureOut">
              <a:t>14-10-10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3110-9CF4-E94C-8C48-D15E27DF14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718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4EE7-B05A-B94D-9836-8431939B4AF0}" type="datetimeFigureOut">
              <a:t>14-10-10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3110-9CF4-E94C-8C48-D15E27DF14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51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04EE7-B05A-B94D-9836-8431939B4AF0}" type="datetimeFigureOut">
              <a:t>14-10-10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33110-9CF4-E94C-8C48-D15E27DF145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129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9599" y="2159846"/>
            <a:ext cx="2012902" cy="124499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solidFill>
                  <a:srgbClr val="0000FF"/>
                </a:solidFill>
              </a:rPr>
              <a:t>对比</a:t>
            </a:r>
            <a:endParaRPr kumimoji="1" lang="en-US" altLang="zh-CN" sz="2000">
              <a:solidFill>
                <a:srgbClr val="0000FF"/>
              </a:solidFill>
            </a:endParaRPr>
          </a:p>
          <a:p>
            <a:pPr algn="ctr"/>
            <a:r>
              <a:rPr kumimoji="1" lang="zh-CN" altLang="en-US" sz="2000">
                <a:solidFill>
                  <a:schemeClr val="tx1"/>
                </a:solidFill>
              </a:rPr>
              <a:t>当前软件</a:t>
            </a:r>
            <a:endParaRPr kumimoji="1" lang="en-US" altLang="zh-CN" sz="200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2000">
                <a:solidFill>
                  <a:schemeClr val="bg2"/>
                </a:solidFill>
              </a:rPr>
              <a:t>版本号</a:t>
            </a:r>
          </a:p>
        </p:txBody>
      </p:sp>
      <p:sp>
        <p:nvSpPr>
          <p:cNvPr id="19" name="矩形 18"/>
          <p:cNvSpPr/>
          <p:nvPr/>
        </p:nvSpPr>
        <p:spPr>
          <a:xfrm>
            <a:off x="1079599" y="457349"/>
            <a:ext cx="2012902" cy="83217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solidFill>
                  <a:schemeClr val="tx1"/>
                </a:solidFill>
              </a:rPr>
              <a:t>沙盒存储</a:t>
            </a:r>
            <a:endParaRPr kumimoji="1" lang="en-US" altLang="zh-CN" sz="200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2000">
                <a:solidFill>
                  <a:schemeClr val="bg2"/>
                </a:solidFill>
              </a:rPr>
              <a:t>版本号</a:t>
            </a:r>
          </a:p>
        </p:txBody>
      </p:sp>
      <p:cxnSp>
        <p:nvCxnSpPr>
          <p:cNvPr id="3" name="直线箭头连接符 2"/>
          <p:cNvCxnSpPr>
            <a:stCxn id="19" idx="2"/>
          </p:cNvCxnSpPr>
          <p:nvPr/>
        </p:nvCxnSpPr>
        <p:spPr>
          <a:xfrm>
            <a:off x="2086050" y="1289519"/>
            <a:ext cx="0" cy="863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784653" y="457349"/>
            <a:ext cx="3461967" cy="83217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solidFill>
                  <a:schemeClr val="tx1"/>
                </a:solidFill>
              </a:rPr>
              <a:t>存储当前软件版本号到沙盒</a:t>
            </a:r>
            <a:endParaRPr kumimoji="1" lang="en-US" altLang="zh-CN" sz="200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54229" y="4573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不存在</a:t>
            </a:r>
          </a:p>
        </p:txBody>
      </p:sp>
      <p:cxnSp>
        <p:nvCxnSpPr>
          <p:cNvPr id="26" name="直线箭头连接符 25"/>
          <p:cNvCxnSpPr>
            <a:stCxn id="19" idx="3"/>
            <a:endCxn id="21" idx="1"/>
          </p:cNvCxnSpPr>
          <p:nvPr/>
        </p:nvCxnSpPr>
        <p:spPr>
          <a:xfrm>
            <a:off x="3092501" y="873434"/>
            <a:ext cx="16921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086050" y="14563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存在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156038" y="2352095"/>
            <a:ext cx="231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当前软件 </a:t>
            </a:r>
            <a:r>
              <a:rPr kumimoji="1" lang="en-US" altLang="zh-CN"/>
              <a:t>&gt;</a:t>
            </a:r>
            <a:r>
              <a:rPr kumimoji="1" lang="zh-CN" altLang="en-US"/>
              <a:t> 沙盒存储</a:t>
            </a:r>
          </a:p>
        </p:txBody>
      </p:sp>
      <p:cxnSp>
        <p:nvCxnSpPr>
          <p:cNvPr id="37" name="直线箭头连接符 36"/>
          <p:cNvCxnSpPr>
            <a:stCxn id="4" idx="2"/>
            <a:endCxn id="40" idx="0"/>
          </p:cNvCxnSpPr>
          <p:nvPr/>
        </p:nvCxnSpPr>
        <p:spPr>
          <a:xfrm>
            <a:off x="2086050" y="3404844"/>
            <a:ext cx="0" cy="8378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086050" y="348524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当前软件 </a:t>
            </a:r>
            <a:r>
              <a:rPr kumimoji="1" lang="en-US" altLang="zh-CN"/>
              <a:t>==</a:t>
            </a:r>
            <a:r>
              <a:rPr kumimoji="1" lang="zh-CN" altLang="en-US"/>
              <a:t> 沙盒存储</a:t>
            </a:r>
          </a:p>
        </p:txBody>
      </p:sp>
      <p:sp>
        <p:nvSpPr>
          <p:cNvPr id="40" name="矩形 39"/>
          <p:cNvSpPr/>
          <p:nvPr/>
        </p:nvSpPr>
        <p:spPr>
          <a:xfrm>
            <a:off x="897393" y="4242668"/>
            <a:ext cx="2377314" cy="83217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tx1"/>
                </a:solidFill>
              </a:rPr>
              <a:t>H</a:t>
            </a:r>
            <a:r>
              <a:rPr kumimoji="1" lang="en-US" altLang="zh-CN" sz="2000">
                <a:solidFill>
                  <a:schemeClr val="tx1"/>
                </a:solidFill>
              </a:rPr>
              <a:t>W</a:t>
            </a:r>
            <a:r>
              <a:rPr kumimoji="1" lang="en-US" altLang="zh-CN" sz="2000">
                <a:solidFill>
                  <a:schemeClr val="tx1"/>
                </a:solidFill>
              </a:rPr>
              <a:t>TabBarController</a:t>
            </a:r>
          </a:p>
        </p:txBody>
      </p:sp>
      <p:cxnSp>
        <p:nvCxnSpPr>
          <p:cNvPr id="47" name="肘形连接符 46"/>
          <p:cNvCxnSpPr>
            <a:stCxn id="21" idx="3"/>
            <a:endCxn id="49" idx="3"/>
          </p:cNvCxnSpPr>
          <p:nvPr/>
        </p:nvCxnSpPr>
        <p:spPr>
          <a:xfrm>
            <a:off x="8246620" y="873434"/>
            <a:ext cx="441784" cy="3785319"/>
          </a:xfrm>
          <a:prstGeom prst="bentConnector3">
            <a:avLst>
              <a:gd name="adj1" fmla="val 1517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6657" y="4242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开始微博</a:t>
            </a:r>
          </a:p>
        </p:txBody>
      </p:sp>
      <p:sp>
        <p:nvSpPr>
          <p:cNvPr id="49" name="矩形 48"/>
          <p:cNvSpPr/>
          <p:nvPr/>
        </p:nvSpPr>
        <p:spPr>
          <a:xfrm>
            <a:off x="5301403" y="4242668"/>
            <a:ext cx="3387001" cy="83217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tx1"/>
                </a:solidFill>
              </a:rPr>
              <a:t>H</a:t>
            </a:r>
            <a:r>
              <a:rPr kumimoji="1" lang="en-US" altLang="zh-CN" sz="2000">
                <a:solidFill>
                  <a:schemeClr val="tx1"/>
                </a:solidFill>
              </a:rPr>
              <a:t>W</a:t>
            </a:r>
            <a:r>
              <a:rPr kumimoji="1" lang="en-US" altLang="zh-CN" sz="2000">
                <a:solidFill>
                  <a:schemeClr val="tx1"/>
                </a:solidFill>
              </a:rPr>
              <a:t>NewfeatureViewController</a:t>
            </a:r>
          </a:p>
        </p:txBody>
      </p:sp>
      <p:cxnSp>
        <p:nvCxnSpPr>
          <p:cNvPr id="60" name="直线箭头连接符 59"/>
          <p:cNvCxnSpPr>
            <a:stCxn id="49" idx="1"/>
            <a:endCxn id="40" idx="3"/>
          </p:cNvCxnSpPr>
          <p:nvPr/>
        </p:nvCxnSpPr>
        <p:spPr>
          <a:xfrm flipH="1">
            <a:off x="3274707" y="4658753"/>
            <a:ext cx="20266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4" idx="3"/>
            <a:endCxn id="21" idx="2"/>
          </p:cNvCxnSpPr>
          <p:nvPr/>
        </p:nvCxnSpPr>
        <p:spPr>
          <a:xfrm flipV="1">
            <a:off x="3092501" y="1289519"/>
            <a:ext cx="3423136" cy="149282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1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1" grpId="0" animBg="1"/>
      <p:bldP spid="24" grpId="0"/>
      <p:bldP spid="31" grpId="0"/>
      <p:bldP spid="36" grpId="0"/>
      <p:bldP spid="39" grpId="0"/>
      <p:bldP spid="40" grpId="0" animBg="1"/>
      <p:bldP spid="48" grpId="0"/>
      <p:bldP spid="4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5804" y="966402"/>
            <a:ext cx="3161315" cy="4390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控制器的</a:t>
            </a:r>
            <a:r>
              <a:rPr kumimoji="1" lang="en-US" altLang="zh-CN"/>
              <a:t>view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45804" y="869762"/>
            <a:ext cx="3161315" cy="4390224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scrollView</a:t>
            </a:r>
            <a:endParaRPr kumimoji="1" lang="zh-CN" altLang="en-US"/>
          </a:p>
        </p:txBody>
      </p:sp>
      <p:grpSp>
        <p:nvGrpSpPr>
          <p:cNvPr id="12" name="组 11"/>
          <p:cNvGrpSpPr/>
          <p:nvPr/>
        </p:nvGrpSpPr>
        <p:grpSpPr>
          <a:xfrm>
            <a:off x="-9808927" y="966402"/>
            <a:ext cx="12645260" cy="4390224"/>
            <a:chOff x="1145804" y="869762"/>
            <a:chExt cx="12645260" cy="4390224"/>
          </a:xfrm>
        </p:grpSpPr>
        <p:sp>
          <p:nvSpPr>
            <p:cNvPr id="8" name="矩形 7"/>
            <p:cNvSpPr/>
            <p:nvPr/>
          </p:nvSpPr>
          <p:spPr>
            <a:xfrm>
              <a:off x="1145804" y="869762"/>
              <a:ext cx="3161315" cy="4390224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imageView0</a:t>
              </a:r>
            </a:p>
            <a:p>
              <a:pPr algn="ctr"/>
              <a:r>
                <a:rPr kumimoji="1" lang="zh-CN" altLang="zh-CN"/>
                <a:t>i</a:t>
              </a:r>
              <a:r>
                <a:rPr kumimoji="1" lang="zh-CN" altLang="en-US"/>
                <a:t> </a:t>
              </a:r>
              <a:r>
                <a:rPr kumimoji="1" lang="en-US" altLang="zh-CN"/>
                <a:t>==</a:t>
              </a:r>
              <a:r>
                <a:rPr kumimoji="1" lang="zh-CN" altLang="en-US"/>
                <a:t> </a:t>
              </a:r>
              <a:r>
                <a:rPr kumimoji="1" lang="en-US" altLang="zh-CN"/>
                <a:t>0</a:t>
              </a:r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307119" y="869762"/>
              <a:ext cx="3161315" cy="4390224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imageView1</a:t>
              </a:r>
            </a:p>
            <a:p>
              <a:pPr algn="ctr"/>
              <a:r>
                <a:rPr kumimoji="1" lang="zh-CN" altLang="zh-CN"/>
                <a:t>i</a:t>
              </a:r>
              <a:r>
                <a:rPr kumimoji="1" lang="zh-CN" altLang="en-US"/>
                <a:t> </a:t>
              </a:r>
              <a:r>
                <a:rPr kumimoji="1" lang="en-US" altLang="zh-CN"/>
                <a:t>==</a:t>
              </a:r>
              <a:r>
                <a:rPr kumimoji="1" lang="zh-CN" altLang="en-US"/>
                <a:t> </a:t>
              </a:r>
              <a:r>
                <a:rPr kumimoji="1" lang="en-US" altLang="zh-CN"/>
                <a:t>1</a:t>
              </a:r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468434" y="869762"/>
              <a:ext cx="3161315" cy="4390224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imageView2</a:t>
              </a:r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629749" y="869762"/>
              <a:ext cx="3161315" cy="4390224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imageView3</a:t>
              </a:r>
              <a:endParaRPr kumimoji="1"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1891267" y="4473059"/>
            <a:ext cx="1849852" cy="5550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UIPageControl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-3499556" y="5356626"/>
            <a:ext cx="1538112" cy="7675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/>
              <a:t>0</a:t>
            </a:r>
            <a:endParaRPr kumimoji="1" lang="en-US" altLang="zh-CN"/>
          </a:p>
          <a:p>
            <a:pPr algn="ctr"/>
            <a:r>
              <a:rPr kumimoji="1" lang="zh-CN" altLang="zh-CN"/>
              <a:t>3</a:t>
            </a:r>
            <a:r>
              <a:rPr kumimoji="1" lang="en-US" altLang="zh-CN"/>
              <a:t>00/320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zh-CN" altLang="zh-CN"/>
              <a:t>0</a:t>
            </a:r>
            <a:endParaRPr kumimoji="1" lang="zh-CN" altLang="en-US"/>
          </a:p>
        </p:txBody>
      </p:sp>
      <p:cxnSp>
        <p:nvCxnSpPr>
          <p:cNvPr id="16" name="直线连接符 15"/>
          <p:cNvCxnSpPr/>
          <p:nvPr/>
        </p:nvCxnSpPr>
        <p:spPr>
          <a:xfrm>
            <a:off x="2836333" y="127000"/>
            <a:ext cx="0" cy="6632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911568" y="4260474"/>
            <a:ext cx="1538112" cy="7675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/>
              <a:t>0</a:t>
            </a:r>
            <a:endParaRPr kumimoji="1" lang="en-US" altLang="zh-CN"/>
          </a:p>
          <a:p>
            <a:pPr algn="ctr"/>
            <a:r>
              <a:rPr kumimoji="1" lang="zh-CN" altLang="zh-CN"/>
              <a:t>3</a:t>
            </a:r>
            <a:r>
              <a:rPr kumimoji="1" lang="en-US" altLang="zh-CN"/>
              <a:t>00/320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zh-CN" altLang="zh-CN"/>
              <a:t>0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5097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435706" y="994013"/>
            <a:ext cx="3423607" cy="41969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scrollView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06208" y="1183630"/>
            <a:ext cx="3423607" cy="4196944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img04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5541006" y="1183630"/>
            <a:ext cx="3423607" cy="4196944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img02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2117399" y="1183630"/>
            <a:ext cx="3423607" cy="4196944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img03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6572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54353" y="125297"/>
            <a:ext cx="3423607" cy="41969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collectionVIew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215985" y="1508186"/>
            <a:ext cx="3423607" cy="4196944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img04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792378" y="1508186"/>
            <a:ext cx="3423607" cy="4196944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img03</a:t>
            </a: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00565" y="125297"/>
            <a:ext cx="3423607" cy="4196944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img02</a:t>
            </a:r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4062971" y="125297"/>
            <a:ext cx="3781768" cy="4196944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img02</a:t>
            </a:r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16890" y="4187909"/>
            <a:ext cx="1334130" cy="933036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img02</a:t>
            </a:r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83955" y="3113762"/>
            <a:ext cx="1334130" cy="933036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img02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860647" y="4187909"/>
            <a:ext cx="1334130" cy="933036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img02</a:t>
            </a: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35825" y="4187909"/>
            <a:ext cx="1334130" cy="933036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img02</a:t>
            </a:r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281203" y="125297"/>
            <a:ext cx="3781768" cy="4196944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img02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325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208779" y="510812"/>
            <a:ext cx="5397704" cy="48734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808438" y="773121"/>
            <a:ext cx="1352877" cy="4832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vc1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206527" y="773121"/>
            <a:ext cx="1352877" cy="483201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vc2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25813" y="773121"/>
            <a:ext cx="1352877" cy="483201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vc3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79168" y="773121"/>
            <a:ext cx="4487128" cy="29130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vc1</a:t>
            </a: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56872" y="3944990"/>
            <a:ext cx="4487128" cy="2913010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vc2</a:t>
            </a:r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1725063" y="1601466"/>
            <a:ext cx="4487128" cy="291301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vc3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957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8829" y="635064"/>
            <a:ext cx="3754924" cy="5370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" name="组 10"/>
          <p:cNvGrpSpPr/>
          <p:nvPr/>
        </p:nvGrpSpPr>
        <p:grpSpPr>
          <a:xfrm>
            <a:off x="648829" y="635064"/>
            <a:ext cx="1049170" cy="5370432"/>
            <a:chOff x="-1228633" y="427978"/>
            <a:chExt cx="1049170" cy="5370432"/>
          </a:xfrm>
        </p:grpSpPr>
        <p:sp>
          <p:nvSpPr>
            <p:cNvPr id="5" name="矩形 4"/>
            <p:cNvSpPr/>
            <p:nvPr/>
          </p:nvSpPr>
          <p:spPr>
            <a:xfrm>
              <a:off x="-1228633" y="427978"/>
              <a:ext cx="1049170" cy="53704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-1228633" y="635064"/>
              <a:ext cx="1049170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-1228633" y="1574391"/>
              <a:ext cx="1049170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-1228633" y="2430346"/>
              <a:ext cx="1049170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-1228633" y="3244885"/>
              <a:ext cx="1049170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-1228633" y="4197481"/>
              <a:ext cx="1049170" cy="5108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615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82095"/>
              </p:ext>
            </p:extLst>
          </p:nvPr>
        </p:nvGraphicFramePr>
        <p:xfrm>
          <a:off x="-878048" y="1921618"/>
          <a:ext cx="96579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363"/>
                <a:gridCol w="3531267"/>
                <a:gridCol w="321931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上一次打开的版本（沙盒）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这次打开的版本（</a:t>
                      </a:r>
                      <a:r>
                        <a:rPr lang="en-US" altLang="zh-CN"/>
                        <a:t>Info.plist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是否要显示新特性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1.0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要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1.0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FF"/>
                          </a:solidFill>
                        </a:rPr>
                        <a:t>1.0</a:t>
                      </a:r>
                      <a:endParaRPr lang="zh-CN" altLang="en-US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不要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00FF"/>
                          </a:solidFill>
                        </a:rPr>
                        <a:t>1.0</a:t>
                      </a:r>
                      <a:endParaRPr lang="zh-CN" altLang="en-US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2.0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要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2.0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2.0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不要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43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98</Words>
  <Application>Microsoft Macintosh PowerPoint</Application>
  <PresentationFormat>全屏显示(4:3)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ZHAO</dc:creator>
  <cp:lastModifiedBy>tt tt</cp:lastModifiedBy>
  <cp:revision>23</cp:revision>
  <dcterms:created xsi:type="dcterms:W3CDTF">2014-06-07T01:26:54Z</dcterms:created>
  <dcterms:modified xsi:type="dcterms:W3CDTF">2014-10-10T07:24:19Z</dcterms:modified>
</cp:coreProperties>
</file>