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07B3E-7495-47F1-89EA-84981D19A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1A1F4-7D35-4C96-A19E-733708274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71C4-F7A6-4C8F-82EA-6A8DE26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C6442-F02A-48D5-BA72-E8914E2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F3B30-7FE8-4145-8417-00546F9F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7F974-953F-4F41-8617-161E6D3B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9CEF5-24FB-42B0-A8F4-D384BB6E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920A6-3B51-4401-8D19-72BA109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38227-1C55-41A5-9B5D-9EFA9A43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8CA1C-19DB-4C80-9528-883056A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2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64AF36-3184-4C3C-9B19-729788F6A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C2446-688C-414B-AC63-04AC935E7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9EA94-E1E9-4B54-8E6A-F2E102C4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915E-2D84-4C0F-8096-B97A05E5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278E3-B667-4225-BF73-2C73D0D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580D8-E626-4C2A-A073-CDCE23E8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6B1B9-2D32-4513-AB3F-8BAC93A3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1E-4A92-45A6-B654-92FC0519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A0E7A-0301-4ACA-BE55-8CC135EC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F9D7B-9317-4F6A-A2E9-4E62A586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B7CD-E867-43F2-917E-1391918E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9924C-466B-432C-A7CA-D735A442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40003-039E-4533-8605-01FFA322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A68A8-5588-4432-A211-9F928616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C4968-5C55-4094-9E3B-21CDCC2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2116-5283-465E-AD71-1BD37F9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74D9F-DB2E-4D52-8F51-20A9298B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9D1F-8BDD-4F7D-9635-789D3206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74FB1-5096-4219-90AD-9532BB0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12FB0-20B1-4B36-B846-70ED523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71DD5-EAE9-49C6-ACE6-2B2C6C4A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9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1F49-6DE0-4155-95B1-43BB6449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DBBEB-E66A-4084-ABEC-D3AF2B77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B85799-BFFF-4224-B142-B17664B6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A5633-7294-4654-9439-5FC19CFA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D48F1-ABBD-457A-9D35-5DBB73E10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315E09-AAFF-4F96-B31F-E1353F27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A80DE0-8FC1-441D-A117-E1FE21A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BF9BA0-A789-48A5-B457-050DBEA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31B3-AEAB-42B1-93AE-C5818AFF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5BF029-D413-4367-BEA5-6A972788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AF9E4-1668-487F-A394-5B32588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012D86-E488-4839-A44E-5CEB105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8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B8CAC-316C-4A35-AAB7-176363F1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EC4D9-9706-412C-841F-42C4E2E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4E138-9983-4CC3-A952-4717DE5E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BBD76-25AC-4BF6-BBA1-32844F33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714FE-6D1D-40F7-A675-9322B0F2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95242-6460-4AE5-8B6A-1F688EA2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E0895-6306-4AAE-A419-8D6005B4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D7CA0-DE67-4DB0-A6C8-399E1E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3B384-9A4D-44E4-B465-7699F5A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4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B367-29C1-418E-984F-AEC89693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3C65D5-E3A6-4D3B-8AA9-B446DCE26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5DF63-F394-46BA-A852-F2307AEE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77717-97DA-4D98-8742-0CEB5C0B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5954D-71E2-44A9-9FE7-E9ACD56F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E4970-F587-4297-97A8-98E3261C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4BA26B-C2EE-498F-A2BF-8B79ED18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83C58-D967-4A62-9E8C-44DB466D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7A1EC-EA41-40FE-8B90-7F1E89637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53E0-4EC3-4A89-B009-E683A8C9734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665BB-2C6E-48DB-BC60-041E3D543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B6B61-CF30-4FA4-B72B-76150B0F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3FEE-44EB-4224-90F0-1D70727F2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4D33B8-4E1E-4144-B976-37DEACAA2DAD}"/>
              </a:ext>
            </a:extLst>
          </p:cNvPr>
          <p:cNvSpPr/>
          <p:nvPr/>
        </p:nvSpPr>
        <p:spPr>
          <a:xfrm>
            <a:off x="536896" y="1317071"/>
            <a:ext cx="127512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34329C-2558-4201-BE56-02C2E627F966}"/>
              </a:ext>
            </a:extLst>
          </p:cNvPr>
          <p:cNvSpPr/>
          <p:nvPr/>
        </p:nvSpPr>
        <p:spPr>
          <a:xfrm>
            <a:off x="536896" y="2617364"/>
            <a:ext cx="127512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7F7D0F-7ECB-4A0F-991C-347FDDD03B70}"/>
              </a:ext>
            </a:extLst>
          </p:cNvPr>
          <p:cNvSpPr/>
          <p:nvPr/>
        </p:nvSpPr>
        <p:spPr>
          <a:xfrm>
            <a:off x="536896" y="3928145"/>
            <a:ext cx="127512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공정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75E36E-CDF1-4DAD-ADEA-DED9371A804C}"/>
              </a:ext>
            </a:extLst>
          </p:cNvPr>
          <p:cNvSpPr/>
          <p:nvPr/>
        </p:nvSpPr>
        <p:spPr>
          <a:xfrm>
            <a:off x="536896" y="5233684"/>
            <a:ext cx="1275126" cy="8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9D2C52-55B2-4D0F-814C-05323CE6F706}"/>
              </a:ext>
            </a:extLst>
          </p:cNvPr>
          <p:cNvSpPr/>
          <p:nvPr/>
        </p:nvSpPr>
        <p:spPr>
          <a:xfrm>
            <a:off x="536896" y="6045318"/>
            <a:ext cx="1275126" cy="81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925CB6-D75D-4A6A-A443-338FD01EDECC}"/>
              </a:ext>
            </a:extLst>
          </p:cNvPr>
          <p:cNvSpPr/>
          <p:nvPr/>
        </p:nvSpPr>
        <p:spPr>
          <a:xfrm>
            <a:off x="1937857" y="276836"/>
            <a:ext cx="2961312" cy="486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4E2A4A-749D-4000-B35B-FAC2D3C506B3}"/>
              </a:ext>
            </a:extLst>
          </p:cNvPr>
          <p:cNvSpPr/>
          <p:nvPr/>
        </p:nvSpPr>
        <p:spPr>
          <a:xfrm>
            <a:off x="1937857" y="1317072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2526E3-BD04-4985-BC25-AE1320510A8B}"/>
              </a:ext>
            </a:extLst>
          </p:cNvPr>
          <p:cNvSpPr/>
          <p:nvPr/>
        </p:nvSpPr>
        <p:spPr>
          <a:xfrm>
            <a:off x="1937856" y="2617365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FA5095F-5FAE-4543-8EA8-457FFBB1892F}"/>
              </a:ext>
            </a:extLst>
          </p:cNvPr>
          <p:cNvSpPr/>
          <p:nvPr/>
        </p:nvSpPr>
        <p:spPr>
          <a:xfrm>
            <a:off x="1937855" y="3928146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94F4E2-98E8-4DE5-888D-58EEA1ACBE30}"/>
              </a:ext>
            </a:extLst>
          </p:cNvPr>
          <p:cNvSpPr/>
          <p:nvPr/>
        </p:nvSpPr>
        <p:spPr>
          <a:xfrm>
            <a:off x="4899169" y="276836"/>
            <a:ext cx="2961312" cy="4865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ADF17E-9E4A-447C-98B5-519D30E724CB}"/>
              </a:ext>
            </a:extLst>
          </p:cNvPr>
          <p:cNvSpPr/>
          <p:nvPr/>
        </p:nvSpPr>
        <p:spPr>
          <a:xfrm>
            <a:off x="4899169" y="1728132"/>
            <a:ext cx="1065401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D73632-E86A-49AE-8081-9CCEB11A6903}"/>
              </a:ext>
            </a:extLst>
          </p:cNvPr>
          <p:cNvSpPr/>
          <p:nvPr/>
        </p:nvSpPr>
        <p:spPr>
          <a:xfrm>
            <a:off x="3833765" y="2195818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FD9FA6-B713-4FEF-BE32-6894D79DDA21}"/>
              </a:ext>
            </a:extLst>
          </p:cNvPr>
          <p:cNvSpPr/>
          <p:nvPr/>
        </p:nvSpPr>
        <p:spPr>
          <a:xfrm>
            <a:off x="4899168" y="3103926"/>
            <a:ext cx="1065401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AFB81F-1826-4F8A-AF9A-73AF0C08C36E}"/>
              </a:ext>
            </a:extLst>
          </p:cNvPr>
          <p:cNvSpPr/>
          <p:nvPr/>
        </p:nvSpPr>
        <p:spPr>
          <a:xfrm>
            <a:off x="4899167" y="4333962"/>
            <a:ext cx="1065401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C1CBE8-2A3B-4855-B42B-5B8805B07B9A}"/>
              </a:ext>
            </a:extLst>
          </p:cNvPr>
          <p:cNvSpPr/>
          <p:nvPr/>
        </p:nvSpPr>
        <p:spPr>
          <a:xfrm>
            <a:off x="3833764" y="3517085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5F5BF3-1731-42F5-B8E3-E78087D4EEAC}"/>
              </a:ext>
            </a:extLst>
          </p:cNvPr>
          <p:cNvSpPr/>
          <p:nvPr/>
        </p:nvSpPr>
        <p:spPr>
          <a:xfrm>
            <a:off x="4899167" y="5254658"/>
            <a:ext cx="1065401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A1170D-8C42-4C9B-9967-9DCF514E0C88}"/>
              </a:ext>
            </a:extLst>
          </p:cNvPr>
          <p:cNvSpPr/>
          <p:nvPr/>
        </p:nvSpPr>
        <p:spPr>
          <a:xfrm>
            <a:off x="3833764" y="5623772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4C1BFB-5758-4365-8796-98C3B91B1865}"/>
              </a:ext>
            </a:extLst>
          </p:cNvPr>
          <p:cNvSpPr/>
          <p:nvPr/>
        </p:nvSpPr>
        <p:spPr>
          <a:xfrm>
            <a:off x="4899166" y="6057902"/>
            <a:ext cx="1065401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9067B7-4D6C-400D-A418-95A21A5E5FFF}"/>
              </a:ext>
            </a:extLst>
          </p:cNvPr>
          <p:cNvSpPr/>
          <p:nvPr/>
        </p:nvSpPr>
        <p:spPr>
          <a:xfrm>
            <a:off x="3833764" y="6451135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4BE0E31-2408-4762-B734-615B24FE892B}"/>
              </a:ext>
            </a:extLst>
          </p:cNvPr>
          <p:cNvCxnSpPr>
            <a:stCxn id="40" idx="2"/>
            <a:endCxn id="43" idx="1"/>
          </p:cNvCxnSpPr>
          <p:nvPr/>
        </p:nvCxnSpPr>
        <p:spPr>
          <a:xfrm rot="5400000" flipH="1" flipV="1">
            <a:off x="2183231" y="2688672"/>
            <a:ext cx="1937858" cy="1363209"/>
          </a:xfrm>
          <a:prstGeom prst="bentConnector4">
            <a:avLst>
              <a:gd name="adj1" fmla="val -11797"/>
              <a:gd name="adj2" fmla="val 69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A3B711-3408-49F1-B537-583E85619754}"/>
              </a:ext>
            </a:extLst>
          </p:cNvPr>
          <p:cNvSpPr/>
          <p:nvPr/>
        </p:nvSpPr>
        <p:spPr>
          <a:xfrm>
            <a:off x="3833764" y="4731390"/>
            <a:ext cx="1065401" cy="4110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C7D6C-6A1C-43BB-AF31-59FABBAA1A25}"/>
              </a:ext>
            </a:extLst>
          </p:cNvPr>
          <p:cNvSpPr txBox="1"/>
          <p:nvPr/>
        </p:nvSpPr>
        <p:spPr>
          <a:xfrm>
            <a:off x="8036653" y="1199436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이런식으로</a:t>
            </a:r>
            <a:r>
              <a:rPr lang="ko-KR" altLang="en-US" dirty="0"/>
              <a:t> 생산계획 짤 경우</a:t>
            </a:r>
            <a:endParaRPr lang="en-US" altLang="ko-KR" dirty="0"/>
          </a:p>
          <a:p>
            <a:r>
              <a:rPr lang="ko-KR" altLang="en-US" dirty="0"/>
              <a:t>모듈 구조 </a:t>
            </a:r>
            <a:r>
              <a:rPr lang="ko-KR" altLang="en-US" dirty="0" err="1"/>
              <a:t>어떻게해야할지</a:t>
            </a:r>
            <a:r>
              <a:rPr lang="ko-KR" altLang="en-US" dirty="0"/>
              <a:t> 구상 필요</a:t>
            </a:r>
          </a:p>
        </p:txBody>
      </p:sp>
    </p:spTree>
    <p:extLst>
      <p:ext uri="{BB962C8B-B14F-4D97-AF65-F5344CB8AC3E}">
        <p14:creationId xmlns:p14="http://schemas.microsoft.com/office/powerpoint/2010/main" val="133586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 junbo</dc:creator>
  <cp:lastModifiedBy>shim junbo</cp:lastModifiedBy>
  <cp:revision>1</cp:revision>
  <dcterms:created xsi:type="dcterms:W3CDTF">2022-04-17T06:10:03Z</dcterms:created>
  <dcterms:modified xsi:type="dcterms:W3CDTF">2022-04-17T06:10:20Z</dcterms:modified>
</cp:coreProperties>
</file>