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58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FDB-CBA8-4570-B246-DEB1D369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4F569-6B09-47F3-B595-97FC6F0E6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E16DF-0C42-4449-A8ED-175F159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818F4-683D-47DC-8B45-A17A1F8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72A7-65DF-42DA-8BE0-6EEDC2A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CFBE-5D80-4CD5-BB7A-DBF0F9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94C5C-82C4-43BD-9553-9168AEE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6BE0-C649-4640-9519-3E2EE67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2593A-9924-4C2E-ACCF-7CC039C0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4BA6-8FD2-48E6-921E-40ECA01F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280F98-3667-4C4F-BA30-367C25AF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7C9FB-CFAB-4487-AFAF-A1B703B2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BB50-5C96-4211-9CF3-30D16AB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5B45F-90D1-4A1E-8442-A7421D15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27D1-43BC-4357-BD1F-F0CB175B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7CF2-2DA1-4B52-A5B7-5508F3A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9EC5-3F94-454A-A00F-C0699491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FCF36-64FB-4CAF-AB63-4A172D1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68C93-3D77-4F11-9408-BE89852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AA7F-2C51-4EC8-B358-033E2BE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0D5B-BC4B-42E0-B183-F7C31066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0CDE9-544F-4272-8650-F7CA3612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F649-47CB-4AC4-BB0A-55DED414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D3A70-C61B-4511-92B0-17AA0BA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9AE39-65FE-4BC9-A462-86E0D33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DB27C-F03C-4795-898D-DC3E3CA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6A9B-BE92-4EFC-8A5D-4AE4C37C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49A12-C1BA-4E89-9D2E-86D56413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ACCEE-46C9-4B75-8099-F39A95B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73758-0D23-46AB-839C-703A2AC3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B1D1F-2DC0-4840-997A-B0C201D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5C9FC-EC6C-4A95-B1C0-FB3724EB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5A6B-3231-407F-87C4-BF64C663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F1A0B-368D-4B3B-83CF-3F386EB0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E16F6-7298-402B-9D6E-D2EA8B02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494A7-3DE2-4BA9-AE85-0C6F187D9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94B45-8755-482B-A509-B53B7C0B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4660D-4C5F-4C71-A2CB-9D0A2DFA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38A10-089B-4E72-9AA2-C781BDCA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9518-BC39-4811-8267-52A06CB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15F40-DF89-4C3C-8CCC-730180B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061EF-9B91-4C6C-8B2E-84DCABD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5B5DD-9A45-4503-A5AC-9B89FDB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CAF86-328E-4D20-82B3-4E907D3B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BC447-21E3-4514-875A-E844F4A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52B6-40E1-4D2D-8A92-1E4F14F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E2E1-0E60-48A8-86BB-4FFDE801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501E-5AFE-4C77-A78F-EA48D0C8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D16F-2476-469C-BDBD-D0253402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F838D-ED03-4011-9B98-04B3260E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F325B-086E-4F5A-856F-4FB3FDBF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8BCF4-B220-46B9-B83B-654BD500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34948-BF43-46DE-901A-3D6D5692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887D8-87BD-4AEC-A519-AA1938F9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D1AF0-AF9F-4F5E-8FB2-65666C41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DEE6-DD0F-448C-9968-2B0B34AA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682A4-A8A3-479B-8FE1-F2471160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62C10-F34C-4217-9DCB-11ED33DD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C548D-06A5-406F-A282-CB4CDDD6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D848E-6C2A-42BE-B189-6EC539F1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E52D4-8A38-4EFF-A262-24677521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3CB5-134D-4A29-A05D-5C87D28C10D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5B5E-74C4-453B-8BF5-E1F58988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45C22-B8DB-4210-901B-0CF1C74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3A55-348B-49E5-AEA4-E1A8F2F8B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MES UI </a:t>
            </a:r>
            <a:r>
              <a:rPr lang="ko-KR" altLang="en-US" dirty="0"/>
              <a:t>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C5858-B36B-4FBB-9522-8A26685BF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작업지시서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21346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DF242-F197-481A-A4D4-197A6E070064}"/>
              </a:ext>
            </a:extLst>
          </p:cNvPr>
          <p:cNvSpPr/>
          <p:nvPr/>
        </p:nvSpPr>
        <p:spPr>
          <a:xfrm>
            <a:off x="931179" y="4932725"/>
            <a:ext cx="10355342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B54FBB-94A9-42A7-B7C6-FFF39C327864}"/>
              </a:ext>
            </a:extLst>
          </p:cNvPr>
          <p:cNvSpPr/>
          <p:nvPr/>
        </p:nvSpPr>
        <p:spPr>
          <a:xfrm>
            <a:off x="998290" y="4461612"/>
            <a:ext cx="10226881" cy="420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작업공정 내역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레시피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연계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AB16EDD-BD81-422F-861C-201300EA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10655"/>
              </p:ext>
            </p:extLst>
          </p:nvPr>
        </p:nvGraphicFramePr>
        <p:xfrm>
          <a:off x="998289" y="4989943"/>
          <a:ext cx="10226880" cy="150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20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416590211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778630545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418535152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75424694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92207462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41726345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603952129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905732190"/>
                    </a:ext>
                  </a:extLst>
                </a:gridCol>
              </a:tblGrid>
              <a:tr h="521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공정명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작업예정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62709"/>
              </p:ext>
            </p:extLst>
          </p:nvPr>
        </p:nvGraphicFramePr>
        <p:xfrm>
          <a:off x="1010255" y="2900975"/>
          <a:ext cx="10214910" cy="1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9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2362653470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02149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DF3A99-2A1E-49F2-B32A-F3538CA8A132}"/>
              </a:ext>
            </a:extLst>
          </p:cNvPr>
          <p:cNvSpPr txBox="1"/>
          <p:nvPr/>
        </p:nvSpPr>
        <p:spPr>
          <a:xfrm>
            <a:off x="1184246" y="305283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미생산내역은 추후 생산실적현황에서 보여주는 방식으로 개발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73E8B1-7784-4AF8-8191-21F07C57B77D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226779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계획번호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0" y="2345155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 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DF242-F197-481A-A4D4-197A6E070064}"/>
              </a:ext>
            </a:extLst>
          </p:cNvPr>
          <p:cNvSpPr/>
          <p:nvPr/>
        </p:nvSpPr>
        <p:spPr>
          <a:xfrm>
            <a:off x="931179" y="4932725"/>
            <a:ext cx="10355342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B54FBB-94A9-42A7-B7C6-FFF39C327864}"/>
              </a:ext>
            </a:extLst>
          </p:cNvPr>
          <p:cNvSpPr/>
          <p:nvPr/>
        </p:nvSpPr>
        <p:spPr>
          <a:xfrm>
            <a:off x="998290" y="4461612"/>
            <a:ext cx="8931303" cy="420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작업공정 내역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레시피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연계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AB16EDD-BD81-422F-861C-201300EA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91841"/>
              </p:ext>
            </p:extLst>
          </p:nvPr>
        </p:nvGraphicFramePr>
        <p:xfrm>
          <a:off x="998289" y="4989943"/>
          <a:ext cx="10262538" cy="150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82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416590211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778630545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2418535152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92207462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417263457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2603952129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3663512201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3905732190"/>
                    </a:ext>
                  </a:extLst>
                </a:gridCol>
              </a:tblGrid>
              <a:tr h="521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공정명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작업예정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6782"/>
              </p:ext>
            </p:extLst>
          </p:nvPr>
        </p:nvGraphicFramePr>
        <p:xfrm>
          <a:off x="1010253" y="2900975"/>
          <a:ext cx="10250574" cy="1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04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2295006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2295006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2295006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2218052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446541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</p:spTree>
    <p:extLst>
      <p:ext uri="{BB962C8B-B14F-4D97-AF65-F5344CB8AC3E}">
        <p14:creationId xmlns:p14="http://schemas.microsoft.com/office/powerpoint/2010/main" val="9729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A77DC3-8943-4E6B-B363-24281DE0227B}"/>
              </a:ext>
            </a:extLst>
          </p:cNvPr>
          <p:cNvGrpSpPr/>
          <p:nvPr/>
        </p:nvGrpSpPr>
        <p:grpSpPr>
          <a:xfrm>
            <a:off x="874703" y="398032"/>
            <a:ext cx="10492379" cy="516368"/>
            <a:chOff x="874704" y="398032"/>
            <a:chExt cx="10492382" cy="5163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3FB6FF-3F4D-4518-B97A-6B99AFF696AE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D950D69-7224-4B2B-AA44-4CC8BFFBBDC5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7B6D61B-F5FA-4AF9-BC86-3A84765A5885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088574C-726D-48B4-BBDC-922D2AA07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B37FE7-50A7-4C1C-B3DA-AF27304DF39A}"/>
                </a:ext>
              </a:extLst>
            </p:cNvPr>
            <p:cNvSpPr txBox="1"/>
            <p:nvPr/>
          </p:nvSpPr>
          <p:spPr>
            <a:xfrm>
              <a:off x="5862482" y="398032"/>
              <a:ext cx="524503" cy="27699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1920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E48FB6-7DE4-48BE-853F-47A4CE1304BE}"/>
              </a:ext>
            </a:extLst>
          </p:cNvPr>
          <p:cNvGrpSpPr/>
          <p:nvPr/>
        </p:nvGrpSpPr>
        <p:grpSpPr>
          <a:xfrm rot="16200000">
            <a:off x="-2217661" y="3477815"/>
            <a:ext cx="5799386" cy="516369"/>
            <a:chOff x="874704" y="398031"/>
            <a:chExt cx="10492382" cy="51636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8B2DBA3-6208-4EBC-88C2-5F9116A914F8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6DD0D1D-075E-48B9-BA33-AE28B4089F4E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1D050A4E-0BA1-409A-96EF-FE3EAA589DE7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7EA9846-E5D5-4300-B760-177150BF4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6991A4-B382-45CA-86DB-EF65AD3E6530}"/>
                </a:ext>
              </a:extLst>
            </p:cNvPr>
            <p:cNvSpPr txBox="1"/>
            <p:nvPr/>
          </p:nvSpPr>
          <p:spPr>
            <a:xfrm>
              <a:off x="5650262" y="398031"/>
              <a:ext cx="948943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1080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10384173" cy="73683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메인버튼영역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7A3B46-8A51-4C3F-BC15-602EBE22828B}"/>
              </a:ext>
            </a:extLst>
          </p:cNvPr>
          <p:cNvSpPr/>
          <p:nvPr/>
        </p:nvSpPr>
        <p:spPr>
          <a:xfrm>
            <a:off x="931261" y="1662419"/>
            <a:ext cx="2097165" cy="451216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3070455" y="2105637"/>
            <a:ext cx="8263072" cy="406894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컨텐츠영역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C3BAA2-7F31-4EB3-90EE-41C41651E872}"/>
              </a:ext>
            </a:extLst>
          </p:cNvPr>
          <p:cNvSpPr/>
          <p:nvPr/>
        </p:nvSpPr>
        <p:spPr>
          <a:xfrm>
            <a:off x="931261" y="6217925"/>
            <a:ext cx="10414849" cy="36072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상태바</a:t>
            </a:r>
            <a:r>
              <a:rPr lang="ko-KR" altLang="en-US" dirty="0">
                <a:solidFill>
                  <a:schemeClr val="tx1"/>
                </a:solidFill>
              </a:rPr>
              <a:t> 영역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9EB341-C05C-456D-B59C-D55F967F890E}"/>
              </a:ext>
            </a:extLst>
          </p:cNvPr>
          <p:cNvSpPr/>
          <p:nvPr/>
        </p:nvSpPr>
        <p:spPr>
          <a:xfrm>
            <a:off x="3070456" y="1662419"/>
            <a:ext cx="8263072" cy="39987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컨텐츠 탭 영역</a:t>
            </a:r>
          </a:p>
        </p:txBody>
      </p:sp>
    </p:spTree>
    <p:extLst>
      <p:ext uri="{BB962C8B-B14F-4D97-AF65-F5344CB8AC3E}">
        <p14:creationId xmlns:p14="http://schemas.microsoft.com/office/powerpoint/2010/main" val="11373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- </a:t>
            </a:r>
            <a:r>
              <a:rPr lang="ko-KR" altLang="en-US" dirty="0"/>
              <a:t>수주관리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6108407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2860645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2333753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 내역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55B2EE-ECBF-4322-B2E8-564A915F82A7}"/>
              </a:ext>
            </a:extLst>
          </p:cNvPr>
          <p:cNvGraphicFramePr>
            <a:graphicFrameLocks noGrp="1"/>
          </p:cNvGraphicFramePr>
          <p:nvPr/>
        </p:nvGraphicFramePr>
        <p:xfrm>
          <a:off x="941431" y="2884026"/>
          <a:ext cx="10358538" cy="142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2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</a:tblGrid>
              <a:tr h="355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납품처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마감일자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/>
        </p:nvGraphicFramePr>
        <p:xfrm>
          <a:off x="953937" y="4890781"/>
          <a:ext cx="10358536" cy="16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04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7069733" y="87686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/>
              <a:t>수주등록 </a:t>
            </a:r>
            <a:r>
              <a:rPr lang="en-US" altLang="ko-KR" dirty="0"/>
              <a:t>– </a:t>
            </a:r>
            <a:r>
              <a:rPr lang="ko-KR" altLang="en-US" dirty="0"/>
              <a:t>신규등록화면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52833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1929467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자동입력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수주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납품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1399131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3410874"/>
            <a:ext cx="8963549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6128"/>
              </p:ext>
            </p:extLst>
          </p:nvPr>
        </p:nvGraphicFramePr>
        <p:xfrm>
          <a:off x="953937" y="3954658"/>
          <a:ext cx="10358536" cy="2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3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DAE64A-2DF2-4148-8502-E7F03A73E319}"/>
              </a:ext>
            </a:extLst>
          </p:cNvPr>
          <p:cNvSpPr/>
          <p:nvPr/>
        </p:nvSpPr>
        <p:spPr>
          <a:xfrm>
            <a:off x="9928372" y="341916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97364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83634"/>
              </p:ext>
            </p:extLst>
          </p:nvPr>
        </p:nvGraphicFramePr>
        <p:xfrm>
          <a:off x="1010255" y="2900974"/>
          <a:ext cx="10319694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7757177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390629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미출고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11953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5515"/>
              </p:ext>
            </p:extLst>
          </p:nvPr>
        </p:nvGraphicFramePr>
        <p:xfrm>
          <a:off x="1010255" y="2900974"/>
          <a:ext cx="10292503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3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34862075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54620292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181953383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548078678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8154767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수주순번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출고시간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출고취소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출고번호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출고일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397284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97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79367"/>
              </p:ext>
            </p:extLst>
          </p:nvPr>
        </p:nvGraphicFramePr>
        <p:xfrm>
          <a:off x="931876" y="2849353"/>
          <a:ext cx="10370893" cy="142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61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3004757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66056605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51619748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8297312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10193283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8103741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95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미계획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9868251" y="8957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93222"/>
              </p:ext>
            </p:extLst>
          </p:nvPr>
        </p:nvGraphicFramePr>
        <p:xfrm>
          <a:off x="966828" y="4947999"/>
          <a:ext cx="10292598" cy="14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22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76461452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29634443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7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3F3A-9CAA-496D-8F53-2FA857078E8A}"/>
              </a:ext>
            </a:extLst>
          </p:cNvPr>
          <p:cNvSpPr/>
          <p:nvPr/>
        </p:nvSpPr>
        <p:spPr>
          <a:xfrm>
            <a:off x="8461083" y="88224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계획작성</a:t>
            </a:r>
          </a:p>
        </p:txBody>
      </p:sp>
    </p:spTree>
    <p:extLst>
      <p:ext uri="{BB962C8B-B14F-4D97-AF65-F5344CB8AC3E}">
        <p14:creationId xmlns:p14="http://schemas.microsoft.com/office/powerpoint/2010/main" val="27280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등록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1032684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87754"/>
              </p:ext>
            </p:extLst>
          </p:nvPr>
        </p:nvGraphicFramePr>
        <p:xfrm>
          <a:off x="966828" y="3036815"/>
          <a:ext cx="10291897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27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1493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수정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89245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/>
        </p:nvGraphicFramePr>
        <p:xfrm>
          <a:off x="966828" y="3036815"/>
          <a:ext cx="10292600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75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175420079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D69788-365E-49F3-9410-11AD5CB0DF0C}"/>
              </a:ext>
            </a:extLst>
          </p:cNvPr>
          <p:cNvSpPr/>
          <p:nvPr/>
        </p:nvSpPr>
        <p:spPr>
          <a:xfrm>
            <a:off x="9899094" y="23342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81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442</Words>
  <Application>Microsoft Office PowerPoint</Application>
  <PresentationFormat>와이드스크린</PresentationFormat>
  <Paragraphs>228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MES UI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UI 구성</dc:title>
  <dc:creator>shim junbo</dc:creator>
  <cp:lastModifiedBy>shim junbo</cp:lastModifiedBy>
  <cp:revision>80</cp:revision>
  <dcterms:created xsi:type="dcterms:W3CDTF">2022-04-20T01:58:38Z</dcterms:created>
  <dcterms:modified xsi:type="dcterms:W3CDTF">2022-04-23T06:27:03Z</dcterms:modified>
</cp:coreProperties>
</file>