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317" r:id="rId5"/>
    <p:sldId id="279" r:id="rId6"/>
    <p:sldId id="297" r:id="rId7"/>
    <p:sldId id="341" r:id="rId8"/>
    <p:sldId id="289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924"/>
    <a:srgbClr val="035479"/>
    <a:srgbClr val="061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248" y="378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20.png"/><Relationship Id="rId10" Type="http://schemas.microsoft.com/office/2007/relationships/hdphoto" Target="../media/hdphoto3.wdp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microsoft.com/office/2007/relationships/hdphoto" Target="../media/hdphoto4.wdp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6" Type="http://schemas.microsoft.com/office/2007/relationships/hdphoto" Target="../media/hdphoto6.wd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microsoft.com/office/2007/relationships/hdphoto" Target="../media/hdphoto3.wdp"/><Relationship Id="rId15" Type="http://schemas.openxmlformats.org/officeDocument/2006/relationships/image" Target="../media/image25.png"/><Relationship Id="rId10" Type="http://schemas.microsoft.com/office/2007/relationships/hdphoto" Target="../media/hdphoto5.wdp"/><Relationship Id="rId4" Type="http://schemas.openxmlformats.org/officeDocument/2006/relationships/image" Target="../media/image16.png"/><Relationship Id="rId9" Type="http://schemas.openxmlformats.org/officeDocument/2006/relationships/image" Target="../media/image22.png"/><Relationship Id="rId1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guide?hl=ko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46673C6C-F4E2-45EA-9333-0F52A6A69329}"/>
              </a:ext>
            </a:extLst>
          </p:cNvPr>
          <p:cNvSpPr txBox="1"/>
          <p:nvPr/>
        </p:nvSpPr>
        <p:spPr>
          <a:xfrm>
            <a:off x="6741941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903113" y="3952010"/>
            <a:ext cx="50084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AI</a:t>
            </a:r>
            <a:r>
              <a:rPr lang="ko-KR" altLang="en-US" sz="54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이용 주식 분석 프로그램</a:t>
            </a:r>
            <a:endParaRPr lang="ko-KR" altLang="en-US" sz="5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03174" y="5706336"/>
            <a:ext cx="50083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867">
                <a:solidFill>
                  <a:schemeClr val="bg1"/>
                </a:solidFill>
                <a:cs typeface="Arial" pitchFamily="34" charset="0"/>
              </a:rPr>
              <a:t>심준보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AE68D3-9B3D-41EE-ABF0-CCBD535BC4F0}"/>
              </a:ext>
            </a:extLst>
          </p:cNvPr>
          <p:cNvGrpSpPr/>
          <p:nvPr/>
        </p:nvGrpSpPr>
        <p:grpSpPr>
          <a:xfrm>
            <a:off x="10226955" y="379582"/>
            <a:ext cx="1684599" cy="413563"/>
            <a:chOff x="864753" y="5755727"/>
            <a:chExt cx="1544830" cy="413563"/>
          </a:xfrm>
        </p:grpSpPr>
        <p:sp>
          <p:nvSpPr>
            <p:cNvPr id="16" name="Rounded Rectangle 7">
              <a:extLst>
                <a:ext uri="{FF2B5EF4-FFF2-40B4-BE49-F238E27FC236}">
                  <a16:creationId xmlns:a16="http://schemas.microsoft.com/office/drawing/2014/main" id="{ECCFCA81-9867-475C-BD52-2CF255482E14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AB15859-F146-4318-8F2F-B33A2791D063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21DF0E7-A10F-44EC-A13C-433EFD95CFCF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F936B3-1C42-4B96-A63A-5F49551630D7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2C7DFDC-73EB-432D-8A77-E7BB0FA6DD4C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FDE9B2-6B76-4ECA-9A96-6A993C0EA642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개발목적 </a:t>
              </a:r>
              <a:r>
                <a:rPr lang="en-US" altLang="ko-KR" sz="2700" b="1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/ </a:t>
              </a:r>
              <a:r>
                <a:rPr lang="ko-KR" altLang="en-US" sz="2700" b="1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개발환경</a:t>
              </a:r>
              <a:endParaRPr lang="ko-KR" altLang="en-US" sz="27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개발환경</a:t>
              </a:r>
              <a:endParaRPr lang="ko-KR" altLang="en-US" sz="27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데이터 흐름</a:t>
              </a:r>
              <a:endParaRPr lang="ko-KR" altLang="en-US" sz="27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305942" y="5098571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>
                  <a:solidFill>
                    <a:schemeClr val="bg1"/>
                  </a:solidFill>
                  <a:latin typeface="돋움체" panose="020B0609000101010101" pitchFamily="49" charset="-127"/>
                  <a:ea typeface="돋움체" panose="020B0609000101010101" pitchFamily="49" charset="-127"/>
                  <a:cs typeface="Arial" pitchFamily="34" charset="0"/>
                </a:rPr>
                <a:t>마무리</a:t>
              </a:r>
              <a:endParaRPr lang="ko-KR" altLang="en-US" sz="2700" b="1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Arial" pitchFamily="34" charset="0"/>
              </a:rPr>
              <a:t>목차</a:t>
            </a:r>
            <a:endParaRPr lang="ko-KR" altLang="en-US" sz="54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4FFB6D91-05B4-45CC-91B0-E21BA483BE97}"/>
              </a:ext>
            </a:extLst>
          </p:cNvPr>
          <p:cNvSpPr/>
          <p:nvPr/>
        </p:nvSpPr>
        <p:spPr>
          <a:xfrm>
            <a:off x="0" y="0"/>
            <a:ext cx="12192000" cy="831034"/>
          </a:xfrm>
          <a:prstGeom prst="rect">
            <a:avLst/>
          </a:prstGeom>
          <a:solidFill>
            <a:srgbClr val="051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/>
              <a:t>개발 목적 </a:t>
            </a:r>
            <a:r>
              <a:rPr lang="en-US" altLang="ko-KR" sz="3600" b="1"/>
              <a:t>/ </a:t>
            </a:r>
            <a:r>
              <a:rPr lang="ko-KR" altLang="en-US" sz="3600" b="1"/>
              <a:t>개발 환경</a:t>
            </a: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0D271BF9-713B-41D0-90E0-5CC8311DE6E4}"/>
              </a:ext>
            </a:extLst>
          </p:cNvPr>
          <p:cNvSpPr/>
          <p:nvPr/>
        </p:nvSpPr>
        <p:spPr>
          <a:xfrm>
            <a:off x="7238728" y="1446813"/>
            <a:ext cx="2042102" cy="89348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01E0273A-B459-4CD0-8435-5CF254BFE226}"/>
              </a:ext>
            </a:extLst>
          </p:cNvPr>
          <p:cNvSpPr/>
          <p:nvPr/>
        </p:nvSpPr>
        <p:spPr>
          <a:xfrm>
            <a:off x="3141127" y="1447024"/>
            <a:ext cx="2042102" cy="89348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53E938E4-B903-4E78-890B-D2C0B4A4A281}"/>
              </a:ext>
            </a:extLst>
          </p:cNvPr>
          <p:cNvSpPr/>
          <p:nvPr/>
        </p:nvSpPr>
        <p:spPr>
          <a:xfrm>
            <a:off x="5210181" y="1446813"/>
            <a:ext cx="2042102" cy="893484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B4CBDB40-14D8-445F-AAA2-A37966BF7CB8}"/>
              </a:ext>
            </a:extLst>
          </p:cNvPr>
          <p:cNvSpPr/>
          <p:nvPr/>
        </p:nvSpPr>
        <p:spPr>
          <a:xfrm>
            <a:off x="9334733" y="1447024"/>
            <a:ext cx="2042102" cy="89348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275C8-BCE5-4258-AD9C-4BE1B63BF8B8}"/>
              </a:ext>
            </a:extLst>
          </p:cNvPr>
          <p:cNvSpPr/>
          <p:nvPr/>
        </p:nvSpPr>
        <p:spPr>
          <a:xfrm>
            <a:off x="9307782" y="2416866"/>
            <a:ext cx="2069053" cy="783534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55025A-0387-4B0E-A1A6-AC0967700908}"/>
              </a:ext>
            </a:extLst>
          </p:cNvPr>
          <p:cNvSpPr/>
          <p:nvPr/>
        </p:nvSpPr>
        <p:spPr>
          <a:xfrm>
            <a:off x="5183229" y="2416654"/>
            <a:ext cx="2069054" cy="78353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9DF2F2-2AAF-423B-9C1A-E3CA37AC6BBB}"/>
              </a:ext>
            </a:extLst>
          </p:cNvPr>
          <p:cNvSpPr/>
          <p:nvPr/>
        </p:nvSpPr>
        <p:spPr>
          <a:xfrm>
            <a:off x="3141127" y="2416866"/>
            <a:ext cx="2042102" cy="78353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FAC203-2011-4453-B617-FFB3DD1E00E9}"/>
              </a:ext>
            </a:extLst>
          </p:cNvPr>
          <p:cNvSpPr/>
          <p:nvPr/>
        </p:nvSpPr>
        <p:spPr>
          <a:xfrm>
            <a:off x="7252285" y="2416654"/>
            <a:ext cx="2055497" cy="783534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082F2-4BAD-44A6-AF6A-9285015585DB}"/>
              </a:ext>
            </a:extLst>
          </p:cNvPr>
          <p:cNvSpPr txBox="1"/>
          <p:nvPr/>
        </p:nvSpPr>
        <p:spPr>
          <a:xfrm>
            <a:off x="3638748" y="1519043"/>
            <a:ext cx="1002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주식시장</a:t>
            </a:r>
            <a:endParaRPr lang="en-US" altLang="ko-KR" sz="14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접근인구</a:t>
            </a:r>
            <a:endParaRPr lang="en-US" altLang="ko-KR" sz="140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증가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1A7B38-9CD0-43B0-BBE2-116116D27F63}"/>
              </a:ext>
            </a:extLst>
          </p:cNvPr>
          <p:cNvSpPr txBox="1"/>
          <p:nvPr/>
        </p:nvSpPr>
        <p:spPr>
          <a:xfrm>
            <a:off x="5523129" y="1632157"/>
            <a:ext cx="135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차트 패턴 추측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0B5A58-2E50-4E36-9C18-683C49ADB133}"/>
              </a:ext>
            </a:extLst>
          </p:cNvPr>
          <p:cNvSpPr txBox="1"/>
          <p:nvPr/>
        </p:nvSpPr>
        <p:spPr>
          <a:xfrm>
            <a:off x="7750954" y="1724233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AI </a:t>
            </a:r>
            <a:r>
              <a:rPr lang="ko-KR" altLang="en-US"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활용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1FE9C-E64F-4162-9D3C-92C1C5F8837A}"/>
              </a:ext>
            </a:extLst>
          </p:cNvPr>
          <p:cNvSpPr txBox="1"/>
          <p:nvPr/>
        </p:nvSpPr>
        <p:spPr>
          <a:xfrm>
            <a:off x="9854542" y="1632157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보조 수익 달성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8AC5A9-0842-4658-BC2E-35021DD23B42}"/>
              </a:ext>
            </a:extLst>
          </p:cNvPr>
          <p:cNvSpPr txBox="1"/>
          <p:nvPr/>
        </p:nvSpPr>
        <p:spPr>
          <a:xfrm>
            <a:off x="3304278" y="2476342"/>
            <a:ext cx="171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비트코인 사태로인해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주식시상에 접근하는 인구 증가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F4336-1E53-4C94-B9F9-64022E9A4E9B}"/>
              </a:ext>
            </a:extLst>
          </p:cNvPr>
          <p:cNvSpPr txBox="1"/>
          <p:nvPr/>
        </p:nvSpPr>
        <p:spPr>
          <a:xfrm>
            <a:off x="5343501" y="2468180"/>
            <a:ext cx="171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주식차트 그래프에 패턴이 있을 것이라 추측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FBB3F7-71B3-4ED7-A2C7-0F40D26452D1}"/>
              </a:ext>
            </a:extLst>
          </p:cNvPr>
          <p:cNvSpPr txBox="1"/>
          <p:nvPr/>
        </p:nvSpPr>
        <p:spPr>
          <a:xfrm>
            <a:off x="7408626" y="2653400"/>
            <a:ext cx="1711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AI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이용한 차트 분석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8DCFBA-B190-45F7-864C-F7236E8FB0CA}"/>
              </a:ext>
            </a:extLst>
          </p:cNvPr>
          <p:cNvSpPr txBox="1"/>
          <p:nvPr/>
        </p:nvSpPr>
        <p:spPr>
          <a:xfrm>
            <a:off x="9508285" y="2574065"/>
            <a:ext cx="171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주직업 수익 외</a:t>
            </a:r>
            <a:endParaRPr lang="en-US" altLang="ko-KR" sz="120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보조수익 확보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9017CFBC-3309-4159-B5BD-6CDE8458D5F8}"/>
              </a:ext>
            </a:extLst>
          </p:cNvPr>
          <p:cNvSpPr/>
          <p:nvPr/>
        </p:nvSpPr>
        <p:spPr>
          <a:xfrm>
            <a:off x="331291" y="1854508"/>
            <a:ext cx="2144172" cy="972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개발목적</a:t>
            </a: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925EA199-5676-4D45-9056-4D492E892619}"/>
              </a:ext>
            </a:extLst>
          </p:cNvPr>
          <p:cNvSpPr/>
          <p:nvPr/>
        </p:nvSpPr>
        <p:spPr>
          <a:xfrm>
            <a:off x="331291" y="4465700"/>
            <a:ext cx="2144172" cy="9720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</a:t>
            </a:r>
          </a:p>
        </p:txBody>
      </p:sp>
      <p:pic>
        <p:nvPicPr>
          <p:cNvPr id="1026" name="Picture 2" descr="엑셀(Excel) 내 파일 첨부 방법 (자주 쓰는 아이콘 첨부)">
            <a:extLst>
              <a:ext uri="{FF2B5EF4-FFF2-40B4-BE49-F238E27FC236}">
                <a16:creationId xmlns:a16="http://schemas.microsoft.com/office/drawing/2014/main" id="{4FC904AE-36F1-44C1-97C1-13E65AEDE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2" y="4610670"/>
            <a:ext cx="719907" cy="7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5E795A9-28A9-46E9-8B2D-CB86CAD700A7}"/>
              </a:ext>
            </a:extLst>
          </p:cNvPr>
          <p:cNvSpPr txBox="1"/>
          <p:nvPr/>
        </p:nvSpPr>
        <p:spPr>
          <a:xfrm>
            <a:off x="2558686" y="5352416"/>
            <a:ext cx="1199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주식데이터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(.csv)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ECE221-45FF-4A07-AAA7-B5369880C552}"/>
              </a:ext>
            </a:extLst>
          </p:cNvPr>
          <p:cNvSpPr txBox="1"/>
          <p:nvPr/>
        </p:nvSpPr>
        <p:spPr>
          <a:xfrm>
            <a:off x="3533540" y="5333925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MS-SQL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A2353-3D7A-4569-A713-674A61BF94DF}"/>
              </a:ext>
            </a:extLst>
          </p:cNvPr>
          <p:cNvSpPr txBox="1"/>
          <p:nvPr/>
        </p:nvSpPr>
        <p:spPr>
          <a:xfrm>
            <a:off x="4239708" y="4225026"/>
            <a:ext cx="1528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프로그래밍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Tool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E5B06-DB72-480B-80D6-825E15277E3E}"/>
              </a:ext>
            </a:extLst>
          </p:cNvPr>
          <p:cNvSpPr txBox="1"/>
          <p:nvPr/>
        </p:nvSpPr>
        <p:spPr>
          <a:xfrm>
            <a:off x="4393312" y="5333926"/>
            <a:ext cx="118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Anaconda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AD81F8-2AE6-4C90-9A7D-0A1D6A379DD7}"/>
              </a:ext>
            </a:extLst>
          </p:cNvPr>
          <p:cNvSpPr txBox="1"/>
          <p:nvPr/>
        </p:nvSpPr>
        <p:spPr>
          <a:xfrm>
            <a:off x="5379723" y="5314916"/>
            <a:ext cx="130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Visual Code 2019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7ED651-7403-4F1E-A929-E400EA4FC25A}"/>
              </a:ext>
            </a:extLst>
          </p:cNvPr>
          <p:cNvSpPr txBox="1"/>
          <p:nvPr/>
        </p:nvSpPr>
        <p:spPr>
          <a:xfrm>
            <a:off x="10008428" y="3612363"/>
            <a:ext cx="1528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기타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D7AE26-2D89-4C3D-AE57-D2A2AF049A85}"/>
              </a:ext>
            </a:extLst>
          </p:cNvPr>
          <p:cNvSpPr txBox="1"/>
          <p:nvPr/>
        </p:nvSpPr>
        <p:spPr>
          <a:xfrm>
            <a:off x="9689178" y="4700565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Google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E6E4F3-8280-4DD8-959D-A2848C64DB31}"/>
              </a:ext>
            </a:extLst>
          </p:cNvPr>
          <p:cNvSpPr txBox="1"/>
          <p:nvPr/>
        </p:nvSpPr>
        <p:spPr>
          <a:xfrm>
            <a:off x="10772543" y="4698611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YouTube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Picture 2" descr="PRODUCTIVITY – Mushaaf Blog">
            <a:extLst>
              <a:ext uri="{FF2B5EF4-FFF2-40B4-BE49-F238E27FC236}">
                <a16:creationId xmlns:a16="http://schemas.microsoft.com/office/drawing/2014/main" id="{3F6514B5-A89D-487C-9CA8-BEAF545BC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7" t="11017" r="11017" b="11017"/>
          <a:stretch/>
        </p:blipFill>
        <p:spPr bwMode="auto">
          <a:xfrm>
            <a:off x="3657184" y="4602658"/>
            <a:ext cx="731267" cy="73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ac] Mac에서 아나콘다 설치하는 방법">
            <a:extLst>
              <a:ext uri="{FF2B5EF4-FFF2-40B4-BE49-F238E27FC236}">
                <a16:creationId xmlns:a16="http://schemas.microsoft.com/office/drawing/2014/main" id="{C4012420-A3B0-4123-A6DC-AA832AF55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4" t="21091" r="21091" b="21091"/>
          <a:stretch/>
        </p:blipFill>
        <p:spPr bwMode="auto">
          <a:xfrm>
            <a:off x="4645530" y="4610034"/>
            <a:ext cx="686728" cy="7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유튜브 아이콘 PNG AI 무료 다운로드 (2022년) - 리틀딥">
            <a:extLst>
              <a:ext uri="{FF2B5EF4-FFF2-40B4-BE49-F238E27FC236}">
                <a16:creationId xmlns:a16="http://schemas.microsoft.com/office/drawing/2014/main" id="{6C27CFFA-1647-47D6-A604-B6FF5893C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3672" b="86133" l="13672" r="86133">
                        <a14:foregroundMark x1="47852" y1="50977" x2="46484" y2="52930"/>
                        <a14:foregroundMark x1="45313" y1="44727" x2="53125" y2="519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61" t="15661" r="15661" b="15661"/>
          <a:stretch/>
        </p:blipFill>
        <p:spPr bwMode="auto">
          <a:xfrm>
            <a:off x="10911841" y="3952880"/>
            <a:ext cx="723891" cy="7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구글 아이콘 PNG AI 무료 다운로드 (2022년) - 리틀딥">
            <a:extLst>
              <a:ext uri="{FF2B5EF4-FFF2-40B4-BE49-F238E27FC236}">
                <a16:creationId xmlns:a16="http://schemas.microsoft.com/office/drawing/2014/main" id="{ACE152AA-FD37-4778-A04B-C35AF0C7CF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773" b="82031" l="17773" r="820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39" t="20639" r="20639" b="20639"/>
          <a:stretch/>
        </p:blipFill>
        <p:spPr bwMode="auto">
          <a:xfrm>
            <a:off x="9828474" y="3952881"/>
            <a:ext cx="723891" cy="7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2C56FC2-B623-47CC-B9CD-AB1D08F4F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87111" y1="17778" x2="86667" y2="7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285" y="4542747"/>
            <a:ext cx="731267" cy="73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8CCB5B1-379E-4349-87A4-8C77D089132F}"/>
              </a:ext>
            </a:extLst>
          </p:cNvPr>
          <p:cNvSpPr txBox="1"/>
          <p:nvPr/>
        </p:nvSpPr>
        <p:spPr>
          <a:xfrm>
            <a:off x="2752922" y="4217004"/>
            <a:ext cx="74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7" name="Picture 2" descr="Python 무료 아이콘 - Icon-Icons.com">
            <a:extLst>
              <a:ext uri="{FF2B5EF4-FFF2-40B4-BE49-F238E27FC236}">
                <a16:creationId xmlns:a16="http://schemas.microsoft.com/office/drawing/2014/main" id="{303FCDC7-DBA4-4AB5-AB71-63C533751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10667" y1="39556" x2="58222" y2="32000"/>
                        <a14:foregroundMark x1="63111" y1="10667" x2="60889" y2="39556"/>
                        <a14:foregroundMark x1="13333" y1="64444" x2="23111" y2="35111"/>
                        <a14:foregroundMark x1="42222" y1="8444" x2="60000" y2="1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67" y="4559082"/>
            <a:ext cx="723891" cy="7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503260-7253-4D9E-ADCC-DB2CFE52C2A3}"/>
              </a:ext>
            </a:extLst>
          </p:cNvPr>
          <p:cNvSpPr txBox="1"/>
          <p:nvPr/>
        </p:nvSpPr>
        <p:spPr>
          <a:xfrm>
            <a:off x="6660254" y="5314916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Python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45E9C6-70B5-49BE-82B8-F7516D7398B2}"/>
              </a:ext>
            </a:extLst>
          </p:cNvPr>
          <p:cNvSpPr txBox="1"/>
          <p:nvPr/>
        </p:nvSpPr>
        <p:spPr>
          <a:xfrm>
            <a:off x="7331855" y="4208655"/>
            <a:ext cx="1528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 언어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42" name="Picture 6" descr="Tensorflow, 로고 무료 아이콘 - Icon-Icons.com">
            <a:extLst>
              <a:ext uri="{FF2B5EF4-FFF2-40B4-BE49-F238E27FC236}">
                <a16:creationId xmlns:a16="http://schemas.microsoft.com/office/drawing/2014/main" id="{68518CA3-E223-4A69-8E71-9D9BBF9C5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017" y="4561073"/>
            <a:ext cx="719907" cy="7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16BB041-4DB6-4742-A567-9DB7E7CD16CE}"/>
              </a:ext>
            </a:extLst>
          </p:cNvPr>
          <p:cNvSpPr txBox="1"/>
          <p:nvPr/>
        </p:nvSpPr>
        <p:spPr>
          <a:xfrm>
            <a:off x="7521225" y="5334136"/>
            <a:ext cx="114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TensorFlow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2" name="Picture 4" descr="Python &gt;&gt; Numpy - (1) Numpy. array | Hyemin Kim">
            <a:extLst>
              <a:ext uri="{FF2B5EF4-FFF2-40B4-BE49-F238E27FC236}">
                <a16:creationId xmlns:a16="http://schemas.microsoft.com/office/drawing/2014/main" id="{3184B41F-9AFE-4CB7-88C6-6D3F177372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5" t="16076" r="22845" b="16076"/>
          <a:stretch/>
        </p:blipFill>
        <p:spPr bwMode="auto">
          <a:xfrm>
            <a:off x="8715187" y="4524781"/>
            <a:ext cx="805462" cy="80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D35A4D5-187D-4C2D-A3B2-CC873D40D15A}"/>
              </a:ext>
            </a:extLst>
          </p:cNvPr>
          <p:cNvSpPr txBox="1"/>
          <p:nvPr/>
        </p:nvSpPr>
        <p:spPr>
          <a:xfrm>
            <a:off x="8546786" y="5333925"/>
            <a:ext cx="1149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Numpy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731207-860F-4AB6-B40A-A68B60F64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159" y="4982440"/>
            <a:ext cx="910520" cy="9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3DBF794-689E-48A9-9A42-184F9D63ACC4}"/>
              </a:ext>
            </a:extLst>
          </p:cNvPr>
          <p:cNvSpPr txBox="1"/>
          <p:nvPr/>
        </p:nvSpPr>
        <p:spPr>
          <a:xfrm>
            <a:off x="9696276" y="5825835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GitHub</a:t>
            </a:r>
          </a:p>
          <a:p>
            <a:pPr algn="ctr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DeskTop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2F5E8B-26F0-429E-862B-16CBA008251C}"/>
              </a:ext>
            </a:extLst>
          </p:cNvPr>
          <p:cNvCxnSpPr>
            <a:cxnSpLocks/>
          </p:cNvCxnSpPr>
          <p:nvPr/>
        </p:nvCxnSpPr>
        <p:spPr>
          <a:xfrm>
            <a:off x="1624795" y="2176151"/>
            <a:ext cx="108867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2" descr="엑셀(Excel) 내 파일 첨부 방법 (자주 쓰는 아이콘 첨부)">
            <a:extLst>
              <a:ext uri="{FF2B5EF4-FFF2-40B4-BE49-F238E27FC236}">
                <a16:creationId xmlns:a16="http://schemas.microsoft.com/office/drawing/2014/main" id="{5DAD9603-D5F9-4D1E-8647-7C3F017DB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47" y="1798439"/>
            <a:ext cx="719907" cy="7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PRODUCTIVITY – Mushaaf Blog">
            <a:extLst>
              <a:ext uri="{FF2B5EF4-FFF2-40B4-BE49-F238E27FC236}">
                <a16:creationId xmlns:a16="http://schemas.microsoft.com/office/drawing/2014/main" id="{532E33A9-0202-498F-9699-AC5F0CEAB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7" t="11017" r="11017" b="11017"/>
          <a:stretch/>
        </p:blipFill>
        <p:spPr bwMode="auto">
          <a:xfrm>
            <a:off x="2924755" y="1792758"/>
            <a:ext cx="731267" cy="73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A6758C9-6917-46E5-A920-8ED8E5A14AC9}"/>
              </a:ext>
            </a:extLst>
          </p:cNvPr>
          <p:cNvSpPr txBox="1"/>
          <p:nvPr/>
        </p:nvSpPr>
        <p:spPr>
          <a:xfrm>
            <a:off x="549029" y="2584740"/>
            <a:ext cx="1199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주식데이터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6E8492-2DC6-4100-8A89-52CB06D2854D}"/>
              </a:ext>
            </a:extLst>
          </p:cNvPr>
          <p:cNvSpPr txBox="1"/>
          <p:nvPr/>
        </p:nvSpPr>
        <p:spPr>
          <a:xfrm>
            <a:off x="2780272" y="2584739"/>
            <a:ext cx="100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MS-SQL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52" name="Picture 8">
            <a:extLst>
              <a:ext uri="{FF2B5EF4-FFF2-40B4-BE49-F238E27FC236}">
                <a16:creationId xmlns:a16="http://schemas.microsoft.com/office/drawing/2014/main" id="{DCA12F21-5D73-4B68-A05C-67DCF8C9C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7111" y1="17778" x2="86667" y2="7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903" y="926616"/>
            <a:ext cx="405166" cy="40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Python 무료 아이콘 - Icon-Icons.com">
            <a:extLst>
              <a:ext uri="{FF2B5EF4-FFF2-40B4-BE49-F238E27FC236}">
                <a16:creationId xmlns:a16="http://schemas.microsoft.com/office/drawing/2014/main" id="{B97EA3F3-AE89-4A8B-86A5-3DAB4F7D6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0667" y1="39556" x2="58222" y2="32000"/>
                        <a14:foregroundMark x1="63111" y1="10667" x2="60889" y2="39556"/>
                        <a14:foregroundMark x1="13333" y1="64444" x2="23111" y2="35111"/>
                        <a14:foregroundMark x1="42222" y1="8444" x2="60000" y2="1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259" y="1358282"/>
            <a:ext cx="405167" cy="40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4">
            <a:extLst>
              <a:ext uri="{FF2B5EF4-FFF2-40B4-BE49-F238E27FC236}">
                <a16:creationId xmlns:a16="http://schemas.microsoft.com/office/drawing/2014/main" id="{3C5E9563-F5B3-4129-86C1-3E47CEC6F314}"/>
              </a:ext>
            </a:extLst>
          </p:cNvPr>
          <p:cNvSpPr/>
          <p:nvPr/>
        </p:nvSpPr>
        <p:spPr>
          <a:xfrm>
            <a:off x="1412120" y="1886431"/>
            <a:ext cx="1368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저장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57" name="Straight Arrow Connector 18">
            <a:extLst>
              <a:ext uri="{FF2B5EF4-FFF2-40B4-BE49-F238E27FC236}">
                <a16:creationId xmlns:a16="http://schemas.microsoft.com/office/drawing/2014/main" id="{CCF54022-E6B4-430C-B6A9-8BA6693113BF}"/>
              </a:ext>
            </a:extLst>
          </p:cNvPr>
          <p:cNvCxnSpPr>
            <a:cxnSpLocks/>
          </p:cNvCxnSpPr>
          <p:nvPr/>
        </p:nvCxnSpPr>
        <p:spPr>
          <a:xfrm>
            <a:off x="3867312" y="2176151"/>
            <a:ext cx="1161305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4">
            <a:extLst>
              <a:ext uri="{FF2B5EF4-FFF2-40B4-BE49-F238E27FC236}">
                <a16:creationId xmlns:a16="http://schemas.microsoft.com/office/drawing/2014/main" id="{2EF52B71-E0FA-4314-A125-10BE7ACF3284}"/>
              </a:ext>
            </a:extLst>
          </p:cNvPr>
          <p:cNvSpPr/>
          <p:nvPr/>
        </p:nvSpPr>
        <p:spPr>
          <a:xfrm>
            <a:off x="3690105" y="1891538"/>
            <a:ext cx="1368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조회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050" name="Picture 2" descr="파일 무료 아이콘 - Icon-Icons.com">
            <a:extLst>
              <a:ext uri="{FF2B5EF4-FFF2-40B4-BE49-F238E27FC236}">
                <a16:creationId xmlns:a16="http://schemas.microsoft.com/office/drawing/2014/main" id="{E508606E-3C5D-4674-B731-19C3A123B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289" y="1803659"/>
            <a:ext cx="724247" cy="72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E835961-5C17-4DAC-ADCB-AD74E101A3AC}"/>
              </a:ext>
            </a:extLst>
          </p:cNvPr>
          <p:cNvSpPr txBox="1"/>
          <p:nvPr/>
        </p:nvSpPr>
        <p:spPr>
          <a:xfrm>
            <a:off x="4882872" y="2535520"/>
            <a:ext cx="109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Type : List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77FCD784-A76B-4E8D-92E3-CE6DFA9D728E}"/>
              </a:ext>
            </a:extLst>
          </p:cNvPr>
          <p:cNvSpPr/>
          <p:nvPr/>
        </p:nvSpPr>
        <p:spPr>
          <a:xfrm>
            <a:off x="3698572" y="2204528"/>
            <a:ext cx="1368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한글깨짐 방지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67" name="Straight Arrow Connector 18">
            <a:extLst>
              <a:ext uri="{FF2B5EF4-FFF2-40B4-BE49-F238E27FC236}">
                <a16:creationId xmlns:a16="http://schemas.microsoft.com/office/drawing/2014/main" id="{A39117FE-E822-4354-ACB5-22B3BF16F751}"/>
              </a:ext>
            </a:extLst>
          </p:cNvPr>
          <p:cNvCxnSpPr>
            <a:cxnSpLocks/>
          </p:cNvCxnSpPr>
          <p:nvPr/>
        </p:nvCxnSpPr>
        <p:spPr>
          <a:xfrm>
            <a:off x="5990861" y="2161084"/>
            <a:ext cx="1161305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4">
            <a:extLst>
              <a:ext uri="{FF2B5EF4-FFF2-40B4-BE49-F238E27FC236}">
                <a16:creationId xmlns:a16="http://schemas.microsoft.com/office/drawing/2014/main" id="{ED6E969A-B6B4-4F79-9464-AB26F02056AA}"/>
              </a:ext>
            </a:extLst>
          </p:cNvPr>
          <p:cNvSpPr/>
          <p:nvPr/>
        </p:nvSpPr>
        <p:spPr>
          <a:xfrm>
            <a:off x="5813654" y="1876471"/>
            <a:ext cx="1368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변환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69" name="Picture 2" descr="파일 무료 아이콘 - Icon-Icons.com">
            <a:extLst>
              <a:ext uri="{FF2B5EF4-FFF2-40B4-BE49-F238E27FC236}">
                <a16:creationId xmlns:a16="http://schemas.microsoft.com/office/drawing/2014/main" id="{38EEFF55-D9E7-4415-A65C-5335B819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838" y="1788592"/>
            <a:ext cx="724247" cy="72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FAE87CD1-2DB1-4A0F-8858-A96F9BC52F0E}"/>
              </a:ext>
            </a:extLst>
          </p:cNvPr>
          <p:cNvSpPr txBox="1"/>
          <p:nvPr/>
        </p:nvSpPr>
        <p:spPr>
          <a:xfrm>
            <a:off x="7069338" y="2489419"/>
            <a:ext cx="97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Type : </a:t>
            </a:r>
          </a:p>
          <a:p>
            <a:pPr algn="ctr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DataFrame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71" name="Rectangle 4">
            <a:extLst>
              <a:ext uri="{FF2B5EF4-FFF2-40B4-BE49-F238E27FC236}">
                <a16:creationId xmlns:a16="http://schemas.microsoft.com/office/drawing/2014/main" id="{5DE7EB9E-C3C8-48B6-B008-1E04CCF44E83}"/>
              </a:ext>
            </a:extLst>
          </p:cNvPr>
          <p:cNvSpPr/>
          <p:nvPr/>
        </p:nvSpPr>
        <p:spPr>
          <a:xfrm>
            <a:off x="5822121" y="2189461"/>
            <a:ext cx="1368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형태 변환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2C3A10-DDD5-44E5-A910-CFD1A67DCE85}"/>
              </a:ext>
            </a:extLst>
          </p:cNvPr>
          <p:cNvSpPr txBox="1"/>
          <p:nvPr/>
        </p:nvSpPr>
        <p:spPr>
          <a:xfrm>
            <a:off x="9241999" y="2524025"/>
            <a:ext cx="102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Type : </a:t>
            </a:r>
          </a:p>
          <a:p>
            <a:pPr algn="ctr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DataFrame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74" name="Straight Arrow Connector 18">
            <a:extLst>
              <a:ext uri="{FF2B5EF4-FFF2-40B4-BE49-F238E27FC236}">
                <a16:creationId xmlns:a16="http://schemas.microsoft.com/office/drawing/2014/main" id="{AFEC4634-1F87-487E-8596-F239A7A511D9}"/>
              </a:ext>
            </a:extLst>
          </p:cNvPr>
          <p:cNvCxnSpPr>
            <a:cxnSpLocks/>
          </p:cNvCxnSpPr>
          <p:nvPr/>
        </p:nvCxnSpPr>
        <p:spPr>
          <a:xfrm>
            <a:off x="8080694" y="2171843"/>
            <a:ext cx="1161305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4">
            <a:extLst>
              <a:ext uri="{FF2B5EF4-FFF2-40B4-BE49-F238E27FC236}">
                <a16:creationId xmlns:a16="http://schemas.microsoft.com/office/drawing/2014/main" id="{0A6F3A06-E87C-420C-8DEF-25DA234BB49D}"/>
              </a:ext>
            </a:extLst>
          </p:cNvPr>
          <p:cNvSpPr/>
          <p:nvPr/>
        </p:nvSpPr>
        <p:spPr>
          <a:xfrm>
            <a:off x="7903487" y="1887230"/>
            <a:ext cx="1368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구분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76" name="Rectangle 4">
            <a:extLst>
              <a:ext uri="{FF2B5EF4-FFF2-40B4-BE49-F238E27FC236}">
                <a16:creationId xmlns:a16="http://schemas.microsoft.com/office/drawing/2014/main" id="{DDB577F3-20F2-40A3-9BA7-39D24B0B7994}"/>
              </a:ext>
            </a:extLst>
          </p:cNvPr>
          <p:cNvSpPr/>
          <p:nvPr/>
        </p:nvSpPr>
        <p:spPr>
          <a:xfrm>
            <a:off x="7911954" y="2200220"/>
            <a:ext cx="1368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훈련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테스트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F7DD951-428F-4A88-A124-006BE2347674}"/>
              </a:ext>
            </a:extLst>
          </p:cNvPr>
          <p:cNvGrpSpPr/>
          <p:nvPr/>
        </p:nvGrpSpPr>
        <p:grpSpPr>
          <a:xfrm>
            <a:off x="9366352" y="1744652"/>
            <a:ext cx="830324" cy="812126"/>
            <a:chOff x="10015775" y="1639718"/>
            <a:chExt cx="830324" cy="812126"/>
          </a:xfrm>
        </p:grpSpPr>
        <p:pic>
          <p:nvPicPr>
            <p:cNvPr id="72" name="Picture 2" descr="파일 무료 아이콘 - Icon-Icons.com">
              <a:extLst>
                <a:ext uri="{FF2B5EF4-FFF2-40B4-BE49-F238E27FC236}">
                  <a16:creationId xmlns:a16="http://schemas.microsoft.com/office/drawing/2014/main" id="{9C40D962-0E36-4F3D-B269-4485FEC36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1852" y="1639718"/>
              <a:ext cx="724247" cy="724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 descr="파일 무료 아이콘 - Icon-Icons.com">
              <a:extLst>
                <a:ext uri="{FF2B5EF4-FFF2-40B4-BE49-F238E27FC236}">
                  <a16:creationId xmlns:a16="http://schemas.microsoft.com/office/drawing/2014/main" id="{675AED0B-08E6-4618-8F19-862D1221DF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>
                          <a14:foregroundMark x1="35111" y1="45333" x2="64000" y2="45778"/>
                          <a14:foregroundMark x1="36444" y1="62667" x2="66222" y2="62222"/>
                          <a14:foregroundMark x1="36444" y1="79556" x2="65333" y2="78667"/>
                          <a14:foregroundMark x1="24889" y1="84000" x2="28444" y2="16000"/>
                          <a14:foregroundMark x1="23111" y1="11111" x2="78222" y2="91111"/>
                          <a14:foregroundMark x1="57778" y1="12000" x2="28444" y2="92444"/>
                          <a14:foregroundMark x1="55556" y1="90222" x2="78667" y2="32000"/>
                          <a14:foregroundMark x1="68000" y1="16000" x2="69333" y2="2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5775" y="1727597"/>
              <a:ext cx="724247" cy="724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0DBD1F6-69CB-4FF8-8565-89576CFB42F4}"/>
              </a:ext>
            </a:extLst>
          </p:cNvPr>
          <p:cNvSpPr txBox="1"/>
          <p:nvPr/>
        </p:nvSpPr>
        <p:spPr>
          <a:xfrm>
            <a:off x="1870459" y="4166565"/>
            <a:ext cx="102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Type : </a:t>
            </a:r>
          </a:p>
          <a:p>
            <a:pPr algn="ctr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Np Ary</a:t>
            </a:r>
          </a:p>
          <a:p>
            <a:pPr algn="ctr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(float32)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80" name="Straight Arrow Connector 18">
            <a:extLst>
              <a:ext uri="{FF2B5EF4-FFF2-40B4-BE49-F238E27FC236}">
                <a16:creationId xmlns:a16="http://schemas.microsoft.com/office/drawing/2014/main" id="{024DD518-D8DE-48F9-9F5B-E6608CEA1F0A}"/>
              </a:ext>
            </a:extLst>
          </p:cNvPr>
          <p:cNvCxnSpPr>
            <a:cxnSpLocks/>
          </p:cNvCxnSpPr>
          <p:nvPr/>
        </p:nvCxnSpPr>
        <p:spPr>
          <a:xfrm>
            <a:off x="10254652" y="2226960"/>
            <a:ext cx="1161305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4">
            <a:extLst>
              <a:ext uri="{FF2B5EF4-FFF2-40B4-BE49-F238E27FC236}">
                <a16:creationId xmlns:a16="http://schemas.microsoft.com/office/drawing/2014/main" id="{D51B3712-C1CE-4272-89B7-6EE594011377}"/>
              </a:ext>
            </a:extLst>
          </p:cNvPr>
          <p:cNvSpPr/>
          <p:nvPr/>
        </p:nvSpPr>
        <p:spPr>
          <a:xfrm>
            <a:off x="2437365" y="5391588"/>
            <a:ext cx="15960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크기 전송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E365F52E-D98C-49DF-9BC5-7350C23E0682}"/>
              </a:ext>
            </a:extLst>
          </p:cNvPr>
          <p:cNvSpPr/>
          <p:nvPr/>
        </p:nvSpPr>
        <p:spPr>
          <a:xfrm>
            <a:off x="10085912" y="2255337"/>
            <a:ext cx="1368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형태 변환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8B3717F-25DA-40E6-AF54-DC6C609B3BB0}"/>
              </a:ext>
            </a:extLst>
          </p:cNvPr>
          <p:cNvGrpSpPr/>
          <p:nvPr/>
        </p:nvGrpSpPr>
        <p:grpSpPr>
          <a:xfrm>
            <a:off x="1994812" y="3387192"/>
            <a:ext cx="830324" cy="812126"/>
            <a:chOff x="10015775" y="1639718"/>
            <a:chExt cx="830324" cy="812126"/>
          </a:xfrm>
        </p:grpSpPr>
        <p:pic>
          <p:nvPicPr>
            <p:cNvPr id="84" name="Picture 2" descr="파일 무료 아이콘 - Icon-Icons.com">
              <a:extLst>
                <a:ext uri="{FF2B5EF4-FFF2-40B4-BE49-F238E27FC236}">
                  <a16:creationId xmlns:a16="http://schemas.microsoft.com/office/drawing/2014/main" id="{BD1AF20A-2B2C-4EF6-8C01-7FE939F63A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1852" y="1639718"/>
              <a:ext cx="724247" cy="724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파일 무료 아이콘 - Icon-Icons.com">
              <a:extLst>
                <a:ext uri="{FF2B5EF4-FFF2-40B4-BE49-F238E27FC236}">
                  <a16:creationId xmlns:a16="http://schemas.microsoft.com/office/drawing/2014/main" id="{9659213E-4FA2-4EE4-B2F4-619118CF0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>
                          <a14:foregroundMark x1="35111" y1="45333" x2="64000" y2="45778"/>
                          <a14:foregroundMark x1="36444" y1="62667" x2="66222" y2="62222"/>
                          <a14:foregroundMark x1="36444" y1="79556" x2="65333" y2="78667"/>
                          <a14:foregroundMark x1="24889" y1="84000" x2="28444" y2="16000"/>
                          <a14:foregroundMark x1="23111" y1="11111" x2="78222" y2="91111"/>
                          <a14:foregroundMark x1="57778" y1="12000" x2="28444" y2="92444"/>
                          <a14:foregroundMark x1="55556" y1="90222" x2="78667" y2="32000"/>
                          <a14:foregroundMark x1="68000" y1="16000" x2="69333" y2="231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5775" y="1727597"/>
              <a:ext cx="724247" cy="724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6B16189-ACA5-4C27-9EF1-279EA8658BDB}"/>
              </a:ext>
            </a:extLst>
          </p:cNvPr>
          <p:cNvSpPr txBox="1"/>
          <p:nvPr/>
        </p:nvSpPr>
        <p:spPr>
          <a:xfrm>
            <a:off x="3956788" y="6089939"/>
            <a:ext cx="1236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Model </a:t>
            </a: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생성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88" name="Straight Arrow Connector 18">
            <a:extLst>
              <a:ext uri="{FF2B5EF4-FFF2-40B4-BE49-F238E27FC236}">
                <a16:creationId xmlns:a16="http://schemas.microsoft.com/office/drawing/2014/main" id="{CA048612-3626-4332-83CE-503BFB02700C}"/>
              </a:ext>
            </a:extLst>
          </p:cNvPr>
          <p:cNvCxnSpPr>
            <a:cxnSpLocks/>
          </p:cNvCxnSpPr>
          <p:nvPr/>
        </p:nvCxnSpPr>
        <p:spPr>
          <a:xfrm>
            <a:off x="2448795" y="4812896"/>
            <a:ext cx="0" cy="868391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18">
            <a:extLst>
              <a:ext uri="{FF2B5EF4-FFF2-40B4-BE49-F238E27FC236}">
                <a16:creationId xmlns:a16="http://schemas.microsoft.com/office/drawing/2014/main" id="{2768956D-5DA1-4BED-965E-690308D2A0D6}"/>
              </a:ext>
            </a:extLst>
          </p:cNvPr>
          <p:cNvCxnSpPr>
            <a:cxnSpLocks/>
          </p:cNvCxnSpPr>
          <p:nvPr/>
        </p:nvCxnSpPr>
        <p:spPr>
          <a:xfrm>
            <a:off x="2437365" y="5668587"/>
            <a:ext cx="1636638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Ai, 인, 정보, 칩, 기술, cpu 무료 아이콘 - Icon-Icons.com">
            <a:extLst>
              <a:ext uri="{FF2B5EF4-FFF2-40B4-BE49-F238E27FC236}">
                <a16:creationId xmlns:a16="http://schemas.microsoft.com/office/drawing/2014/main" id="{256E50A7-4C99-4CCE-8733-30D9E4606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" t="8955" r="8955" b="8955"/>
          <a:stretch/>
        </p:blipFill>
        <p:spPr bwMode="auto">
          <a:xfrm>
            <a:off x="4161565" y="3387192"/>
            <a:ext cx="816321" cy="81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4">
            <a:extLst>
              <a:ext uri="{FF2B5EF4-FFF2-40B4-BE49-F238E27FC236}">
                <a16:creationId xmlns:a16="http://schemas.microsoft.com/office/drawing/2014/main" id="{0E637A81-4987-49D7-B888-2DC8AE351DD0}"/>
              </a:ext>
            </a:extLst>
          </p:cNvPr>
          <p:cNvSpPr/>
          <p:nvPr/>
        </p:nvSpPr>
        <p:spPr>
          <a:xfrm>
            <a:off x="2437365" y="5681287"/>
            <a:ext cx="15960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(Shape)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98" name="Rectangle 4">
            <a:extLst>
              <a:ext uri="{FF2B5EF4-FFF2-40B4-BE49-F238E27FC236}">
                <a16:creationId xmlns:a16="http://schemas.microsoft.com/office/drawing/2014/main" id="{161DBF0B-3041-4C4A-979B-7D567319B970}"/>
              </a:ext>
            </a:extLst>
          </p:cNvPr>
          <p:cNvSpPr/>
          <p:nvPr/>
        </p:nvSpPr>
        <p:spPr>
          <a:xfrm>
            <a:off x="10061013" y="1906591"/>
            <a:ext cx="1368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변환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99" name="Straight Arrow Connector 18">
            <a:extLst>
              <a:ext uri="{FF2B5EF4-FFF2-40B4-BE49-F238E27FC236}">
                <a16:creationId xmlns:a16="http://schemas.microsoft.com/office/drawing/2014/main" id="{A6E3D07C-8F13-48A2-B126-F2ECBB04C796}"/>
              </a:ext>
            </a:extLst>
          </p:cNvPr>
          <p:cNvCxnSpPr>
            <a:cxnSpLocks/>
          </p:cNvCxnSpPr>
          <p:nvPr/>
        </p:nvCxnSpPr>
        <p:spPr>
          <a:xfrm>
            <a:off x="2912698" y="3784409"/>
            <a:ext cx="1161305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4">
            <a:extLst>
              <a:ext uri="{FF2B5EF4-FFF2-40B4-BE49-F238E27FC236}">
                <a16:creationId xmlns:a16="http://schemas.microsoft.com/office/drawing/2014/main" id="{0FFE5041-E236-4BD7-9FA3-7418073AB732}"/>
              </a:ext>
            </a:extLst>
          </p:cNvPr>
          <p:cNvSpPr/>
          <p:nvPr/>
        </p:nvSpPr>
        <p:spPr>
          <a:xfrm>
            <a:off x="2782117" y="3501060"/>
            <a:ext cx="1368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학습데이터 전송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03" name="Straight Arrow Connector 18">
            <a:extLst>
              <a:ext uri="{FF2B5EF4-FFF2-40B4-BE49-F238E27FC236}">
                <a16:creationId xmlns:a16="http://schemas.microsoft.com/office/drawing/2014/main" id="{3865A380-A42C-40B6-970B-D1BC24D46C8E}"/>
              </a:ext>
            </a:extLst>
          </p:cNvPr>
          <p:cNvCxnSpPr>
            <a:cxnSpLocks/>
          </p:cNvCxnSpPr>
          <p:nvPr/>
        </p:nvCxnSpPr>
        <p:spPr>
          <a:xfrm>
            <a:off x="4569725" y="4417632"/>
            <a:ext cx="0" cy="790527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4">
            <a:extLst>
              <a:ext uri="{FF2B5EF4-FFF2-40B4-BE49-F238E27FC236}">
                <a16:creationId xmlns:a16="http://schemas.microsoft.com/office/drawing/2014/main" id="{E48024A0-EB70-4C25-9937-1DAE31DF07BD}"/>
              </a:ext>
            </a:extLst>
          </p:cNvPr>
          <p:cNvSpPr/>
          <p:nvPr/>
        </p:nvSpPr>
        <p:spPr>
          <a:xfrm>
            <a:off x="4336017" y="4644201"/>
            <a:ext cx="975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적용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054" name="Picture 6" descr="Tensorflow, 로고 무료 아이콘 - Icon-Icons.com">
            <a:extLst>
              <a:ext uri="{FF2B5EF4-FFF2-40B4-BE49-F238E27FC236}">
                <a16:creationId xmlns:a16="http://schemas.microsoft.com/office/drawing/2014/main" id="{09B179A8-62AE-4498-80E5-B3A9C3FED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534" y="5275895"/>
            <a:ext cx="719907" cy="7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3983C3A0-9118-43E4-8C98-0C056320A80C}"/>
              </a:ext>
            </a:extLst>
          </p:cNvPr>
          <p:cNvSpPr txBox="1"/>
          <p:nvPr/>
        </p:nvSpPr>
        <p:spPr>
          <a:xfrm>
            <a:off x="4033423" y="4169325"/>
            <a:ext cx="109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 학습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08" name="Picture 4" descr="Ai, 인, 정보, 칩, 기술, cpu 무료 아이콘 - Icon-Icons.com">
            <a:extLst>
              <a:ext uri="{FF2B5EF4-FFF2-40B4-BE49-F238E27FC236}">
                <a16:creationId xmlns:a16="http://schemas.microsoft.com/office/drawing/2014/main" id="{0174350C-3EE5-43F0-A38A-46B3C4C0E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" t="8955" r="8955" b="8955"/>
          <a:stretch/>
        </p:blipFill>
        <p:spPr bwMode="auto">
          <a:xfrm>
            <a:off x="6435689" y="3362852"/>
            <a:ext cx="816321" cy="81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B768294E-87D0-4615-A4EB-2013B0948E08}"/>
              </a:ext>
            </a:extLst>
          </p:cNvPr>
          <p:cNvSpPr txBox="1"/>
          <p:nvPr/>
        </p:nvSpPr>
        <p:spPr>
          <a:xfrm>
            <a:off x="6307547" y="4144985"/>
            <a:ext cx="1097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학습된 모델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17" name="Straight Arrow Connector 18">
            <a:extLst>
              <a:ext uri="{FF2B5EF4-FFF2-40B4-BE49-F238E27FC236}">
                <a16:creationId xmlns:a16="http://schemas.microsoft.com/office/drawing/2014/main" id="{051485CB-62B3-4910-A3A4-B949CFF66782}"/>
              </a:ext>
            </a:extLst>
          </p:cNvPr>
          <p:cNvCxnSpPr>
            <a:cxnSpLocks/>
          </p:cNvCxnSpPr>
          <p:nvPr/>
        </p:nvCxnSpPr>
        <p:spPr>
          <a:xfrm>
            <a:off x="5066489" y="3797896"/>
            <a:ext cx="1308892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4">
            <a:extLst>
              <a:ext uri="{FF2B5EF4-FFF2-40B4-BE49-F238E27FC236}">
                <a16:creationId xmlns:a16="http://schemas.microsoft.com/office/drawing/2014/main" id="{BC09E912-5A8F-41CC-BF61-DB2A118A017D}"/>
              </a:ext>
            </a:extLst>
          </p:cNvPr>
          <p:cNvSpPr/>
          <p:nvPr/>
        </p:nvSpPr>
        <p:spPr>
          <a:xfrm>
            <a:off x="4927441" y="3514547"/>
            <a:ext cx="1600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테스트데이터 전송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1" name="Rectangle 7">
            <a:extLst>
              <a:ext uri="{FF2B5EF4-FFF2-40B4-BE49-F238E27FC236}">
                <a16:creationId xmlns:a16="http://schemas.microsoft.com/office/drawing/2014/main" id="{13664885-AA27-41E0-B777-B8A355542921}"/>
              </a:ext>
            </a:extLst>
          </p:cNvPr>
          <p:cNvSpPr/>
          <p:nvPr/>
        </p:nvSpPr>
        <p:spPr>
          <a:xfrm>
            <a:off x="7465513" y="3875655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2" name="Rectangle 15">
            <a:extLst>
              <a:ext uri="{FF2B5EF4-FFF2-40B4-BE49-F238E27FC236}">
                <a16:creationId xmlns:a16="http://schemas.microsoft.com/office/drawing/2014/main" id="{46C7787B-4B1C-4456-AACC-A95E94C04E79}"/>
              </a:ext>
            </a:extLst>
          </p:cNvPr>
          <p:cNvSpPr/>
          <p:nvPr/>
        </p:nvSpPr>
        <p:spPr>
          <a:xfrm rot="5400000">
            <a:off x="8020539" y="387565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123" name="Straight Arrow Connector 18">
            <a:extLst>
              <a:ext uri="{FF2B5EF4-FFF2-40B4-BE49-F238E27FC236}">
                <a16:creationId xmlns:a16="http://schemas.microsoft.com/office/drawing/2014/main" id="{EA64B7D8-6076-406F-8D4F-4A4591BA4FBB}"/>
              </a:ext>
            </a:extLst>
          </p:cNvPr>
          <p:cNvCxnSpPr>
            <a:cxnSpLocks/>
          </p:cNvCxnSpPr>
          <p:nvPr/>
        </p:nvCxnSpPr>
        <p:spPr>
          <a:xfrm>
            <a:off x="7343554" y="3804246"/>
            <a:ext cx="1308892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4">
            <a:extLst>
              <a:ext uri="{FF2B5EF4-FFF2-40B4-BE49-F238E27FC236}">
                <a16:creationId xmlns:a16="http://schemas.microsoft.com/office/drawing/2014/main" id="{D25326E3-DDA3-418E-88FE-753A78A54ED6}"/>
              </a:ext>
            </a:extLst>
          </p:cNvPr>
          <p:cNvSpPr/>
          <p:nvPr/>
        </p:nvSpPr>
        <p:spPr>
          <a:xfrm>
            <a:off x="7136672" y="3520897"/>
            <a:ext cx="1600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상승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하락 예측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060" name="Picture 12" descr="월급 Archives - 로고요고">
            <a:extLst>
              <a:ext uri="{FF2B5EF4-FFF2-40B4-BE49-F238E27FC236}">
                <a16:creationId xmlns:a16="http://schemas.microsoft.com/office/drawing/2014/main" id="{5135117D-4ECD-499F-8823-BE8032CEB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6" t="37650" r="16946" b="31059"/>
          <a:stretch/>
        </p:blipFill>
        <p:spPr bwMode="auto">
          <a:xfrm>
            <a:off x="8768748" y="3387192"/>
            <a:ext cx="1025712" cy="51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675F186D-8E56-4AC5-B99E-0816F1B2BFFB}"/>
              </a:ext>
            </a:extLst>
          </p:cNvPr>
          <p:cNvSpPr txBox="1"/>
          <p:nvPr/>
        </p:nvSpPr>
        <p:spPr>
          <a:xfrm>
            <a:off x="8731277" y="3950987"/>
            <a:ext cx="109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예측 이용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보조 수익 달성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59" name="Picture 4" descr="Python &gt;&gt; Numpy - (1) Numpy. array | Hyemin Kim">
            <a:extLst>
              <a:ext uri="{FF2B5EF4-FFF2-40B4-BE49-F238E27FC236}">
                <a16:creationId xmlns:a16="http://schemas.microsoft.com/office/drawing/2014/main" id="{E4AE2CB9-9DDE-4BCA-ABD4-3E911D60D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5" t="16076" r="22845" b="16076"/>
          <a:stretch/>
        </p:blipFill>
        <p:spPr bwMode="auto">
          <a:xfrm>
            <a:off x="2182696" y="2968365"/>
            <a:ext cx="401237" cy="4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Tensorflow, 로고 무료 아이콘 - Icon-Icons.com">
            <a:extLst>
              <a:ext uri="{FF2B5EF4-FFF2-40B4-BE49-F238E27FC236}">
                <a16:creationId xmlns:a16="http://schemas.microsoft.com/office/drawing/2014/main" id="{0B203ADD-B212-4C57-BD7D-7566DE867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475" y="1357097"/>
            <a:ext cx="405167" cy="40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Tensorflow, 로고 무료 아이콘 - Icon-Icons.com">
            <a:extLst>
              <a:ext uri="{FF2B5EF4-FFF2-40B4-BE49-F238E27FC236}">
                <a16:creationId xmlns:a16="http://schemas.microsoft.com/office/drawing/2014/main" id="{FC21DBF3-92CF-4965-8BDB-8449416E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637" y="1339803"/>
            <a:ext cx="405167" cy="40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Arrow Connector 18">
            <a:extLst>
              <a:ext uri="{FF2B5EF4-FFF2-40B4-BE49-F238E27FC236}">
                <a16:creationId xmlns:a16="http://schemas.microsoft.com/office/drawing/2014/main" id="{B0445B4A-27EF-48DC-B498-16238BCB4B54}"/>
              </a:ext>
            </a:extLst>
          </p:cNvPr>
          <p:cNvCxnSpPr>
            <a:cxnSpLocks/>
          </p:cNvCxnSpPr>
          <p:nvPr/>
        </p:nvCxnSpPr>
        <p:spPr>
          <a:xfrm>
            <a:off x="9642207" y="6147642"/>
            <a:ext cx="108867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18">
            <a:extLst>
              <a:ext uri="{FF2B5EF4-FFF2-40B4-BE49-F238E27FC236}">
                <a16:creationId xmlns:a16="http://schemas.microsoft.com/office/drawing/2014/main" id="{9D0AA2FC-59F1-4EA1-8A89-86D84EE9E141}"/>
              </a:ext>
            </a:extLst>
          </p:cNvPr>
          <p:cNvCxnSpPr>
            <a:cxnSpLocks/>
          </p:cNvCxnSpPr>
          <p:nvPr/>
        </p:nvCxnSpPr>
        <p:spPr>
          <a:xfrm>
            <a:off x="9642207" y="6570975"/>
            <a:ext cx="108867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ED4AB68-0D94-4D2D-A397-FFC58EFB1D05}"/>
              </a:ext>
            </a:extLst>
          </p:cNvPr>
          <p:cNvSpPr txBox="1"/>
          <p:nvPr/>
        </p:nvSpPr>
        <p:spPr>
          <a:xfrm>
            <a:off x="10725382" y="5971244"/>
            <a:ext cx="157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현재 구현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07DEF21-2BD5-467E-9D9B-DE5AEA3AFADE}"/>
              </a:ext>
            </a:extLst>
          </p:cNvPr>
          <p:cNvSpPr txBox="1"/>
          <p:nvPr/>
        </p:nvSpPr>
        <p:spPr>
          <a:xfrm>
            <a:off x="10725382" y="6417086"/>
            <a:ext cx="157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개선 목표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89" name="Straight Arrow Connector 18">
            <a:extLst>
              <a:ext uri="{FF2B5EF4-FFF2-40B4-BE49-F238E27FC236}">
                <a16:creationId xmlns:a16="http://schemas.microsoft.com/office/drawing/2014/main" id="{E7D570BC-4335-4B83-A563-245A171C9C89}"/>
              </a:ext>
            </a:extLst>
          </p:cNvPr>
          <p:cNvCxnSpPr>
            <a:cxnSpLocks/>
          </p:cNvCxnSpPr>
          <p:nvPr/>
        </p:nvCxnSpPr>
        <p:spPr>
          <a:xfrm flipH="1" flipV="1">
            <a:off x="5069178" y="3981259"/>
            <a:ext cx="1161893" cy="1294636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4">
            <a:extLst>
              <a:ext uri="{FF2B5EF4-FFF2-40B4-BE49-F238E27FC236}">
                <a16:creationId xmlns:a16="http://schemas.microsoft.com/office/drawing/2014/main" id="{FABD9DCF-9895-4948-81E9-7C6B8232BA5D}"/>
              </a:ext>
            </a:extLst>
          </p:cNvPr>
          <p:cNvSpPr/>
          <p:nvPr/>
        </p:nvSpPr>
        <p:spPr>
          <a:xfrm>
            <a:off x="5304970" y="4492073"/>
            <a:ext cx="1600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추가학습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92" name="Straight Arrow Connector 18">
            <a:extLst>
              <a:ext uri="{FF2B5EF4-FFF2-40B4-BE49-F238E27FC236}">
                <a16:creationId xmlns:a16="http://schemas.microsoft.com/office/drawing/2014/main" id="{774EE927-D882-4F1A-9C26-80A4BD5217C4}"/>
              </a:ext>
            </a:extLst>
          </p:cNvPr>
          <p:cNvCxnSpPr>
            <a:cxnSpLocks/>
          </p:cNvCxnSpPr>
          <p:nvPr/>
        </p:nvCxnSpPr>
        <p:spPr>
          <a:xfrm>
            <a:off x="6829659" y="4446324"/>
            <a:ext cx="0" cy="800767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4">
            <a:extLst>
              <a:ext uri="{FF2B5EF4-FFF2-40B4-BE49-F238E27FC236}">
                <a16:creationId xmlns:a16="http://schemas.microsoft.com/office/drawing/2014/main" id="{A126F963-595B-4E6F-AB63-D74B7FAC6B31}"/>
              </a:ext>
            </a:extLst>
          </p:cNvPr>
          <p:cNvSpPr/>
          <p:nvPr/>
        </p:nvSpPr>
        <p:spPr>
          <a:xfrm>
            <a:off x="6794726" y="4587187"/>
            <a:ext cx="1097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학습된 모델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저장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026" name="Picture 2" descr="폴더 아이콘클립 아트 무료 다운로드">
            <a:extLst>
              <a:ext uri="{FF2B5EF4-FFF2-40B4-BE49-F238E27FC236}">
                <a16:creationId xmlns:a16="http://schemas.microsoft.com/office/drawing/2014/main" id="{FCB6ECA5-36C0-480E-B455-69869B56B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3077" b="74872" l="15182" r="392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029" t="29603" r="63438" b="31195"/>
          <a:stretch/>
        </p:blipFill>
        <p:spPr bwMode="auto">
          <a:xfrm>
            <a:off x="6351647" y="5250386"/>
            <a:ext cx="1009458" cy="84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3A3E00A7-F1C4-4239-A6A6-6BF8351B7D85}"/>
              </a:ext>
            </a:extLst>
          </p:cNvPr>
          <p:cNvSpPr/>
          <p:nvPr/>
        </p:nvSpPr>
        <p:spPr>
          <a:xfrm>
            <a:off x="0" y="0"/>
            <a:ext cx="12192000" cy="831034"/>
          </a:xfrm>
          <a:prstGeom prst="rect">
            <a:avLst/>
          </a:prstGeom>
          <a:solidFill>
            <a:srgbClr val="051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/>
              <a:t>Data </a:t>
            </a:r>
            <a:r>
              <a:rPr lang="ko-KR" altLang="en-US" sz="3600" b="1"/>
              <a:t>흐름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4A6F831-31D1-461C-98F3-194C000983E9}"/>
              </a:ext>
            </a:extLst>
          </p:cNvPr>
          <p:cNvSpPr txBox="1"/>
          <p:nvPr/>
        </p:nvSpPr>
        <p:spPr>
          <a:xfrm>
            <a:off x="-91812" y="988208"/>
            <a:ext cx="157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 프로그램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00" name="Straight Arrow Connector 18">
            <a:extLst>
              <a:ext uri="{FF2B5EF4-FFF2-40B4-BE49-F238E27FC236}">
                <a16:creationId xmlns:a16="http://schemas.microsoft.com/office/drawing/2014/main" id="{625FF2EC-2BF4-4576-B343-F395B96DB305}"/>
              </a:ext>
            </a:extLst>
          </p:cNvPr>
          <p:cNvCxnSpPr>
            <a:cxnSpLocks/>
          </p:cNvCxnSpPr>
          <p:nvPr/>
        </p:nvCxnSpPr>
        <p:spPr>
          <a:xfrm>
            <a:off x="676409" y="3788967"/>
            <a:ext cx="1308892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>
            <a:extLst>
              <a:ext uri="{FF2B5EF4-FFF2-40B4-BE49-F238E27FC236}">
                <a16:creationId xmlns:a16="http://schemas.microsoft.com/office/drawing/2014/main" id="{AA55DFBB-7FC2-40DA-9905-9A1B25D6A419}"/>
              </a:ext>
            </a:extLst>
          </p:cNvPr>
          <p:cNvSpPr txBox="1"/>
          <p:nvPr/>
        </p:nvSpPr>
        <p:spPr>
          <a:xfrm>
            <a:off x="876357" y="4723170"/>
            <a:ext cx="10020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학습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Loss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Accuray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아니도록 수정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algn="just">
              <a:buAutoNum type="arabicPeriod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학습된 모델 저장 및 추가 학습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algn="just">
              <a:buAutoNum type="arabicPeriod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Layer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– Dense – Activation</a:t>
            </a:r>
          </a:p>
          <a:p>
            <a:pPr marL="800100" lvl="1" indent="-342900" algn="just">
              <a:buAutoNum type="arabicPeriod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Layer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종류 파악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800100" lvl="1" indent="-342900" algn="just">
              <a:buAutoNum type="arabicPeriod"/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Activation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원리 및 주 사용처 파악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342900" indent="-342900" algn="just">
              <a:buAutoNum type="arabicPeriod"/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 학습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Optimizer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수정 및 원리 파악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62D35B-89F4-4CC0-8063-C743278A0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58" y="1442332"/>
            <a:ext cx="6754168" cy="1171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748026-1A06-4961-8985-CBDF7D057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57" y="3397823"/>
            <a:ext cx="523948" cy="21910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DD9685A-C332-4DBD-A23A-EB4C3079A525}"/>
              </a:ext>
            </a:extLst>
          </p:cNvPr>
          <p:cNvSpPr txBox="1"/>
          <p:nvPr/>
        </p:nvSpPr>
        <p:spPr>
          <a:xfrm>
            <a:off x="410409" y="1142952"/>
            <a:ext cx="64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결과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1BC7D73-4070-4D47-BC95-2D066924A5B7}"/>
              </a:ext>
            </a:extLst>
          </p:cNvPr>
          <p:cNvSpPr txBox="1"/>
          <p:nvPr/>
        </p:nvSpPr>
        <p:spPr>
          <a:xfrm>
            <a:off x="876357" y="2669667"/>
            <a:ext cx="6638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Loss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Accuracy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으로 나옴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just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학습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Fit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시 문제 가 있는 것으로 추정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just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-&gt;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 점검 및 학습 데이터 입력 확인 필요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032ADAC-5A5C-4AD9-8E1D-D9303B806E44}"/>
              </a:ext>
            </a:extLst>
          </p:cNvPr>
          <p:cNvSpPr txBox="1"/>
          <p:nvPr/>
        </p:nvSpPr>
        <p:spPr>
          <a:xfrm>
            <a:off x="876357" y="3692109"/>
            <a:ext cx="6638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결과값이 항상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나옴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59B55AA-7AD8-4C65-B491-C9E81648E0FA}"/>
              </a:ext>
            </a:extLst>
          </p:cNvPr>
          <p:cNvSpPr txBox="1"/>
          <p:nvPr/>
        </p:nvSpPr>
        <p:spPr>
          <a:xfrm>
            <a:off x="410408" y="4451086"/>
            <a:ext cx="1551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개선해야할 사항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E36495-0200-4B23-82FB-72A1A007B1B7}"/>
              </a:ext>
            </a:extLst>
          </p:cNvPr>
          <p:cNvSpPr/>
          <p:nvPr/>
        </p:nvSpPr>
        <p:spPr>
          <a:xfrm>
            <a:off x="0" y="0"/>
            <a:ext cx="12192000" cy="831034"/>
          </a:xfrm>
          <a:prstGeom prst="rect">
            <a:avLst/>
          </a:prstGeom>
          <a:solidFill>
            <a:srgbClr val="051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/>
              <a:t>결과 및 개선해야 할 사항</a:t>
            </a:r>
          </a:p>
        </p:txBody>
      </p:sp>
    </p:spTree>
    <p:extLst>
      <p:ext uri="{BB962C8B-B14F-4D97-AF65-F5344CB8AC3E}">
        <p14:creationId xmlns:p14="http://schemas.microsoft.com/office/powerpoint/2010/main" val="318395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45772D2E-A035-4597-B06F-CAE62C680C47}"/>
              </a:ext>
            </a:extLst>
          </p:cNvPr>
          <p:cNvGrpSpPr/>
          <p:nvPr/>
        </p:nvGrpSpPr>
        <p:grpSpPr>
          <a:xfrm>
            <a:off x="8066381" y="1134009"/>
            <a:ext cx="2723258" cy="5082755"/>
            <a:chOff x="3501573" y="3178068"/>
            <a:chExt cx="1340594" cy="2737840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CFEE0C5-C3F6-4D01-BC14-46C760A13575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84857C0-DC30-4708-BB48-D625DC4D4EB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ACC063E-86C2-4514-9C90-71A497FB7055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69E72B9-54C6-4118-B1A0-5AC3D076DA08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D745595-1A22-4815-91E1-1F13AB9CD351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0E7DB9F-24C9-418E-A174-84087F5E93D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FCCA02F-AFD4-4B3F-BBBF-990EF80A7D65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82F2B91-A7B4-417E-82CC-451EE7BEDB36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C60824C-D8D2-4F8D-A856-198B6D92382F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4E71034-62D0-4843-B65C-46F27B5A7B7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6C2DE674-F641-43AD-907D-25730AED0504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A022ADF-2062-41D0-8581-D1A88F88E7F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itle 11">
            <a:extLst>
              <a:ext uri="{FF2B5EF4-FFF2-40B4-BE49-F238E27FC236}">
                <a16:creationId xmlns:a16="http://schemas.microsoft.com/office/drawing/2014/main" id="{1039ECA6-74B4-42DF-85CA-3000610DA71C}"/>
              </a:ext>
            </a:extLst>
          </p:cNvPr>
          <p:cNvSpPr txBox="1">
            <a:spLocks/>
          </p:cNvSpPr>
          <p:nvPr/>
        </p:nvSpPr>
        <p:spPr>
          <a:xfrm>
            <a:off x="536897" y="513533"/>
            <a:ext cx="5896140" cy="7108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4830B5-AA37-4C15-931C-193524AC3DAF}"/>
              </a:ext>
            </a:extLst>
          </p:cNvPr>
          <p:cNvSpPr/>
          <p:nvPr/>
        </p:nvSpPr>
        <p:spPr>
          <a:xfrm>
            <a:off x="932306" y="3762584"/>
            <a:ext cx="556818" cy="5568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EB76D2-ECE9-411A-BDBF-40BFECDBC661}"/>
              </a:ext>
            </a:extLst>
          </p:cNvPr>
          <p:cNvSpPr/>
          <p:nvPr/>
        </p:nvSpPr>
        <p:spPr>
          <a:xfrm>
            <a:off x="932306" y="4482664"/>
            <a:ext cx="556818" cy="55681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A7E5E1-AFE3-4500-AD7A-C97743DDDBE1}"/>
              </a:ext>
            </a:extLst>
          </p:cNvPr>
          <p:cNvSpPr/>
          <p:nvPr/>
        </p:nvSpPr>
        <p:spPr>
          <a:xfrm>
            <a:off x="932306" y="5202744"/>
            <a:ext cx="556818" cy="55681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D62FA5-43D0-47A7-9457-8EB1CE9E4B7E}"/>
              </a:ext>
            </a:extLst>
          </p:cNvPr>
          <p:cNvSpPr/>
          <p:nvPr/>
        </p:nvSpPr>
        <p:spPr>
          <a:xfrm>
            <a:off x="932306" y="5922824"/>
            <a:ext cx="556818" cy="5568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26869-00FB-4D61-9D74-D8903CAC3EFF}"/>
              </a:ext>
            </a:extLst>
          </p:cNvPr>
          <p:cNvSpPr txBox="1"/>
          <p:nvPr/>
        </p:nvSpPr>
        <p:spPr>
          <a:xfrm>
            <a:off x="536897" y="1233612"/>
            <a:ext cx="594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참고 자료 및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GitHub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11EFB-753A-4C8C-BC01-2B8A1AE8C65E}"/>
              </a:ext>
            </a:extLst>
          </p:cNvPr>
          <p:cNvSpPr txBox="1"/>
          <p:nvPr/>
        </p:nvSpPr>
        <p:spPr>
          <a:xfrm>
            <a:off x="972738" y="384466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2AF75-1BF1-4E18-A82C-2D24232E1060}"/>
              </a:ext>
            </a:extLst>
          </p:cNvPr>
          <p:cNvSpPr txBox="1"/>
          <p:nvPr/>
        </p:nvSpPr>
        <p:spPr>
          <a:xfrm>
            <a:off x="972738" y="456474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5239E8-7677-49EB-B4B8-8F452CACF990}"/>
              </a:ext>
            </a:extLst>
          </p:cNvPr>
          <p:cNvSpPr txBox="1"/>
          <p:nvPr/>
        </p:nvSpPr>
        <p:spPr>
          <a:xfrm>
            <a:off x="972738" y="52848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08633-356C-415E-9084-8CEAAD8432CD}"/>
              </a:ext>
            </a:extLst>
          </p:cNvPr>
          <p:cNvSpPr txBox="1"/>
          <p:nvPr/>
        </p:nvSpPr>
        <p:spPr>
          <a:xfrm>
            <a:off x="972738" y="600490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97F1DC-1D4B-4F85-B3CD-FF14DDE2BC18}"/>
              </a:ext>
            </a:extLst>
          </p:cNvPr>
          <p:cNvGrpSpPr/>
          <p:nvPr/>
        </p:nvGrpSpPr>
        <p:grpSpPr>
          <a:xfrm>
            <a:off x="1550458" y="4394362"/>
            <a:ext cx="6357115" cy="738664"/>
            <a:chOff x="2551705" y="4283314"/>
            <a:chExt cx="2357003" cy="73866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6BA1D6-FFDA-47D2-B620-602ECCDD039A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TensorFlow Guide : </a:t>
              </a:r>
              <a:r>
                <a:rPr lang="en-US" altLang="ko-KR" sz="12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https://www.tensorflow.org/guide?hl=ko</a:t>
              </a:r>
              <a:endParaRPr lang="en-US" altLang="ko-KR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r>
                <a:rPr lang="en-US" altLang="ko-KR" sz="12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Keras Guide : https://keras.io/ko/activations/</a:t>
              </a:r>
              <a:endPara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DC2720-37D2-4AF5-ADD2-13311ACDE72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참고 사이트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33EC7E-C9EB-41AB-B15E-D67E9520648A}"/>
              </a:ext>
            </a:extLst>
          </p:cNvPr>
          <p:cNvGrpSpPr/>
          <p:nvPr/>
        </p:nvGrpSpPr>
        <p:grpSpPr>
          <a:xfrm>
            <a:off x="1553145" y="3675387"/>
            <a:ext cx="6197727" cy="1107996"/>
            <a:chOff x="2551705" y="4283314"/>
            <a:chExt cx="2357003" cy="11079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DFFA4D-B11D-4CC2-8551-F00B7F5101C4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이수안 컴퓨터 연구소 </a:t>
              </a:r>
              <a:r>
                <a:rPr lang="en-US" altLang="ko-KR" sz="12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https://youtu.be/28QbrkRkHlo</a:t>
              </a:r>
            </a:p>
            <a:p>
              <a:r>
                <a:rPr lang="ko-KR" altLang="en-US" sz="12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코딩에플 </a:t>
              </a:r>
              <a:r>
                <a:rPr lang="en-US" altLang="ko-KR" sz="12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https://youtube.com/playlist?list=PLfLgtT94nNq1DrREU_qG2w4yd2ZzJb-FG</a:t>
              </a:r>
              <a:endPara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283D42-7AFE-4801-8922-8681D7FBC9B7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참고 </a:t>
              </a:r>
              <a:r>
                <a:rPr lang="en-US" altLang="ko-KR" sz="12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YouTube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625600-D73F-43C3-BD4E-039419DB3313}"/>
              </a:ext>
            </a:extLst>
          </p:cNvPr>
          <p:cNvGrpSpPr/>
          <p:nvPr/>
        </p:nvGrpSpPr>
        <p:grpSpPr>
          <a:xfrm>
            <a:off x="1553146" y="5197201"/>
            <a:ext cx="3828479" cy="553998"/>
            <a:chOff x="2551705" y="4283314"/>
            <a:chExt cx="2357003" cy="55399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2C3E6F-FED3-46AF-9A39-88E791D5D4AB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https://github.com/QYnote/Python_ConnectMS-SQL</a:t>
              </a:r>
              <a:endPara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0D914D-CAEF-4598-93BC-25B4B7A73E3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GitHub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9448B3-25FF-4027-987F-4449536BC950}"/>
              </a:ext>
            </a:extLst>
          </p:cNvPr>
          <p:cNvGrpSpPr/>
          <p:nvPr/>
        </p:nvGrpSpPr>
        <p:grpSpPr>
          <a:xfrm>
            <a:off x="1553146" y="5939765"/>
            <a:ext cx="3828479" cy="553998"/>
            <a:chOff x="2551705" y="4283314"/>
            <a:chExt cx="2357003" cy="55399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F6C58C-338C-4100-95B3-C5CFA04FC84C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lmhc6@naver.com</a:t>
              </a:r>
              <a:endPara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DA6371-6E41-4A9A-9812-D8B82EFB805A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E-mail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A3DD7E5-C446-4D2D-BA89-7253C6653DAA}"/>
              </a:ext>
            </a:extLst>
          </p:cNvPr>
          <p:cNvSpPr/>
          <p:nvPr/>
        </p:nvSpPr>
        <p:spPr>
          <a:xfrm>
            <a:off x="8361025" y="1940238"/>
            <a:ext cx="2195787" cy="361633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15DBB695-92DD-4221-A37E-5CB8A89BC5C8}"/>
              </a:ext>
            </a:extLst>
          </p:cNvPr>
          <p:cNvSpPr>
            <a:spLocks noChangeAspect="1"/>
          </p:cNvSpPr>
          <p:nvPr/>
        </p:nvSpPr>
        <p:spPr>
          <a:xfrm flipH="1">
            <a:off x="6497605" y="3031589"/>
            <a:ext cx="1864005" cy="100429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Freeform 15">
            <a:extLst>
              <a:ext uri="{FF2B5EF4-FFF2-40B4-BE49-F238E27FC236}">
                <a16:creationId xmlns:a16="http://schemas.microsoft.com/office/drawing/2014/main" id="{24091523-1F82-4274-B575-5DBDC745BD47}"/>
              </a:ext>
            </a:extLst>
          </p:cNvPr>
          <p:cNvSpPr>
            <a:spLocks noChangeAspect="1"/>
          </p:cNvSpPr>
          <p:nvPr/>
        </p:nvSpPr>
        <p:spPr>
          <a:xfrm flipH="1">
            <a:off x="10097127" y="2701128"/>
            <a:ext cx="1916978" cy="103283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Freeform 16">
            <a:extLst>
              <a:ext uri="{FF2B5EF4-FFF2-40B4-BE49-F238E27FC236}">
                <a16:creationId xmlns:a16="http://schemas.microsoft.com/office/drawing/2014/main" id="{D1C505C9-9004-4DFD-9D1B-EAC37F8FFA33}"/>
              </a:ext>
            </a:extLst>
          </p:cNvPr>
          <p:cNvSpPr>
            <a:spLocks noChangeAspect="1"/>
          </p:cNvSpPr>
          <p:nvPr/>
        </p:nvSpPr>
        <p:spPr>
          <a:xfrm flipH="1">
            <a:off x="9643269" y="3696878"/>
            <a:ext cx="620266" cy="334189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Freeform 17">
            <a:extLst>
              <a:ext uri="{FF2B5EF4-FFF2-40B4-BE49-F238E27FC236}">
                <a16:creationId xmlns:a16="http://schemas.microsoft.com/office/drawing/2014/main" id="{4F1B7007-66D9-472A-851F-B2A0D3351F13}"/>
              </a:ext>
            </a:extLst>
          </p:cNvPr>
          <p:cNvSpPr>
            <a:spLocks noChangeAspect="1"/>
          </p:cNvSpPr>
          <p:nvPr/>
        </p:nvSpPr>
        <p:spPr>
          <a:xfrm flipH="1">
            <a:off x="8295537" y="2055289"/>
            <a:ext cx="682413" cy="36767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Freeform 19">
            <a:extLst>
              <a:ext uri="{FF2B5EF4-FFF2-40B4-BE49-F238E27FC236}">
                <a16:creationId xmlns:a16="http://schemas.microsoft.com/office/drawing/2014/main" id="{E71EC0E3-E346-45AD-8239-F4D4613A06F6}"/>
              </a:ext>
            </a:extLst>
          </p:cNvPr>
          <p:cNvSpPr>
            <a:spLocks noChangeAspect="1"/>
          </p:cNvSpPr>
          <p:nvPr/>
        </p:nvSpPr>
        <p:spPr>
          <a:xfrm flipH="1">
            <a:off x="9799623" y="2085313"/>
            <a:ext cx="682413" cy="367674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1F1EFEAC-1261-4FA1-BC9A-5908E9B5CC41}"/>
              </a:ext>
            </a:extLst>
          </p:cNvPr>
          <p:cNvSpPr/>
          <p:nvPr/>
        </p:nvSpPr>
        <p:spPr>
          <a:xfrm>
            <a:off x="8478318" y="2370499"/>
            <a:ext cx="1864003" cy="1135526"/>
          </a:xfrm>
          <a:custGeom>
            <a:avLst/>
            <a:gdLst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52425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71625 h 1571625"/>
              <a:gd name="connsiteX1" fmla="*/ 1952625 w 2305050"/>
              <a:gd name="connsiteY1" fmla="*/ 1504950 h 1571625"/>
              <a:gd name="connsiteX2" fmla="*/ 2305050 w 2305050"/>
              <a:gd name="connsiteY2" fmla="*/ 876300 h 1571625"/>
              <a:gd name="connsiteX3" fmla="*/ 1762125 w 2305050"/>
              <a:gd name="connsiteY3" fmla="*/ 885825 h 1571625"/>
              <a:gd name="connsiteX4" fmla="*/ 2047875 w 2305050"/>
              <a:gd name="connsiteY4" fmla="*/ 409575 h 1571625"/>
              <a:gd name="connsiteX5" fmla="*/ 1581150 w 2305050"/>
              <a:gd name="connsiteY5" fmla="*/ 390525 h 1571625"/>
              <a:gd name="connsiteX6" fmla="*/ 1495425 w 2305050"/>
              <a:gd name="connsiteY6" fmla="*/ 1019175 h 1571625"/>
              <a:gd name="connsiteX7" fmla="*/ 1190625 w 2305050"/>
              <a:gd name="connsiteY7" fmla="*/ 0 h 1571625"/>
              <a:gd name="connsiteX8" fmla="*/ 542925 w 2305050"/>
              <a:gd name="connsiteY8" fmla="*/ 378853 h 1571625"/>
              <a:gd name="connsiteX9" fmla="*/ 1028700 w 2305050"/>
              <a:gd name="connsiteY9" fmla="*/ 923925 h 1571625"/>
              <a:gd name="connsiteX10" fmla="*/ 0 w 2305050"/>
              <a:gd name="connsiteY10" fmla="*/ 695325 h 1571625"/>
              <a:gd name="connsiteX11" fmla="*/ 590550 w 2305050"/>
              <a:gd name="connsiteY11" fmla="*/ 1571625 h 1571625"/>
              <a:gd name="connsiteX0" fmla="*/ 590550 w 2305050"/>
              <a:gd name="connsiteY0" fmla="*/ 1539911 h 1539911"/>
              <a:gd name="connsiteX1" fmla="*/ 1952625 w 2305050"/>
              <a:gd name="connsiteY1" fmla="*/ 1473236 h 1539911"/>
              <a:gd name="connsiteX2" fmla="*/ 2305050 w 2305050"/>
              <a:gd name="connsiteY2" fmla="*/ 844586 h 1539911"/>
              <a:gd name="connsiteX3" fmla="*/ 1762125 w 2305050"/>
              <a:gd name="connsiteY3" fmla="*/ 854111 h 1539911"/>
              <a:gd name="connsiteX4" fmla="*/ 2047875 w 2305050"/>
              <a:gd name="connsiteY4" fmla="*/ 377861 h 1539911"/>
              <a:gd name="connsiteX5" fmla="*/ 1581150 w 2305050"/>
              <a:gd name="connsiteY5" fmla="*/ 358811 h 1539911"/>
              <a:gd name="connsiteX6" fmla="*/ 1495425 w 2305050"/>
              <a:gd name="connsiteY6" fmla="*/ 987461 h 1539911"/>
              <a:gd name="connsiteX7" fmla="*/ 1195910 w 2305050"/>
              <a:gd name="connsiteY7" fmla="*/ 0 h 1539911"/>
              <a:gd name="connsiteX8" fmla="*/ 542925 w 2305050"/>
              <a:gd name="connsiteY8" fmla="*/ 347139 h 1539911"/>
              <a:gd name="connsiteX9" fmla="*/ 1028700 w 2305050"/>
              <a:gd name="connsiteY9" fmla="*/ 892211 h 1539911"/>
              <a:gd name="connsiteX10" fmla="*/ 0 w 2305050"/>
              <a:gd name="connsiteY10" fmla="*/ 663611 h 1539911"/>
              <a:gd name="connsiteX11" fmla="*/ 590550 w 2305050"/>
              <a:gd name="connsiteY11" fmla="*/ 1539911 h 1539911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42925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65699 h 1565699"/>
              <a:gd name="connsiteX1" fmla="*/ 1952625 w 2305050"/>
              <a:gd name="connsiteY1" fmla="*/ 1499024 h 1565699"/>
              <a:gd name="connsiteX2" fmla="*/ 2305050 w 2305050"/>
              <a:gd name="connsiteY2" fmla="*/ 870374 h 1565699"/>
              <a:gd name="connsiteX3" fmla="*/ 1762125 w 2305050"/>
              <a:gd name="connsiteY3" fmla="*/ 879899 h 1565699"/>
              <a:gd name="connsiteX4" fmla="*/ 2047875 w 2305050"/>
              <a:gd name="connsiteY4" fmla="*/ 403649 h 1565699"/>
              <a:gd name="connsiteX5" fmla="*/ 1581150 w 2305050"/>
              <a:gd name="connsiteY5" fmla="*/ 384599 h 1565699"/>
              <a:gd name="connsiteX6" fmla="*/ 1495425 w 2305050"/>
              <a:gd name="connsiteY6" fmla="*/ 1013249 h 1565699"/>
              <a:gd name="connsiteX7" fmla="*/ 1195910 w 2305050"/>
              <a:gd name="connsiteY7" fmla="*/ 25788 h 1565699"/>
              <a:gd name="connsiteX8" fmla="*/ 521783 w 2305050"/>
              <a:gd name="connsiteY8" fmla="*/ 372927 h 1565699"/>
              <a:gd name="connsiteX9" fmla="*/ 1028700 w 2305050"/>
              <a:gd name="connsiteY9" fmla="*/ 917999 h 1565699"/>
              <a:gd name="connsiteX10" fmla="*/ 0 w 2305050"/>
              <a:gd name="connsiteY10" fmla="*/ 689399 h 1565699"/>
              <a:gd name="connsiteX11" fmla="*/ 590550 w 2305050"/>
              <a:gd name="connsiteY11" fmla="*/ 1565699 h 1565699"/>
              <a:gd name="connsiteX0" fmla="*/ 590550 w 2305050"/>
              <a:gd name="connsiteY0" fmla="*/ 1556076 h 1556076"/>
              <a:gd name="connsiteX1" fmla="*/ 1952625 w 2305050"/>
              <a:gd name="connsiteY1" fmla="*/ 1489401 h 1556076"/>
              <a:gd name="connsiteX2" fmla="*/ 2305050 w 2305050"/>
              <a:gd name="connsiteY2" fmla="*/ 860751 h 1556076"/>
              <a:gd name="connsiteX3" fmla="*/ 1762125 w 2305050"/>
              <a:gd name="connsiteY3" fmla="*/ 870276 h 1556076"/>
              <a:gd name="connsiteX4" fmla="*/ 2047875 w 2305050"/>
              <a:gd name="connsiteY4" fmla="*/ 394026 h 1556076"/>
              <a:gd name="connsiteX5" fmla="*/ 1581150 w 2305050"/>
              <a:gd name="connsiteY5" fmla="*/ 374976 h 1556076"/>
              <a:gd name="connsiteX6" fmla="*/ 1495425 w 2305050"/>
              <a:gd name="connsiteY6" fmla="*/ 1003626 h 1556076"/>
              <a:gd name="connsiteX7" fmla="*/ 1195910 w 2305050"/>
              <a:gd name="connsiteY7" fmla="*/ 16165 h 1556076"/>
              <a:gd name="connsiteX8" fmla="*/ 521783 w 2305050"/>
              <a:gd name="connsiteY8" fmla="*/ 363304 h 1556076"/>
              <a:gd name="connsiteX9" fmla="*/ 1028700 w 2305050"/>
              <a:gd name="connsiteY9" fmla="*/ 908376 h 1556076"/>
              <a:gd name="connsiteX10" fmla="*/ 0 w 2305050"/>
              <a:gd name="connsiteY10" fmla="*/ 679776 h 1556076"/>
              <a:gd name="connsiteX11" fmla="*/ 590550 w 2305050"/>
              <a:gd name="connsiteY11" fmla="*/ 1556076 h 1556076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495425 w 2305050"/>
              <a:gd name="connsiteY6" fmla="*/ 1004889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81150 w 2305050"/>
              <a:gd name="connsiteY5" fmla="*/ 376239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42995 w 2305050"/>
              <a:gd name="connsiteY6" fmla="*/ 904463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762125 w 2305050"/>
              <a:gd name="connsiteY3" fmla="*/ 871539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047875 w 2305050"/>
              <a:gd name="connsiteY4" fmla="*/ 395289 h 1557339"/>
              <a:gd name="connsiteX5" fmla="*/ 1597007 w 2305050"/>
              <a:gd name="connsiteY5" fmla="*/ 370953 h 1557339"/>
              <a:gd name="connsiteX6" fmla="*/ 1537710 w 2305050"/>
              <a:gd name="connsiteY6" fmla="*/ 878035 h 1557339"/>
              <a:gd name="connsiteX7" fmla="*/ 1195910 w 2305050"/>
              <a:gd name="connsiteY7" fmla="*/ 17428 h 1557339"/>
              <a:gd name="connsiteX8" fmla="*/ 521783 w 2305050"/>
              <a:gd name="connsiteY8" fmla="*/ 364567 h 1557339"/>
              <a:gd name="connsiteX9" fmla="*/ 1028700 w 2305050"/>
              <a:gd name="connsiteY9" fmla="*/ 909639 h 1557339"/>
              <a:gd name="connsiteX10" fmla="*/ 0 w 2305050"/>
              <a:gd name="connsiteY10" fmla="*/ 681039 h 1557339"/>
              <a:gd name="connsiteX11" fmla="*/ 590550 w 2305050"/>
              <a:gd name="connsiteY11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05050"/>
              <a:gd name="connsiteY0" fmla="*/ 1557339 h 1557339"/>
              <a:gd name="connsiteX1" fmla="*/ 1952625 w 2305050"/>
              <a:gd name="connsiteY1" fmla="*/ 1490664 h 1557339"/>
              <a:gd name="connsiteX2" fmla="*/ 2305050 w 2305050"/>
              <a:gd name="connsiteY2" fmla="*/ 862014 h 1557339"/>
              <a:gd name="connsiteX3" fmla="*/ 1846694 w 2305050"/>
              <a:gd name="connsiteY3" fmla="*/ 818683 h 1557339"/>
              <a:gd name="connsiteX4" fmla="*/ 2144446 w 2305050"/>
              <a:gd name="connsiteY4" fmla="*/ 775628 h 1557339"/>
              <a:gd name="connsiteX5" fmla="*/ 2047875 w 2305050"/>
              <a:gd name="connsiteY5" fmla="*/ 395289 h 1557339"/>
              <a:gd name="connsiteX6" fmla="*/ 1597007 w 2305050"/>
              <a:gd name="connsiteY6" fmla="*/ 370953 h 1557339"/>
              <a:gd name="connsiteX7" fmla="*/ 1537710 w 2305050"/>
              <a:gd name="connsiteY7" fmla="*/ 878035 h 1557339"/>
              <a:gd name="connsiteX8" fmla="*/ 1195910 w 2305050"/>
              <a:gd name="connsiteY8" fmla="*/ 17428 h 1557339"/>
              <a:gd name="connsiteX9" fmla="*/ 521783 w 2305050"/>
              <a:gd name="connsiteY9" fmla="*/ 364567 h 1557339"/>
              <a:gd name="connsiteX10" fmla="*/ 1028700 w 2305050"/>
              <a:gd name="connsiteY10" fmla="*/ 909639 h 1557339"/>
              <a:gd name="connsiteX11" fmla="*/ 0 w 2305050"/>
              <a:gd name="connsiteY11" fmla="*/ 681039 h 1557339"/>
              <a:gd name="connsiteX12" fmla="*/ 590550 w 2305050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8539"/>
              <a:gd name="connsiteY0" fmla="*/ 1557339 h 1557339"/>
              <a:gd name="connsiteX1" fmla="*/ 1952625 w 2388539"/>
              <a:gd name="connsiteY1" fmla="*/ 1490664 h 1557339"/>
              <a:gd name="connsiteX2" fmla="*/ 2388539 w 2388539"/>
              <a:gd name="connsiteY2" fmla="*/ 1017065 h 1557339"/>
              <a:gd name="connsiteX3" fmla="*/ 1846694 w 2388539"/>
              <a:gd name="connsiteY3" fmla="*/ 818683 h 1557339"/>
              <a:gd name="connsiteX4" fmla="*/ 2144446 w 2388539"/>
              <a:gd name="connsiteY4" fmla="*/ 775628 h 1557339"/>
              <a:gd name="connsiteX5" fmla="*/ 2047875 w 2388539"/>
              <a:gd name="connsiteY5" fmla="*/ 395289 h 1557339"/>
              <a:gd name="connsiteX6" fmla="*/ 1597007 w 2388539"/>
              <a:gd name="connsiteY6" fmla="*/ 370953 h 1557339"/>
              <a:gd name="connsiteX7" fmla="*/ 1537710 w 2388539"/>
              <a:gd name="connsiteY7" fmla="*/ 878035 h 1557339"/>
              <a:gd name="connsiteX8" fmla="*/ 1195910 w 2388539"/>
              <a:gd name="connsiteY8" fmla="*/ 17428 h 1557339"/>
              <a:gd name="connsiteX9" fmla="*/ 521783 w 2388539"/>
              <a:gd name="connsiteY9" fmla="*/ 364567 h 1557339"/>
              <a:gd name="connsiteX10" fmla="*/ 1028700 w 2388539"/>
              <a:gd name="connsiteY10" fmla="*/ 909639 h 1557339"/>
              <a:gd name="connsiteX11" fmla="*/ 0 w 2388539"/>
              <a:gd name="connsiteY11" fmla="*/ 681039 h 1557339"/>
              <a:gd name="connsiteX12" fmla="*/ 590550 w 2388539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4564"/>
              <a:gd name="connsiteY0" fmla="*/ 1557339 h 1557339"/>
              <a:gd name="connsiteX1" fmla="*/ 1952625 w 2384564"/>
              <a:gd name="connsiteY1" fmla="*/ 1490664 h 1557339"/>
              <a:gd name="connsiteX2" fmla="*/ 2384564 w 2384564"/>
              <a:gd name="connsiteY2" fmla="*/ 1040919 h 1557339"/>
              <a:gd name="connsiteX3" fmla="*/ 1846694 w 2384564"/>
              <a:gd name="connsiteY3" fmla="*/ 818683 h 1557339"/>
              <a:gd name="connsiteX4" fmla="*/ 2144446 w 2384564"/>
              <a:gd name="connsiteY4" fmla="*/ 775628 h 1557339"/>
              <a:gd name="connsiteX5" fmla="*/ 2047875 w 2384564"/>
              <a:gd name="connsiteY5" fmla="*/ 395289 h 1557339"/>
              <a:gd name="connsiteX6" fmla="*/ 1597007 w 2384564"/>
              <a:gd name="connsiteY6" fmla="*/ 370953 h 1557339"/>
              <a:gd name="connsiteX7" fmla="*/ 1537710 w 2384564"/>
              <a:gd name="connsiteY7" fmla="*/ 878035 h 1557339"/>
              <a:gd name="connsiteX8" fmla="*/ 1195910 w 2384564"/>
              <a:gd name="connsiteY8" fmla="*/ 17428 h 1557339"/>
              <a:gd name="connsiteX9" fmla="*/ 521783 w 2384564"/>
              <a:gd name="connsiteY9" fmla="*/ 364567 h 1557339"/>
              <a:gd name="connsiteX10" fmla="*/ 1028700 w 2384564"/>
              <a:gd name="connsiteY10" fmla="*/ 909639 h 1557339"/>
              <a:gd name="connsiteX11" fmla="*/ 0 w 2384564"/>
              <a:gd name="connsiteY11" fmla="*/ 681039 h 1557339"/>
              <a:gd name="connsiteX12" fmla="*/ 590550 w 2384564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712"/>
              <a:gd name="connsiteY0" fmla="*/ 1557339 h 1557339"/>
              <a:gd name="connsiteX1" fmla="*/ 1952625 w 2389712"/>
              <a:gd name="connsiteY1" fmla="*/ 1490664 h 1557339"/>
              <a:gd name="connsiteX2" fmla="*/ 2384564 w 2389712"/>
              <a:gd name="connsiteY2" fmla="*/ 1040919 h 1557339"/>
              <a:gd name="connsiteX3" fmla="*/ 1846694 w 2389712"/>
              <a:gd name="connsiteY3" fmla="*/ 818683 h 1557339"/>
              <a:gd name="connsiteX4" fmla="*/ 2144446 w 2389712"/>
              <a:gd name="connsiteY4" fmla="*/ 775628 h 1557339"/>
              <a:gd name="connsiteX5" fmla="*/ 2047875 w 2389712"/>
              <a:gd name="connsiteY5" fmla="*/ 395289 h 1557339"/>
              <a:gd name="connsiteX6" fmla="*/ 1597007 w 2389712"/>
              <a:gd name="connsiteY6" fmla="*/ 370953 h 1557339"/>
              <a:gd name="connsiteX7" fmla="*/ 1537710 w 2389712"/>
              <a:gd name="connsiteY7" fmla="*/ 878035 h 1557339"/>
              <a:gd name="connsiteX8" fmla="*/ 1195910 w 2389712"/>
              <a:gd name="connsiteY8" fmla="*/ 17428 h 1557339"/>
              <a:gd name="connsiteX9" fmla="*/ 521783 w 2389712"/>
              <a:gd name="connsiteY9" fmla="*/ 364567 h 1557339"/>
              <a:gd name="connsiteX10" fmla="*/ 1028700 w 2389712"/>
              <a:gd name="connsiteY10" fmla="*/ 909639 h 1557339"/>
              <a:gd name="connsiteX11" fmla="*/ 0 w 2389712"/>
              <a:gd name="connsiteY11" fmla="*/ 681039 h 1557339"/>
              <a:gd name="connsiteX12" fmla="*/ 590550 w 2389712"/>
              <a:gd name="connsiteY12" fmla="*/ 1557339 h 1557339"/>
              <a:gd name="connsiteX0" fmla="*/ 590550 w 2389822"/>
              <a:gd name="connsiteY0" fmla="*/ 1557339 h 1557339"/>
              <a:gd name="connsiteX1" fmla="*/ 1960576 w 2389822"/>
              <a:gd name="connsiteY1" fmla="*/ 1510542 h 1557339"/>
              <a:gd name="connsiteX2" fmla="*/ 2384564 w 2389822"/>
              <a:gd name="connsiteY2" fmla="*/ 1040919 h 1557339"/>
              <a:gd name="connsiteX3" fmla="*/ 1846694 w 2389822"/>
              <a:gd name="connsiteY3" fmla="*/ 818683 h 1557339"/>
              <a:gd name="connsiteX4" fmla="*/ 2144446 w 2389822"/>
              <a:gd name="connsiteY4" fmla="*/ 775628 h 1557339"/>
              <a:gd name="connsiteX5" fmla="*/ 2047875 w 2389822"/>
              <a:gd name="connsiteY5" fmla="*/ 395289 h 1557339"/>
              <a:gd name="connsiteX6" fmla="*/ 1597007 w 2389822"/>
              <a:gd name="connsiteY6" fmla="*/ 370953 h 1557339"/>
              <a:gd name="connsiteX7" fmla="*/ 1537710 w 2389822"/>
              <a:gd name="connsiteY7" fmla="*/ 878035 h 1557339"/>
              <a:gd name="connsiteX8" fmla="*/ 1195910 w 2389822"/>
              <a:gd name="connsiteY8" fmla="*/ 17428 h 1557339"/>
              <a:gd name="connsiteX9" fmla="*/ 521783 w 2389822"/>
              <a:gd name="connsiteY9" fmla="*/ 364567 h 1557339"/>
              <a:gd name="connsiteX10" fmla="*/ 1028700 w 2389822"/>
              <a:gd name="connsiteY10" fmla="*/ 909639 h 1557339"/>
              <a:gd name="connsiteX11" fmla="*/ 0 w 2389822"/>
              <a:gd name="connsiteY11" fmla="*/ 681039 h 1557339"/>
              <a:gd name="connsiteX12" fmla="*/ 590550 w 2389822"/>
              <a:gd name="connsiteY12" fmla="*/ 1557339 h 1557339"/>
              <a:gd name="connsiteX0" fmla="*/ 590550 w 2396855"/>
              <a:gd name="connsiteY0" fmla="*/ 1557339 h 1557339"/>
              <a:gd name="connsiteX1" fmla="*/ 1960576 w 2396855"/>
              <a:gd name="connsiteY1" fmla="*/ 1510542 h 1557339"/>
              <a:gd name="connsiteX2" fmla="*/ 2384564 w 2396855"/>
              <a:gd name="connsiteY2" fmla="*/ 1040919 h 1557339"/>
              <a:gd name="connsiteX3" fmla="*/ 1846694 w 2396855"/>
              <a:gd name="connsiteY3" fmla="*/ 818683 h 1557339"/>
              <a:gd name="connsiteX4" fmla="*/ 2144446 w 2396855"/>
              <a:gd name="connsiteY4" fmla="*/ 775628 h 1557339"/>
              <a:gd name="connsiteX5" fmla="*/ 2047875 w 2396855"/>
              <a:gd name="connsiteY5" fmla="*/ 395289 h 1557339"/>
              <a:gd name="connsiteX6" fmla="*/ 1597007 w 2396855"/>
              <a:gd name="connsiteY6" fmla="*/ 370953 h 1557339"/>
              <a:gd name="connsiteX7" fmla="*/ 1537710 w 2396855"/>
              <a:gd name="connsiteY7" fmla="*/ 878035 h 1557339"/>
              <a:gd name="connsiteX8" fmla="*/ 1195910 w 2396855"/>
              <a:gd name="connsiteY8" fmla="*/ 17428 h 1557339"/>
              <a:gd name="connsiteX9" fmla="*/ 521783 w 2396855"/>
              <a:gd name="connsiteY9" fmla="*/ 364567 h 1557339"/>
              <a:gd name="connsiteX10" fmla="*/ 1028700 w 2396855"/>
              <a:gd name="connsiteY10" fmla="*/ 909639 h 1557339"/>
              <a:gd name="connsiteX11" fmla="*/ 0 w 2396855"/>
              <a:gd name="connsiteY11" fmla="*/ 681039 h 1557339"/>
              <a:gd name="connsiteX12" fmla="*/ 590550 w 2396855"/>
              <a:gd name="connsiteY12" fmla="*/ 1557339 h 1557339"/>
              <a:gd name="connsiteX0" fmla="*/ 590550 w 2396855"/>
              <a:gd name="connsiteY0" fmla="*/ 1513607 h 1513607"/>
              <a:gd name="connsiteX1" fmla="*/ 1960576 w 2396855"/>
              <a:gd name="connsiteY1" fmla="*/ 1510542 h 1513607"/>
              <a:gd name="connsiteX2" fmla="*/ 2384564 w 2396855"/>
              <a:gd name="connsiteY2" fmla="*/ 1040919 h 1513607"/>
              <a:gd name="connsiteX3" fmla="*/ 1846694 w 2396855"/>
              <a:gd name="connsiteY3" fmla="*/ 818683 h 1513607"/>
              <a:gd name="connsiteX4" fmla="*/ 2144446 w 2396855"/>
              <a:gd name="connsiteY4" fmla="*/ 775628 h 1513607"/>
              <a:gd name="connsiteX5" fmla="*/ 2047875 w 2396855"/>
              <a:gd name="connsiteY5" fmla="*/ 395289 h 1513607"/>
              <a:gd name="connsiteX6" fmla="*/ 1597007 w 2396855"/>
              <a:gd name="connsiteY6" fmla="*/ 370953 h 1513607"/>
              <a:gd name="connsiteX7" fmla="*/ 1537710 w 2396855"/>
              <a:gd name="connsiteY7" fmla="*/ 878035 h 1513607"/>
              <a:gd name="connsiteX8" fmla="*/ 1195910 w 2396855"/>
              <a:gd name="connsiteY8" fmla="*/ 17428 h 1513607"/>
              <a:gd name="connsiteX9" fmla="*/ 521783 w 2396855"/>
              <a:gd name="connsiteY9" fmla="*/ 364567 h 1513607"/>
              <a:gd name="connsiteX10" fmla="*/ 1028700 w 2396855"/>
              <a:gd name="connsiteY10" fmla="*/ 909639 h 1513607"/>
              <a:gd name="connsiteX11" fmla="*/ 0 w 2396855"/>
              <a:gd name="connsiteY11" fmla="*/ 681039 h 1513607"/>
              <a:gd name="connsiteX12" fmla="*/ 590550 w 2396855"/>
              <a:gd name="connsiteY12" fmla="*/ 1513607 h 1513607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02477 w 2396855"/>
              <a:gd name="connsiteY0" fmla="*/ 1517583 h 1517583"/>
              <a:gd name="connsiteX1" fmla="*/ 1960576 w 2396855"/>
              <a:gd name="connsiteY1" fmla="*/ 1510542 h 1517583"/>
              <a:gd name="connsiteX2" fmla="*/ 2384564 w 2396855"/>
              <a:gd name="connsiteY2" fmla="*/ 1040919 h 1517583"/>
              <a:gd name="connsiteX3" fmla="*/ 1846694 w 2396855"/>
              <a:gd name="connsiteY3" fmla="*/ 818683 h 1517583"/>
              <a:gd name="connsiteX4" fmla="*/ 2144446 w 2396855"/>
              <a:gd name="connsiteY4" fmla="*/ 775628 h 1517583"/>
              <a:gd name="connsiteX5" fmla="*/ 2047875 w 2396855"/>
              <a:gd name="connsiteY5" fmla="*/ 395289 h 1517583"/>
              <a:gd name="connsiteX6" fmla="*/ 1597007 w 2396855"/>
              <a:gd name="connsiteY6" fmla="*/ 370953 h 1517583"/>
              <a:gd name="connsiteX7" fmla="*/ 1537710 w 2396855"/>
              <a:gd name="connsiteY7" fmla="*/ 878035 h 1517583"/>
              <a:gd name="connsiteX8" fmla="*/ 1195910 w 2396855"/>
              <a:gd name="connsiteY8" fmla="*/ 17428 h 1517583"/>
              <a:gd name="connsiteX9" fmla="*/ 521783 w 2396855"/>
              <a:gd name="connsiteY9" fmla="*/ 364567 h 1517583"/>
              <a:gd name="connsiteX10" fmla="*/ 1028700 w 2396855"/>
              <a:gd name="connsiteY10" fmla="*/ 909639 h 1517583"/>
              <a:gd name="connsiteX11" fmla="*/ 0 w 2396855"/>
              <a:gd name="connsiteY11" fmla="*/ 681039 h 1517583"/>
              <a:gd name="connsiteX12" fmla="*/ 602477 w 2396855"/>
              <a:gd name="connsiteY12" fmla="*/ 1517583 h 1517583"/>
              <a:gd name="connsiteX0" fmla="*/ 622355 w 2416733"/>
              <a:gd name="connsiteY0" fmla="*/ 1517583 h 1517583"/>
              <a:gd name="connsiteX1" fmla="*/ 1980454 w 2416733"/>
              <a:gd name="connsiteY1" fmla="*/ 1510542 h 1517583"/>
              <a:gd name="connsiteX2" fmla="*/ 2404442 w 2416733"/>
              <a:gd name="connsiteY2" fmla="*/ 1040919 h 1517583"/>
              <a:gd name="connsiteX3" fmla="*/ 1866572 w 2416733"/>
              <a:gd name="connsiteY3" fmla="*/ 818683 h 1517583"/>
              <a:gd name="connsiteX4" fmla="*/ 2164324 w 2416733"/>
              <a:gd name="connsiteY4" fmla="*/ 775628 h 1517583"/>
              <a:gd name="connsiteX5" fmla="*/ 2067753 w 2416733"/>
              <a:gd name="connsiteY5" fmla="*/ 395289 h 1517583"/>
              <a:gd name="connsiteX6" fmla="*/ 1616885 w 2416733"/>
              <a:gd name="connsiteY6" fmla="*/ 370953 h 1517583"/>
              <a:gd name="connsiteX7" fmla="*/ 1557588 w 2416733"/>
              <a:gd name="connsiteY7" fmla="*/ 878035 h 1517583"/>
              <a:gd name="connsiteX8" fmla="*/ 1215788 w 2416733"/>
              <a:gd name="connsiteY8" fmla="*/ 17428 h 1517583"/>
              <a:gd name="connsiteX9" fmla="*/ 541661 w 2416733"/>
              <a:gd name="connsiteY9" fmla="*/ 364567 h 1517583"/>
              <a:gd name="connsiteX10" fmla="*/ 1048578 w 2416733"/>
              <a:gd name="connsiteY10" fmla="*/ 909639 h 1517583"/>
              <a:gd name="connsiteX11" fmla="*/ 0 w 2416733"/>
              <a:gd name="connsiteY11" fmla="*/ 681039 h 1517583"/>
              <a:gd name="connsiteX12" fmla="*/ 622355 w 2416733"/>
              <a:gd name="connsiteY12" fmla="*/ 1517583 h 1517583"/>
              <a:gd name="connsiteX0" fmla="*/ 695331 w 2489709"/>
              <a:gd name="connsiteY0" fmla="*/ 1517583 h 1517583"/>
              <a:gd name="connsiteX1" fmla="*/ 2053430 w 2489709"/>
              <a:gd name="connsiteY1" fmla="*/ 1510542 h 1517583"/>
              <a:gd name="connsiteX2" fmla="*/ 2477418 w 2489709"/>
              <a:gd name="connsiteY2" fmla="*/ 1040919 h 1517583"/>
              <a:gd name="connsiteX3" fmla="*/ 1939548 w 2489709"/>
              <a:gd name="connsiteY3" fmla="*/ 818683 h 1517583"/>
              <a:gd name="connsiteX4" fmla="*/ 2237300 w 2489709"/>
              <a:gd name="connsiteY4" fmla="*/ 775628 h 1517583"/>
              <a:gd name="connsiteX5" fmla="*/ 2140729 w 2489709"/>
              <a:gd name="connsiteY5" fmla="*/ 395289 h 1517583"/>
              <a:gd name="connsiteX6" fmla="*/ 1689861 w 2489709"/>
              <a:gd name="connsiteY6" fmla="*/ 370953 h 1517583"/>
              <a:gd name="connsiteX7" fmla="*/ 1630564 w 2489709"/>
              <a:gd name="connsiteY7" fmla="*/ 878035 h 1517583"/>
              <a:gd name="connsiteX8" fmla="*/ 1288764 w 2489709"/>
              <a:gd name="connsiteY8" fmla="*/ 17428 h 1517583"/>
              <a:gd name="connsiteX9" fmla="*/ 614637 w 2489709"/>
              <a:gd name="connsiteY9" fmla="*/ 364567 h 1517583"/>
              <a:gd name="connsiteX10" fmla="*/ 1121554 w 2489709"/>
              <a:gd name="connsiteY10" fmla="*/ 909639 h 1517583"/>
              <a:gd name="connsiteX11" fmla="*/ 72976 w 2489709"/>
              <a:gd name="connsiteY11" fmla="*/ 681039 h 1517583"/>
              <a:gd name="connsiteX12" fmla="*/ 695331 w 2489709"/>
              <a:gd name="connsiteY12" fmla="*/ 1517583 h 1517583"/>
              <a:gd name="connsiteX0" fmla="*/ 690276 w 2484654"/>
              <a:gd name="connsiteY0" fmla="*/ 1517583 h 1517676"/>
              <a:gd name="connsiteX1" fmla="*/ 2048375 w 2484654"/>
              <a:gd name="connsiteY1" fmla="*/ 1510542 h 1517676"/>
              <a:gd name="connsiteX2" fmla="*/ 2472363 w 2484654"/>
              <a:gd name="connsiteY2" fmla="*/ 1040919 h 1517676"/>
              <a:gd name="connsiteX3" fmla="*/ 1934493 w 2484654"/>
              <a:gd name="connsiteY3" fmla="*/ 818683 h 1517676"/>
              <a:gd name="connsiteX4" fmla="*/ 2232245 w 2484654"/>
              <a:gd name="connsiteY4" fmla="*/ 775628 h 1517676"/>
              <a:gd name="connsiteX5" fmla="*/ 2135674 w 2484654"/>
              <a:gd name="connsiteY5" fmla="*/ 395289 h 1517676"/>
              <a:gd name="connsiteX6" fmla="*/ 1684806 w 2484654"/>
              <a:gd name="connsiteY6" fmla="*/ 370953 h 1517676"/>
              <a:gd name="connsiteX7" fmla="*/ 1625509 w 2484654"/>
              <a:gd name="connsiteY7" fmla="*/ 878035 h 1517676"/>
              <a:gd name="connsiteX8" fmla="*/ 1283709 w 2484654"/>
              <a:gd name="connsiteY8" fmla="*/ 17428 h 1517676"/>
              <a:gd name="connsiteX9" fmla="*/ 609582 w 2484654"/>
              <a:gd name="connsiteY9" fmla="*/ 364567 h 1517676"/>
              <a:gd name="connsiteX10" fmla="*/ 1116499 w 2484654"/>
              <a:gd name="connsiteY10" fmla="*/ 909639 h 1517676"/>
              <a:gd name="connsiteX11" fmla="*/ 67921 w 2484654"/>
              <a:gd name="connsiteY11" fmla="*/ 681039 h 1517676"/>
              <a:gd name="connsiteX12" fmla="*/ 690276 w 2484654"/>
              <a:gd name="connsiteY12" fmla="*/ 1517583 h 1517676"/>
              <a:gd name="connsiteX0" fmla="*/ 711626 w 2506004"/>
              <a:gd name="connsiteY0" fmla="*/ 1517583 h 1517690"/>
              <a:gd name="connsiteX1" fmla="*/ 2069725 w 2506004"/>
              <a:gd name="connsiteY1" fmla="*/ 1510542 h 1517690"/>
              <a:gd name="connsiteX2" fmla="*/ 2493713 w 2506004"/>
              <a:gd name="connsiteY2" fmla="*/ 1040919 h 1517690"/>
              <a:gd name="connsiteX3" fmla="*/ 1955843 w 2506004"/>
              <a:gd name="connsiteY3" fmla="*/ 818683 h 1517690"/>
              <a:gd name="connsiteX4" fmla="*/ 2253595 w 2506004"/>
              <a:gd name="connsiteY4" fmla="*/ 775628 h 1517690"/>
              <a:gd name="connsiteX5" fmla="*/ 2157024 w 2506004"/>
              <a:gd name="connsiteY5" fmla="*/ 395289 h 1517690"/>
              <a:gd name="connsiteX6" fmla="*/ 1706156 w 2506004"/>
              <a:gd name="connsiteY6" fmla="*/ 370953 h 1517690"/>
              <a:gd name="connsiteX7" fmla="*/ 1646859 w 2506004"/>
              <a:gd name="connsiteY7" fmla="*/ 878035 h 1517690"/>
              <a:gd name="connsiteX8" fmla="*/ 1305059 w 2506004"/>
              <a:gd name="connsiteY8" fmla="*/ 17428 h 1517690"/>
              <a:gd name="connsiteX9" fmla="*/ 630932 w 2506004"/>
              <a:gd name="connsiteY9" fmla="*/ 364567 h 1517690"/>
              <a:gd name="connsiteX10" fmla="*/ 1137849 w 2506004"/>
              <a:gd name="connsiteY10" fmla="*/ 909639 h 1517690"/>
              <a:gd name="connsiteX11" fmla="*/ 65417 w 2506004"/>
              <a:gd name="connsiteY11" fmla="*/ 740674 h 1517690"/>
              <a:gd name="connsiteX12" fmla="*/ 711626 w 2506004"/>
              <a:gd name="connsiteY12" fmla="*/ 1517583 h 1517690"/>
              <a:gd name="connsiteX0" fmla="*/ 677110 w 2471488"/>
              <a:gd name="connsiteY0" fmla="*/ 1517583 h 1517661"/>
              <a:gd name="connsiteX1" fmla="*/ 2035209 w 2471488"/>
              <a:gd name="connsiteY1" fmla="*/ 1510542 h 1517661"/>
              <a:gd name="connsiteX2" fmla="*/ 2459197 w 2471488"/>
              <a:gd name="connsiteY2" fmla="*/ 1040919 h 1517661"/>
              <a:gd name="connsiteX3" fmla="*/ 1921327 w 2471488"/>
              <a:gd name="connsiteY3" fmla="*/ 818683 h 1517661"/>
              <a:gd name="connsiteX4" fmla="*/ 2219079 w 2471488"/>
              <a:gd name="connsiteY4" fmla="*/ 775628 h 1517661"/>
              <a:gd name="connsiteX5" fmla="*/ 2122508 w 2471488"/>
              <a:gd name="connsiteY5" fmla="*/ 395289 h 1517661"/>
              <a:gd name="connsiteX6" fmla="*/ 1671640 w 2471488"/>
              <a:gd name="connsiteY6" fmla="*/ 370953 h 1517661"/>
              <a:gd name="connsiteX7" fmla="*/ 1612343 w 2471488"/>
              <a:gd name="connsiteY7" fmla="*/ 878035 h 1517661"/>
              <a:gd name="connsiteX8" fmla="*/ 1270543 w 2471488"/>
              <a:gd name="connsiteY8" fmla="*/ 17428 h 1517661"/>
              <a:gd name="connsiteX9" fmla="*/ 596416 w 2471488"/>
              <a:gd name="connsiteY9" fmla="*/ 364567 h 1517661"/>
              <a:gd name="connsiteX10" fmla="*/ 1103333 w 2471488"/>
              <a:gd name="connsiteY10" fmla="*/ 909639 h 1517661"/>
              <a:gd name="connsiteX11" fmla="*/ 30901 w 2471488"/>
              <a:gd name="connsiteY11" fmla="*/ 740674 h 1517661"/>
              <a:gd name="connsiteX12" fmla="*/ 677110 w 2471488"/>
              <a:gd name="connsiteY12" fmla="*/ 1517583 h 1517661"/>
              <a:gd name="connsiteX0" fmla="*/ 693833 w 2488211"/>
              <a:gd name="connsiteY0" fmla="*/ 1517583 h 1517698"/>
              <a:gd name="connsiteX1" fmla="*/ 2051932 w 2488211"/>
              <a:gd name="connsiteY1" fmla="*/ 1510542 h 1517698"/>
              <a:gd name="connsiteX2" fmla="*/ 2475920 w 2488211"/>
              <a:gd name="connsiteY2" fmla="*/ 1040919 h 1517698"/>
              <a:gd name="connsiteX3" fmla="*/ 1938050 w 2488211"/>
              <a:gd name="connsiteY3" fmla="*/ 818683 h 1517698"/>
              <a:gd name="connsiteX4" fmla="*/ 2235802 w 2488211"/>
              <a:gd name="connsiteY4" fmla="*/ 775628 h 1517698"/>
              <a:gd name="connsiteX5" fmla="*/ 2139231 w 2488211"/>
              <a:gd name="connsiteY5" fmla="*/ 395289 h 1517698"/>
              <a:gd name="connsiteX6" fmla="*/ 1688363 w 2488211"/>
              <a:gd name="connsiteY6" fmla="*/ 370953 h 1517698"/>
              <a:gd name="connsiteX7" fmla="*/ 1629066 w 2488211"/>
              <a:gd name="connsiteY7" fmla="*/ 878035 h 1517698"/>
              <a:gd name="connsiteX8" fmla="*/ 1287266 w 2488211"/>
              <a:gd name="connsiteY8" fmla="*/ 17428 h 1517698"/>
              <a:gd name="connsiteX9" fmla="*/ 613139 w 2488211"/>
              <a:gd name="connsiteY9" fmla="*/ 364567 h 1517698"/>
              <a:gd name="connsiteX10" fmla="*/ 1120056 w 2488211"/>
              <a:gd name="connsiteY10" fmla="*/ 909639 h 1517698"/>
              <a:gd name="connsiteX11" fmla="*/ 47624 w 2488211"/>
              <a:gd name="connsiteY11" fmla="*/ 740674 h 1517698"/>
              <a:gd name="connsiteX12" fmla="*/ 693833 w 2488211"/>
              <a:gd name="connsiteY12" fmla="*/ 1517583 h 1517698"/>
              <a:gd name="connsiteX0" fmla="*/ 715719 w 2510097"/>
              <a:gd name="connsiteY0" fmla="*/ 1517583 h 1517698"/>
              <a:gd name="connsiteX1" fmla="*/ 2073818 w 2510097"/>
              <a:gd name="connsiteY1" fmla="*/ 1510542 h 1517698"/>
              <a:gd name="connsiteX2" fmla="*/ 2497806 w 2510097"/>
              <a:gd name="connsiteY2" fmla="*/ 1040919 h 1517698"/>
              <a:gd name="connsiteX3" fmla="*/ 1959936 w 2510097"/>
              <a:gd name="connsiteY3" fmla="*/ 818683 h 1517698"/>
              <a:gd name="connsiteX4" fmla="*/ 2257688 w 2510097"/>
              <a:gd name="connsiteY4" fmla="*/ 775628 h 1517698"/>
              <a:gd name="connsiteX5" fmla="*/ 2161117 w 2510097"/>
              <a:gd name="connsiteY5" fmla="*/ 395289 h 1517698"/>
              <a:gd name="connsiteX6" fmla="*/ 1710249 w 2510097"/>
              <a:gd name="connsiteY6" fmla="*/ 370953 h 1517698"/>
              <a:gd name="connsiteX7" fmla="*/ 1650952 w 2510097"/>
              <a:gd name="connsiteY7" fmla="*/ 878035 h 1517698"/>
              <a:gd name="connsiteX8" fmla="*/ 1309152 w 2510097"/>
              <a:gd name="connsiteY8" fmla="*/ 17428 h 1517698"/>
              <a:gd name="connsiteX9" fmla="*/ 635025 w 2510097"/>
              <a:gd name="connsiteY9" fmla="*/ 364567 h 1517698"/>
              <a:gd name="connsiteX10" fmla="*/ 1141942 w 2510097"/>
              <a:gd name="connsiteY10" fmla="*/ 909639 h 1517698"/>
              <a:gd name="connsiteX11" fmla="*/ 45656 w 2510097"/>
              <a:gd name="connsiteY11" fmla="*/ 740674 h 1517698"/>
              <a:gd name="connsiteX12" fmla="*/ 715719 w 2510097"/>
              <a:gd name="connsiteY12" fmla="*/ 1517583 h 1517698"/>
              <a:gd name="connsiteX0" fmla="*/ 693150 w 2487528"/>
              <a:gd name="connsiteY0" fmla="*/ 1517583 h 1517683"/>
              <a:gd name="connsiteX1" fmla="*/ 2051249 w 2487528"/>
              <a:gd name="connsiteY1" fmla="*/ 1510542 h 1517683"/>
              <a:gd name="connsiteX2" fmla="*/ 2475237 w 2487528"/>
              <a:gd name="connsiteY2" fmla="*/ 1040919 h 1517683"/>
              <a:gd name="connsiteX3" fmla="*/ 1937367 w 2487528"/>
              <a:gd name="connsiteY3" fmla="*/ 818683 h 1517683"/>
              <a:gd name="connsiteX4" fmla="*/ 2235119 w 2487528"/>
              <a:gd name="connsiteY4" fmla="*/ 775628 h 1517683"/>
              <a:gd name="connsiteX5" fmla="*/ 2138548 w 2487528"/>
              <a:gd name="connsiteY5" fmla="*/ 395289 h 1517683"/>
              <a:gd name="connsiteX6" fmla="*/ 1687680 w 2487528"/>
              <a:gd name="connsiteY6" fmla="*/ 370953 h 1517683"/>
              <a:gd name="connsiteX7" fmla="*/ 1628383 w 2487528"/>
              <a:gd name="connsiteY7" fmla="*/ 878035 h 1517683"/>
              <a:gd name="connsiteX8" fmla="*/ 1286583 w 2487528"/>
              <a:gd name="connsiteY8" fmla="*/ 17428 h 1517683"/>
              <a:gd name="connsiteX9" fmla="*/ 612456 w 2487528"/>
              <a:gd name="connsiteY9" fmla="*/ 364567 h 1517683"/>
              <a:gd name="connsiteX10" fmla="*/ 1119373 w 2487528"/>
              <a:gd name="connsiteY10" fmla="*/ 909639 h 1517683"/>
              <a:gd name="connsiteX11" fmla="*/ 23087 w 2487528"/>
              <a:gd name="connsiteY11" fmla="*/ 740674 h 1517683"/>
              <a:gd name="connsiteX12" fmla="*/ 693150 w 2487528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26885 w 2491326"/>
              <a:gd name="connsiteY11" fmla="*/ 740674 h 1517683"/>
              <a:gd name="connsiteX12" fmla="*/ 696948 w 2491326"/>
              <a:gd name="connsiteY12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3171 w 2491326"/>
              <a:gd name="connsiteY10" fmla="*/ 909639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07268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  <a:gd name="connsiteX0" fmla="*/ 696948 w 2491326"/>
              <a:gd name="connsiteY0" fmla="*/ 1517583 h 1517683"/>
              <a:gd name="connsiteX1" fmla="*/ 2055047 w 2491326"/>
              <a:gd name="connsiteY1" fmla="*/ 1510542 h 1517683"/>
              <a:gd name="connsiteX2" fmla="*/ 2479035 w 2491326"/>
              <a:gd name="connsiteY2" fmla="*/ 1040919 h 1517683"/>
              <a:gd name="connsiteX3" fmla="*/ 1941165 w 2491326"/>
              <a:gd name="connsiteY3" fmla="*/ 818683 h 1517683"/>
              <a:gd name="connsiteX4" fmla="*/ 2238917 w 2491326"/>
              <a:gd name="connsiteY4" fmla="*/ 775628 h 1517683"/>
              <a:gd name="connsiteX5" fmla="*/ 2142346 w 2491326"/>
              <a:gd name="connsiteY5" fmla="*/ 395289 h 1517683"/>
              <a:gd name="connsiteX6" fmla="*/ 1691478 w 2491326"/>
              <a:gd name="connsiteY6" fmla="*/ 370953 h 1517683"/>
              <a:gd name="connsiteX7" fmla="*/ 1632181 w 2491326"/>
              <a:gd name="connsiteY7" fmla="*/ 878035 h 1517683"/>
              <a:gd name="connsiteX8" fmla="*/ 1290381 w 2491326"/>
              <a:gd name="connsiteY8" fmla="*/ 17428 h 1517683"/>
              <a:gd name="connsiteX9" fmla="*/ 616254 w 2491326"/>
              <a:gd name="connsiteY9" fmla="*/ 364567 h 1517683"/>
              <a:gd name="connsiteX10" fmla="*/ 1127147 w 2491326"/>
              <a:gd name="connsiteY10" fmla="*/ 794345 h 1517683"/>
              <a:gd name="connsiteX11" fmla="*/ 609565 w 2491326"/>
              <a:gd name="connsiteY11" fmla="*/ 367791 h 1517683"/>
              <a:gd name="connsiteX12" fmla="*/ 26885 w 2491326"/>
              <a:gd name="connsiteY12" fmla="*/ 740674 h 1517683"/>
              <a:gd name="connsiteX13" fmla="*/ 696948 w 2491326"/>
              <a:gd name="connsiteY13" fmla="*/ 1517583 h 151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91326" h="1517683">
                <a:moveTo>
                  <a:pt x="696948" y="1517583"/>
                </a:moveTo>
                <a:lnTo>
                  <a:pt x="2055047" y="1510542"/>
                </a:lnTo>
                <a:cubicBezTo>
                  <a:pt x="2429615" y="1503751"/>
                  <a:pt x="2529862" y="1262395"/>
                  <a:pt x="2479035" y="1040919"/>
                </a:cubicBezTo>
                <a:cubicBezTo>
                  <a:pt x="2409740" y="752156"/>
                  <a:pt x="2054193" y="705906"/>
                  <a:pt x="1941165" y="818683"/>
                </a:cubicBezTo>
                <a:cubicBezTo>
                  <a:pt x="2001609" y="758477"/>
                  <a:pt x="2155153" y="753674"/>
                  <a:pt x="2238917" y="775628"/>
                </a:cubicBezTo>
                <a:cubicBezTo>
                  <a:pt x="2283019" y="710348"/>
                  <a:pt x="2245581" y="472540"/>
                  <a:pt x="2142346" y="395289"/>
                </a:cubicBezTo>
                <a:cubicBezTo>
                  <a:pt x="2044729" y="314397"/>
                  <a:pt x="1868195" y="252211"/>
                  <a:pt x="1691478" y="370953"/>
                </a:cubicBezTo>
                <a:cubicBezTo>
                  <a:pt x="1726329" y="510029"/>
                  <a:pt x="1729467" y="707246"/>
                  <a:pt x="1632181" y="878035"/>
                </a:cubicBezTo>
                <a:cubicBezTo>
                  <a:pt x="1782525" y="628164"/>
                  <a:pt x="1779588" y="188015"/>
                  <a:pt x="1290381" y="17428"/>
                </a:cubicBezTo>
                <a:cubicBezTo>
                  <a:pt x="1048053" y="-57138"/>
                  <a:pt x="678873" y="116715"/>
                  <a:pt x="616254" y="364567"/>
                </a:cubicBezTo>
                <a:cubicBezTo>
                  <a:pt x="801129" y="403135"/>
                  <a:pt x="1029735" y="461579"/>
                  <a:pt x="1127147" y="794345"/>
                </a:cubicBezTo>
                <a:cubicBezTo>
                  <a:pt x="1070372" y="588809"/>
                  <a:pt x="907572" y="395952"/>
                  <a:pt x="609565" y="367791"/>
                </a:cubicBezTo>
                <a:cubicBezTo>
                  <a:pt x="363240" y="347581"/>
                  <a:pt x="99786" y="553680"/>
                  <a:pt x="26885" y="740674"/>
                </a:cubicBezTo>
                <a:cubicBezTo>
                  <a:pt x="-86365" y="1122891"/>
                  <a:pt x="162167" y="1524982"/>
                  <a:pt x="696948" y="1517583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Rectangle 19">
            <a:extLst>
              <a:ext uri="{FF2B5EF4-FFF2-40B4-BE49-F238E27FC236}">
                <a16:creationId xmlns:a16="http://schemas.microsoft.com/office/drawing/2014/main" id="{15250868-2C9D-4B71-90FE-A54F9765BB56}"/>
              </a:ext>
            </a:extLst>
          </p:cNvPr>
          <p:cNvSpPr>
            <a:spLocks noChangeAspect="1"/>
          </p:cNvSpPr>
          <p:nvPr/>
        </p:nvSpPr>
        <p:spPr>
          <a:xfrm>
            <a:off x="9290199" y="3541166"/>
            <a:ext cx="162933" cy="337413"/>
          </a:xfrm>
          <a:custGeom>
            <a:avLst/>
            <a:gdLst/>
            <a:ahLst/>
            <a:cxnLst/>
            <a:rect l="l" t="t" r="r" b="b"/>
            <a:pathLst>
              <a:path w="162932" h="337413">
                <a:moveTo>
                  <a:pt x="0" y="0"/>
                </a:moveTo>
                <a:lnTo>
                  <a:pt x="156157" y="0"/>
                </a:lnTo>
                <a:cubicBezTo>
                  <a:pt x="159876" y="12458"/>
                  <a:pt x="161254" y="25406"/>
                  <a:pt x="161930" y="38541"/>
                </a:cubicBezTo>
                <a:lnTo>
                  <a:pt x="162932" y="38541"/>
                </a:lnTo>
                <a:lnTo>
                  <a:pt x="162932" y="58380"/>
                </a:lnTo>
                <a:lnTo>
                  <a:pt x="162932" y="337413"/>
                </a:lnTo>
                <a:lnTo>
                  <a:pt x="9481" y="337413"/>
                </a:lnTo>
                <a:lnTo>
                  <a:pt x="9481" y="248768"/>
                </a:lnTo>
                <a:lnTo>
                  <a:pt x="103586" y="248830"/>
                </a:lnTo>
                <a:cubicBezTo>
                  <a:pt x="103586" y="207245"/>
                  <a:pt x="63539" y="172349"/>
                  <a:pt x="9481" y="163097"/>
                </a:cubicBezTo>
                <a:lnTo>
                  <a:pt x="9481" y="58380"/>
                </a:lnTo>
                <a:lnTo>
                  <a:pt x="9289" y="58380"/>
                </a:lnTo>
                <a:cubicBezTo>
                  <a:pt x="9289" y="38017"/>
                  <a:pt x="6378" y="18333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Rectangle 19">
            <a:extLst>
              <a:ext uri="{FF2B5EF4-FFF2-40B4-BE49-F238E27FC236}">
                <a16:creationId xmlns:a16="http://schemas.microsoft.com/office/drawing/2014/main" id="{67D430AF-9481-4FB7-80A1-4088DD64F43D}"/>
              </a:ext>
            </a:extLst>
          </p:cNvPr>
          <p:cNvSpPr>
            <a:spLocks noChangeAspect="1"/>
          </p:cNvSpPr>
          <p:nvPr/>
        </p:nvSpPr>
        <p:spPr>
          <a:xfrm>
            <a:off x="8749117" y="3251816"/>
            <a:ext cx="695125" cy="705058"/>
          </a:xfrm>
          <a:custGeom>
            <a:avLst/>
            <a:gdLst/>
            <a:ahLst/>
            <a:cxnLst/>
            <a:rect l="l" t="t" r="r" b="b"/>
            <a:pathLst>
              <a:path w="695125" h="705057">
                <a:moveTo>
                  <a:pt x="362742" y="0"/>
                </a:moveTo>
                <a:cubicBezTo>
                  <a:pt x="512310" y="0"/>
                  <a:pt x="640735" y="90521"/>
                  <a:pt x="695125" y="220155"/>
                </a:cubicBezTo>
                <a:lnTo>
                  <a:pt x="514150" y="220155"/>
                </a:lnTo>
                <a:cubicBezTo>
                  <a:pt x="476834" y="178912"/>
                  <a:pt x="422739" y="153643"/>
                  <a:pt x="362742" y="153643"/>
                </a:cubicBezTo>
                <a:cubicBezTo>
                  <a:pt x="247260" y="153643"/>
                  <a:pt x="153643" y="247261"/>
                  <a:pt x="153643" y="362743"/>
                </a:cubicBezTo>
                <a:lnTo>
                  <a:pt x="153451" y="362743"/>
                </a:lnTo>
                <a:lnTo>
                  <a:pt x="153451" y="705057"/>
                </a:lnTo>
                <a:lnTo>
                  <a:pt x="0" y="705057"/>
                </a:lnTo>
                <a:lnTo>
                  <a:pt x="0" y="362743"/>
                </a:lnTo>
                <a:cubicBezTo>
                  <a:pt x="0" y="162406"/>
                  <a:pt x="162405" y="0"/>
                  <a:pt x="3627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Freeform 27">
            <a:extLst>
              <a:ext uri="{FF2B5EF4-FFF2-40B4-BE49-F238E27FC236}">
                <a16:creationId xmlns:a16="http://schemas.microsoft.com/office/drawing/2014/main" id="{63FD86D9-6459-4860-941A-08AD15C9328F}"/>
              </a:ext>
            </a:extLst>
          </p:cNvPr>
          <p:cNvSpPr>
            <a:spLocks noChangeAspect="1"/>
          </p:cNvSpPr>
          <p:nvPr/>
        </p:nvSpPr>
        <p:spPr>
          <a:xfrm flipH="1">
            <a:off x="7086887" y="4644509"/>
            <a:ext cx="1378765" cy="742855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Freeform 28">
            <a:extLst>
              <a:ext uri="{FF2B5EF4-FFF2-40B4-BE49-F238E27FC236}">
                <a16:creationId xmlns:a16="http://schemas.microsoft.com/office/drawing/2014/main" id="{DCDB9A51-1997-4206-9B1B-F590B4953FEB}"/>
              </a:ext>
            </a:extLst>
          </p:cNvPr>
          <p:cNvSpPr>
            <a:spLocks noChangeAspect="1"/>
          </p:cNvSpPr>
          <p:nvPr/>
        </p:nvSpPr>
        <p:spPr>
          <a:xfrm flipH="1">
            <a:off x="9133294" y="4509511"/>
            <a:ext cx="1326117" cy="714490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19">
            <a:extLst>
              <a:ext uri="{FF2B5EF4-FFF2-40B4-BE49-F238E27FC236}">
                <a16:creationId xmlns:a16="http://schemas.microsoft.com/office/drawing/2014/main" id="{4EEAB3AA-3AD4-4E41-8525-A7757F060707}"/>
              </a:ext>
            </a:extLst>
          </p:cNvPr>
          <p:cNvSpPr>
            <a:spLocks noChangeAspect="1"/>
          </p:cNvSpPr>
          <p:nvPr/>
        </p:nvSpPr>
        <p:spPr>
          <a:xfrm>
            <a:off x="8496677" y="3980560"/>
            <a:ext cx="1177754" cy="792734"/>
          </a:xfrm>
          <a:custGeom>
            <a:avLst/>
            <a:gdLst/>
            <a:ahLst/>
            <a:cxnLst/>
            <a:rect l="l" t="t" r="r" b="b"/>
            <a:pathLst>
              <a:path w="1177754" h="792734">
                <a:moveTo>
                  <a:pt x="591785" y="290911"/>
                </a:moveTo>
                <a:cubicBezTo>
                  <a:pt x="553819" y="290911"/>
                  <a:pt x="523041" y="321689"/>
                  <a:pt x="523041" y="359656"/>
                </a:cubicBezTo>
                <a:cubicBezTo>
                  <a:pt x="523041" y="384897"/>
                  <a:pt x="536646" y="406962"/>
                  <a:pt x="557063" y="418675"/>
                </a:cubicBezTo>
                <a:lnTo>
                  <a:pt x="494124" y="559323"/>
                </a:lnTo>
                <a:lnTo>
                  <a:pt x="689447" y="559323"/>
                </a:lnTo>
                <a:lnTo>
                  <a:pt x="626507" y="418675"/>
                </a:lnTo>
                <a:cubicBezTo>
                  <a:pt x="646926" y="406962"/>
                  <a:pt x="660530" y="384897"/>
                  <a:pt x="660530" y="359656"/>
                </a:cubicBezTo>
                <a:cubicBezTo>
                  <a:pt x="660530" y="321689"/>
                  <a:pt x="629752" y="290911"/>
                  <a:pt x="591785" y="290911"/>
                </a:cubicBezTo>
                <a:close/>
                <a:moveTo>
                  <a:pt x="229043" y="0"/>
                </a:moveTo>
                <a:lnTo>
                  <a:pt x="382494" y="0"/>
                </a:lnTo>
                <a:lnTo>
                  <a:pt x="382494" y="1695"/>
                </a:lnTo>
                <a:lnTo>
                  <a:pt x="1045912" y="1695"/>
                </a:lnTo>
                <a:cubicBezTo>
                  <a:pt x="1118726" y="1695"/>
                  <a:pt x="1177754" y="60723"/>
                  <a:pt x="1177754" y="133538"/>
                </a:cubicBezTo>
                <a:lnTo>
                  <a:pt x="1177754" y="660892"/>
                </a:lnTo>
                <a:cubicBezTo>
                  <a:pt x="1177754" y="733706"/>
                  <a:pt x="1118726" y="792734"/>
                  <a:pt x="1045912" y="792734"/>
                </a:cubicBezTo>
                <a:lnTo>
                  <a:pt x="131842" y="792734"/>
                </a:lnTo>
                <a:cubicBezTo>
                  <a:pt x="59028" y="792734"/>
                  <a:pt x="0" y="733706"/>
                  <a:pt x="0" y="660892"/>
                </a:cubicBezTo>
                <a:lnTo>
                  <a:pt x="0" y="133538"/>
                </a:lnTo>
                <a:cubicBezTo>
                  <a:pt x="0" y="60723"/>
                  <a:pt x="59028" y="1695"/>
                  <a:pt x="131842" y="1695"/>
                </a:cubicBezTo>
                <a:lnTo>
                  <a:pt x="229043" y="16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Rounded Rectangle 25">
            <a:extLst>
              <a:ext uri="{FF2B5EF4-FFF2-40B4-BE49-F238E27FC236}">
                <a16:creationId xmlns:a16="http://schemas.microsoft.com/office/drawing/2014/main" id="{7FC60D33-FF38-4740-B84F-C047C8921835}"/>
              </a:ext>
            </a:extLst>
          </p:cNvPr>
          <p:cNvSpPr/>
          <p:nvPr/>
        </p:nvSpPr>
        <p:spPr>
          <a:xfrm>
            <a:off x="6152509" y="2175849"/>
            <a:ext cx="1610485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Rounded Rectangle 30">
            <a:extLst>
              <a:ext uri="{FF2B5EF4-FFF2-40B4-BE49-F238E27FC236}">
                <a16:creationId xmlns:a16="http://schemas.microsoft.com/office/drawing/2014/main" id="{CF840D3F-0819-4515-982F-C956B0CDD942}"/>
              </a:ext>
            </a:extLst>
          </p:cNvPr>
          <p:cNvSpPr/>
          <p:nvPr/>
        </p:nvSpPr>
        <p:spPr>
          <a:xfrm>
            <a:off x="6380863" y="2761548"/>
            <a:ext cx="1420858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Rounded Rectangle 31">
            <a:extLst>
              <a:ext uri="{FF2B5EF4-FFF2-40B4-BE49-F238E27FC236}">
                <a16:creationId xmlns:a16="http://schemas.microsoft.com/office/drawing/2014/main" id="{F6057A10-16AA-4A61-918C-59551D6B3501}"/>
              </a:ext>
            </a:extLst>
          </p:cNvPr>
          <p:cNvSpPr/>
          <p:nvPr/>
        </p:nvSpPr>
        <p:spPr>
          <a:xfrm>
            <a:off x="6874147" y="2468698"/>
            <a:ext cx="615706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Rounded Rectangle 32">
            <a:extLst>
              <a:ext uri="{FF2B5EF4-FFF2-40B4-BE49-F238E27FC236}">
                <a16:creationId xmlns:a16="http://schemas.microsoft.com/office/drawing/2014/main" id="{E1ECFA4F-D59B-44D5-8B07-74D6E41D431E}"/>
              </a:ext>
            </a:extLst>
          </p:cNvPr>
          <p:cNvSpPr/>
          <p:nvPr/>
        </p:nvSpPr>
        <p:spPr>
          <a:xfrm>
            <a:off x="7607191" y="2468698"/>
            <a:ext cx="615706" cy="125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371449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BA8E1A-64EC-49E2-8040-58A05094EA01}"/>
              </a:ext>
            </a:extLst>
          </p:cNvPr>
          <p:cNvSpPr/>
          <p:nvPr/>
        </p:nvSpPr>
        <p:spPr>
          <a:xfrm>
            <a:off x="0" y="-371475"/>
            <a:ext cx="8934450" cy="687641"/>
          </a:xfrm>
          <a:prstGeom prst="rect">
            <a:avLst/>
          </a:prstGeom>
          <a:solidFill>
            <a:srgbClr val="051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340</Words>
  <Application>Microsoft Office PowerPoint</Application>
  <PresentationFormat>와이드스크린</PresentationFormat>
  <Paragraphs>112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돋움체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KIM MINGYEONG</cp:lastModifiedBy>
  <cp:revision>187</cp:revision>
  <dcterms:created xsi:type="dcterms:W3CDTF">2019-01-14T06:35:35Z</dcterms:created>
  <dcterms:modified xsi:type="dcterms:W3CDTF">2022-02-17T10:00:17Z</dcterms:modified>
</cp:coreProperties>
</file>