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7" r:id="rId2"/>
    <p:sldId id="258" r:id="rId3"/>
    <p:sldId id="278" r:id="rId4"/>
    <p:sldId id="280" r:id="rId5"/>
    <p:sldId id="282" r:id="rId6"/>
    <p:sldId id="281" r:id="rId7"/>
    <p:sldId id="283" r:id="rId8"/>
    <p:sldId id="284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743F1C-8CB6-4E5A-9649-7A5162153A5F}">
          <p14:sldIdLst>
            <p14:sldId id="257"/>
            <p14:sldId id="258"/>
            <p14:sldId id="278"/>
            <p14:sldId id="280"/>
            <p14:sldId id="282"/>
            <p14:sldId id="281"/>
            <p14:sldId id="283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86" autoAdjust="0"/>
  </p:normalViewPr>
  <p:slideViewPr>
    <p:cSldViewPr snapToGrid="0">
      <p:cViewPr varScale="1">
        <p:scale>
          <a:sx n="76" d="100"/>
          <a:sy n="76" d="100"/>
        </p:scale>
        <p:origin x="1598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6D4AE-9FFA-4640-8727-F98B82B97DD4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4169-5E0C-4B7C-B2E7-07B4271B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5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4169-5E0C-4B7C-B2E7-07B4271B76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4169-5E0C-4B7C-B2E7-07B4271B76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4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Nutch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Crawler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操作的实现是通过一系列子操作的实现来完成的。这些子操作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Nutch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都提供了子命令行可以单独进行调用。下面就是这些子操作的功能描述以及命令行，命令行在括号中。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4169-5E0C-4B7C-B2E7-07B4271B76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4169-5E0C-4B7C-B2E7-07B4271B76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8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4169-5E0C-4B7C-B2E7-07B4271B76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2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5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4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9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2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4225" y="1751678"/>
            <a:ext cx="9404723" cy="1400530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Java</a:t>
            </a:r>
            <a:r>
              <a:rPr lang="zh-CN" altLang="en-US" sz="4400" dirty="0" smtClean="0">
                <a:solidFill>
                  <a:schemeClr val="tx1"/>
                </a:solidFill>
              </a:rPr>
              <a:t>大作业项目汇报</a:t>
            </a:r>
            <a:r>
              <a:rPr lang="en-US" altLang="zh-CN" sz="4400" dirty="0" smtClean="0">
                <a:solidFill>
                  <a:schemeClr val="tx1"/>
                </a:solidFill>
              </a:rPr>
              <a:t/>
            </a:r>
            <a:br>
              <a:rPr lang="en-US" altLang="zh-CN" sz="4400" dirty="0" smtClean="0">
                <a:solidFill>
                  <a:schemeClr val="tx1"/>
                </a:solidFill>
              </a:rPr>
            </a:br>
            <a:r>
              <a:rPr lang="zh-CN" altLang="en-US" dirty="0"/>
              <a:t>网络爬虫（技术类博客）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59" y="3631963"/>
            <a:ext cx="8946541" cy="246261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邱玉钦（</a:t>
            </a:r>
            <a:r>
              <a:rPr lang="en-US" altLang="zh-CN" dirty="0" smtClean="0"/>
              <a:t>1501210972</a:t>
            </a:r>
            <a:r>
              <a:rPr lang="zh-CN" altLang="en-US" dirty="0" smtClean="0"/>
              <a:t>）  杨宗睿（</a:t>
            </a:r>
            <a:r>
              <a:rPr lang="en-US" altLang="zh-CN" dirty="0" smtClean="0"/>
              <a:t>150121017</a:t>
            </a:r>
            <a:r>
              <a:rPr lang="zh-CN" altLang="en-US" dirty="0" smtClean="0"/>
              <a:t>）   罗锦文（</a:t>
            </a:r>
            <a:r>
              <a:rPr lang="en-US" altLang="zh-CN" dirty="0" smtClean="0"/>
              <a:t>1501210635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2015-1-7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关键词查询</a:t>
            </a:r>
            <a:endParaRPr lang="zh-CN" altLang="en-US" sz="40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67" y="1198414"/>
            <a:ext cx="6283396" cy="549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99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实验结论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1440" y="2326640"/>
            <a:ext cx="6178650" cy="253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爬</a:t>
            </a:r>
            <a:r>
              <a:rPr lang="zh-CN" altLang="en-US" sz="2800" dirty="0" smtClean="0"/>
              <a:t>取数据网页信息完整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数据分词准确</a:t>
            </a:r>
            <a:endParaRPr lang="en-US" altLang="zh-CN" sz="2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根据关键词搜索可以达到预期效果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834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7817" y="2388360"/>
            <a:ext cx="8266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邱玉钦（</a:t>
            </a:r>
            <a:r>
              <a:rPr lang="en-US" altLang="zh-CN" sz="2000" dirty="0"/>
              <a:t>1501210972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Nutch</a:t>
            </a:r>
            <a:r>
              <a:rPr lang="zh-CN" altLang="en-US" sz="2000" dirty="0"/>
              <a:t>爬虫框架的搭建，爬取数据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(33%)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罗</a:t>
            </a:r>
            <a:r>
              <a:rPr lang="zh-CN" altLang="en-US" sz="2000" dirty="0"/>
              <a:t>锦文（</a:t>
            </a:r>
            <a:r>
              <a:rPr lang="en-US" altLang="zh-CN" sz="2000" dirty="0"/>
              <a:t>1501210635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数据预处理</a:t>
            </a:r>
            <a:r>
              <a:rPr lang="zh-CN" altLang="en-US" sz="2000" dirty="0"/>
              <a:t>，分词，数据挖掘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(33%)</a:t>
            </a:r>
          </a:p>
          <a:p>
            <a:endParaRPr lang="zh-CN" altLang="en-US" sz="2000" dirty="0"/>
          </a:p>
          <a:p>
            <a:r>
              <a:rPr lang="zh-CN" altLang="en-US" sz="2000" dirty="0" smtClean="0"/>
              <a:t>杨宗睿</a:t>
            </a:r>
            <a:r>
              <a:rPr lang="zh-CN" altLang="en-US" sz="2000" dirty="0"/>
              <a:t>（</a:t>
            </a:r>
            <a:r>
              <a:rPr lang="en-US" altLang="zh-CN" sz="2000" dirty="0"/>
              <a:t>1501211017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界面</a:t>
            </a:r>
            <a:r>
              <a:rPr lang="zh-CN" altLang="en-US" sz="2000" dirty="0"/>
              <a:t>实现，数据库搭建及数据存储，数据分类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(33%)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107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项目概述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4025" y="1912502"/>
            <a:ext cx="73782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爬取技术类博客，使用</a:t>
            </a:r>
            <a:r>
              <a:rPr lang="en-US" altLang="zh-CN" sz="2800" dirty="0" err="1"/>
              <a:t>nutch</a:t>
            </a:r>
            <a:r>
              <a:rPr lang="zh-CN" altLang="en-US" sz="2800" dirty="0"/>
              <a:t>爬虫框架，</a:t>
            </a:r>
            <a:r>
              <a:rPr lang="zh-CN" altLang="en-US" sz="2800" dirty="0" smtClean="0"/>
              <a:t>爬取技术</a:t>
            </a:r>
            <a:r>
              <a:rPr lang="zh-CN" altLang="en-US" sz="2800" dirty="0"/>
              <a:t>类博客的</a:t>
            </a:r>
            <a:r>
              <a:rPr lang="zh-CN" altLang="en-US" sz="2800" dirty="0" smtClean="0"/>
              <a:t>标题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主要</a:t>
            </a:r>
            <a:r>
              <a:rPr lang="zh-CN" altLang="en-US" sz="2800" dirty="0" smtClean="0"/>
              <a:t>内容。</a:t>
            </a:r>
            <a:r>
              <a:rPr lang="zh-CN" altLang="en-US" sz="2800" dirty="0" smtClean="0"/>
              <a:t>利用</a:t>
            </a:r>
            <a:r>
              <a:rPr lang="zh-CN" altLang="en-US" sz="2800" dirty="0" smtClean="0"/>
              <a:t>分词提取关键词，</a:t>
            </a:r>
            <a:r>
              <a:rPr lang="zh-CN" altLang="en-US" sz="2800" dirty="0" smtClean="0"/>
              <a:t>对</a:t>
            </a:r>
            <a:r>
              <a:rPr lang="zh-CN" altLang="en-US" sz="2800" dirty="0" smtClean="0"/>
              <a:t>技术</a:t>
            </a:r>
            <a:r>
              <a:rPr lang="zh-CN" altLang="en-US" sz="2800" dirty="0"/>
              <a:t>类博客进行汇总分类，如</a:t>
            </a:r>
            <a:r>
              <a:rPr lang="en-US" altLang="zh-CN" sz="2800" dirty="0"/>
              <a:t>java, python, </a:t>
            </a:r>
            <a:r>
              <a:rPr lang="en-US" altLang="zh-CN" sz="2800" dirty="0" err="1"/>
              <a:t>Hadoop</a:t>
            </a:r>
            <a:r>
              <a:rPr lang="zh-CN" altLang="en-US" sz="2800" dirty="0"/>
              <a:t>，</a:t>
            </a:r>
            <a:r>
              <a:rPr lang="en-US" altLang="zh-CN" sz="2800" dirty="0"/>
              <a:t>spark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 java</a:t>
            </a:r>
            <a:r>
              <a:rPr lang="zh-CN" altLang="en-US" sz="2800" dirty="0"/>
              <a:t>目录又分为算法，多线程，分布式等</a:t>
            </a:r>
            <a:r>
              <a:rPr lang="zh-CN" altLang="en-US" sz="2800" dirty="0" smtClean="0"/>
              <a:t>。将分类数据</a:t>
            </a:r>
            <a:r>
              <a:rPr lang="zh-CN" altLang="en-US" sz="2800" dirty="0"/>
              <a:t>存入数据库</a:t>
            </a:r>
            <a:r>
              <a:rPr lang="zh-CN" altLang="en-US" sz="2800" dirty="0" smtClean="0"/>
              <a:t>。最后编写</a:t>
            </a:r>
            <a:r>
              <a:rPr lang="zh-CN" altLang="en-US" sz="2800" dirty="0"/>
              <a:t>前台界面，将技术类博客的分类结果展示</a:t>
            </a:r>
            <a:r>
              <a:rPr lang="zh-CN" altLang="en-US" sz="2800" dirty="0" smtClean="0"/>
              <a:t>出来。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35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项目优势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4170" y="1580906"/>
            <a:ext cx="7378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Nutch</a:t>
            </a:r>
            <a:r>
              <a:rPr lang="zh-CN" altLang="zh-CN" sz="2400" dirty="0"/>
              <a:t>是一个开源</a:t>
            </a:r>
            <a:r>
              <a:rPr lang="en-US" altLang="zh-CN" sz="2400" dirty="0"/>
              <a:t>Java</a:t>
            </a:r>
            <a:r>
              <a:rPr lang="zh-CN" altLang="zh-CN" sz="2400" dirty="0"/>
              <a:t>实现的搜索引擎。它提供了我们运行自己的搜索引擎所需的全部工具。包括全文搜索和</a:t>
            </a:r>
            <a:r>
              <a:rPr lang="en-US" altLang="zh-CN" sz="2400" dirty="0"/>
              <a:t>Web</a:t>
            </a:r>
            <a:r>
              <a:rPr lang="zh-CN" altLang="zh-CN" sz="2400" dirty="0"/>
              <a:t>爬虫</a:t>
            </a:r>
            <a:r>
              <a:rPr lang="zh-CN" altLang="zh-CN" sz="2400" dirty="0" smtClean="0"/>
              <a:t>。使用</a:t>
            </a:r>
            <a:r>
              <a:rPr lang="en-US" altLang="zh-CN" sz="2400" dirty="0" err="1"/>
              <a:t>nutch</a:t>
            </a:r>
            <a:r>
              <a:rPr lang="zh-CN" altLang="zh-CN" sz="2400" dirty="0"/>
              <a:t>的原因：</a:t>
            </a:r>
          </a:p>
          <a:p>
            <a:r>
              <a:rPr lang="en-US" altLang="zh-CN" sz="2400" dirty="0"/>
              <a:t>(1) </a:t>
            </a:r>
            <a:r>
              <a:rPr lang="zh-CN" altLang="zh-CN" sz="2400" dirty="0"/>
              <a:t>透明度：</a:t>
            </a: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zh-CN" sz="2400" dirty="0"/>
              <a:t>是开放源代码的，因此任何人都可以查看他的排序算法是如何工作的。</a:t>
            </a:r>
          </a:p>
          <a:p>
            <a:r>
              <a:rPr lang="en-US" altLang="zh-CN" sz="2400" dirty="0"/>
              <a:t>(2) </a:t>
            </a:r>
            <a:r>
              <a:rPr lang="zh-CN" altLang="zh-CN" sz="2400" dirty="0"/>
              <a:t>扩展性：</a:t>
            </a: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zh-CN" sz="2400" dirty="0"/>
              <a:t>是非常灵活</a:t>
            </a:r>
            <a:r>
              <a:rPr lang="zh-CN" altLang="zh-CN" sz="2400" dirty="0" smtClean="0"/>
              <a:t>的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容易集成至其他软件中。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我们</a:t>
            </a:r>
            <a:r>
              <a:rPr lang="zh-CN" altLang="en-US" sz="2400" dirty="0"/>
              <a:t>对文章做了分词和词性标注</a:t>
            </a:r>
            <a:r>
              <a:rPr lang="zh-CN" altLang="en-US" sz="2400" dirty="0" smtClean="0"/>
              <a:t>，分词使用</a:t>
            </a:r>
            <a:r>
              <a:rPr lang="en-US" altLang="zh-CN" sz="2400" dirty="0" err="1" smtClean="0"/>
              <a:t>stanford</a:t>
            </a:r>
            <a:r>
              <a:rPr lang="zh-CN" altLang="en-US" sz="2400" dirty="0" smtClean="0"/>
              <a:t>自然语言工具包，词性标注的训练集为宾夕法尼亚大学</a:t>
            </a:r>
            <a:r>
              <a:rPr lang="zh-CN" altLang="en-US" sz="2400" dirty="0"/>
              <a:t>的树库</a:t>
            </a:r>
            <a:r>
              <a:rPr lang="en-US" altLang="zh-CN" sz="2400" dirty="0" err="1" smtClean="0"/>
              <a:t>treebank</a:t>
            </a:r>
            <a:r>
              <a:rPr lang="zh-CN" altLang="en-US" sz="2400" dirty="0" smtClean="0"/>
              <a:t>，作为去掉</a:t>
            </a:r>
            <a:r>
              <a:rPr lang="zh-CN" altLang="en-US" sz="2400" dirty="0"/>
              <a:t>其中会对文章内容匹配有影响的词性，如标点符号</a:t>
            </a:r>
            <a:r>
              <a:rPr lang="en-US" altLang="zh-CN" sz="2400" dirty="0"/>
              <a:t>/PU</a:t>
            </a:r>
            <a:r>
              <a:rPr lang="zh-CN" altLang="en-US" sz="2400" dirty="0"/>
              <a:t>动词</a:t>
            </a:r>
            <a:r>
              <a:rPr lang="en-US" altLang="zh-CN" sz="2400" dirty="0"/>
              <a:t>/VV</a:t>
            </a:r>
            <a:r>
              <a:rPr lang="zh-CN" altLang="en-US" sz="2400" dirty="0"/>
              <a:t>和数词</a:t>
            </a:r>
            <a:r>
              <a:rPr lang="en-US" altLang="zh-CN" sz="2400" dirty="0"/>
              <a:t>/NT</a:t>
            </a:r>
            <a:r>
              <a:rPr lang="zh-CN" altLang="en-US" sz="2400" dirty="0"/>
              <a:t>等，再通过正则表达式匹配得到标签，得到了较好的匹配结果，为算法的展示提供关键字</a:t>
            </a:r>
            <a:r>
              <a:rPr lang="zh-CN" altLang="en-US" sz="2400" dirty="0" smtClean="0"/>
              <a:t>标签。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00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技术列表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62330" y="2532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7124" y="2451797"/>
            <a:ext cx="427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Stanford </a:t>
            </a:r>
            <a:r>
              <a:rPr lang="en-US" altLang="zh-CN" sz="2400" dirty="0" err="1" smtClean="0"/>
              <a:t>Postagger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Swing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1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89994" y="20381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Nutch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05224" y="3806487"/>
            <a:ext cx="2334293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Stanford </a:t>
            </a:r>
            <a:r>
              <a:rPr lang="en-US" altLang="zh-CN" dirty="0" err="1"/>
              <a:t>Postagger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589994" y="4833635"/>
            <a:ext cx="942887" cy="455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MySQL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架构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5224" y="5860783"/>
            <a:ext cx="835485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Swing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0" y="1610918"/>
            <a:ext cx="5296750" cy="50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</a:rPr>
              <a:t>爬取结果</a:t>
            </a:r>
            <a:r>
              <a:rPr lang="en-US" altLang="zh-CN" sz="2000" b="1" dirty="0">
                <a:solidFill>
                  <a:schemeClr val="tx1"/>
                </a:solidFill>
              </a:rPr>
              <a:t>web</a:t>
            </a:r>
            <a:r>
              <a:rPr lang="zh-CN" altLang="en-US" sz="2000" b="1" dirty="0">
                <a:solidFill>
                  <a:schemeClr val="tx1"/>
                </a:solidFill>
              </a:rPr>
              <a:t>索引</a:t>
            </a:r>
            <a:r>
              <a:rPr lang="zh-CN" altLang="en-US" sz="4000" b="1" dirty="0">
                <a:solidFill>
                  <a:schemeClr val="tx1"/>
                </a:solidFill>
              </a:rPr>
              <a:t/>
            </a:r>
            <a:br>
              <a:rPr lang="zh-CN" altLang="en-US" sz="4000" b="1" dirty="0">
                <a:solidFill>
                  <a:schemeClr val="tx1"/>
                </a:solidFill>
              </a:rPr>
            </a:br>
            <a:endParaRPr lang="zh-CN" altLang="en-US" sz="40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9" y="1709225"/>
            <a:ext cx="8201955" cy="456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9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</a:rPr>
              <a:t>解析数据文件</a:t>
            </a:r>
            <a:endParaRPr lang="zh-CN" altLang="en-US" sz="40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712983"/>
            <a:ext cx="8569765" cy="397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44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数据库存储</a:t>
            </a:r>
            <a:endParaRPr lang="zh-CN" altLang="en-US" sz="40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6" y="2920371"/>
            <a:ext cx="8802326" cy="160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1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212</Words>
  <Application>Microsoft Office PowerPoint</Application>
  <PresentationFormat>全屏显示(4:3)</PresentationFormat>
  <Paragraphs>45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Wingdings 3</vt:lpstr>
      <vt:lpstr>离子</vt:lpstr>
      <vt:lpstr>Java大作业项目汇报 网络爬虫（技术类博客） </vt:lpstr>
      <vt:lpstr>1.项目分工</vt:lpstr>
      <vt:lpstr>项目概述： </vt:lpstr>
      <vt:lpstr>项目优势： </vt:lpstr>
      <vt:lpstr>技术列表 </vt:lpstr>
      <vt:lpstr>架构 </vt:lpstr>
      <vt:lpstr>结果展示     ——爬取结果web索引 </vt:lpstr>
      <vt:lpstr>结果展示     ——解析数据文件</vt:lpstr>
      <vt:lpstr>结果展示     ——数据库存储</vt:lpstr>
      <vt:lpstr>结果展示     ——关键词查询</vt:lpstr>
      <vt:lpstr>实验结论 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Java作业讲解</dc:title>
  <dc:creator>Luojw</dc:creator>
  <cp:lastModifiedBy>yuqin qiu</cp:lastModifiedBy>
  <cp:revision>54</cp:revision>
  <dcterms:created xsi:type="dcterms:W3CDTF">2015-12-25T09:18:23Z</dcterms:created>
  <dcterms:modified xsi:type="dcterms:W3CDTF">2016-01-07T02:55:11Z</dcterms:modified>
</cp:coreProperties>
</file>