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13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notesSlides/notesSlide14.xml" ContentType="application/vnd.openxmlformats-officedocument.presentationml.notesSlide+xml"/>
  <Override PartName="/ppt/ink/ink159.xml" ContentType="application/inkml+xml"/>
  <Override PartName="/ppt/notesSlides/notesSlide15.xml" ContentType="application/vnd.openxmlformats-officedocument.presentationml.notesSlide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notesSlides/notesSlide16.xml" ContentType="application/vnd.openxmlformats-officedocument.presentationml.notesSlide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73CB43-E1ED-4671-998F-5CE853BD8EAC}">
  <a:tblStyle styleId="{B073CB43-E1ED-4671-998F-5CE853BD8E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2"/>
  </p:normalViewPr>
  <p:slideViewPr>
    <p:cSldViewPr snapToGrid="0">
      <p:cViewPr>
        <p:scale>
          <a:sx n="147" d="100"/>
          <a:sy n="147" d="100"/>
        </p:scale>
        <p:origin x="544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1:27.0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82 43 5745,'-81'-43'0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13.3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119 92 6453,'-3'-6'1979,"0"1"-1259,0-1 89,0 0 1,1 0 89,0 0 91,0 1 89,0-1-89,0 1 1528,0-3-1978,0 2 179,-1-4-359,1 6 450,-2-3-630,3 5 0,-2-2-180,2 4 90,-1 1-90,1 0 0,-1 0 0,1 2 179,-1 13-89,0-2 270,-1 25-180,0-13 0,0 12 0,-1-8 0,1 2 90,-1 1 179,-4 29-269,3-23 0,-3 35-90,4-42 180,-3 29-270,4-33 180,-2 20-180,3-30 0,-1 10 90,1-16-90,1 7 90,0-13 0,1 2-90,1-5 0,0 1-90,0-4-990,3-3 361,-2 0-2609,7-12 1619,-4 6-2249,4-12 1889,-4 10-1169,1-8 2159,-3 8 1079,0-3 0,-3 5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28.5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55 6633,'1'-9'3148,"0"1"-1978,0 2-181,0 1-89,0 2-91,-1 0-179,0 1-180,0 1 809,0 0-899,0 3-1,1 2 361,2 9-360,0-3 180,3 15-451,-3-8 181,2 23-180,-3-18-90,1 20 0,-3-23 360,3 14-180,-2-19 630,1 7-361,0-15 361,1-1-360,1-5 89,9-14-449,-4 2 0,18-30-90,-13 18 0,8-16 90,-10 18-90,-1 1 0,-1 0 0,4-8 0,-6 12-90,4-12 90,-9 22 0,1-4 0,-3 10 0,2 9 0,0-1 0,5 16 0,-3-8 0,6 17 0,-3-11 0,11 25 0,-9-22-809,14 27 89,-13-32-2068,10 12 719,-11-21-2609,6 2 2430,-6-9 2248,11-5 0,-12-2 0,7-5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28.9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6 115 6903,'-1'-5'3328,"0"0"-2338,0 2-91,0 1-179,0 0 359,1 2-1079,2 0 90,3 2 0,2 1 0,2 0 90,0-1 0,1 0 90,6-2-181,-2 0 181,10-4 0,-10 0 810,9-6-631,-13 4 361,4-8-540,-11 6 449,-4-9-539,-3 8 90,-5-6-180,2 8 90,-6-2-90,4 5-90,-8 2 0,8 3 0,-12 17 0,12-4 0,-6 21 0,10-14 0,1 8 0,3-9-90,4 8 90,1-7-630,16 15-179,-5-21-4318,36 4 2878,-22-18 270,21-5 360,-21-6 1619,14-7 0,-12 1 0,9-4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30.4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247 285 6273,'1'-15'1799,"-1"-2"-1169,0-1 0,-1-1-1,-1-1 1,-1 0 0,1 0-1,-2 1-3481,1 0 3841,-3-5-452,-6-7-267,4 9 90,-7-2-270,8 17 0,-11-1 0,-3 7-90,1 0 2900,-10 11-2900,17-2 1574,-13 14-1664,15-5 180,-11 34 0,13-20-90,-4 36 90,12-32-90,2 10 0,3-14 0,3-1-90,2-1 90,1-4 0,3-1-90,0-4 0,15 7 0,-9-12-90,18 3 90,-20-16-90,19-11 180,-19 0 0,15-17 0,-19 8 0,9-27 0,-14 20 90,5-22-90,-9 26 90,0-13-90,-3 19 0,0-6 0,-1 15-90,-2-2 90,1 6 0,-2 0 0,2 2 0,-4 9 0,2-2 0,-5 13 0,4-6 0,-6 22 0,5-15 0,-4 29 0,7-28 0,2 18 0,2-25 0,5 6 0,-1-12 0,13 0 0,-7-8 90,14-8-90,-12-2 0,15-19 0,-15 11 0,12-29 0,-17 24 90,5-23-90,-8 22 0,2-19 0,-4 23 0,1-11 0,-3 20 0,0-1 0,-1 7 0,2 8 0,0 3 90,5 15-90,-4-4 90,4 27 0,-5-19-90,3 25 0,-4-27 0,1 15 90,0-19-90,1 13 90,-2-18 90,2 3 0,-2-13 90,1-1-1,0-3 451,12-14-540,-5 3 0,12-21-90,-12 13 180,5-16-181,-6 13 181,4-22-180,-7 22 90,4-18-180,-7 27 0,0-7 0,-2 14 0,0 0 0,1 5 0,3 9 90,0-1 0,6 13-90,-4-6 90,12 18-90,-7-15 0,11 14 90,-11-18 0,14 7-90,-11-12 90,20 0-90,-18-10-90,19-9-90,-18 0-630,12-13 1,-14 6-3329,12-21 2249,-15 18-2878,7-25 3778,-14 27 989,2-9 0,-5 14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31.5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199 178 6363,'1'-15'2789,"1"0"-1710,-2 2 1,-1 1-181,0 3-89,-1 0-271,1 3 361,-6 3-720,-10 23-90,3-4 359,-12 44-359,16-28 180,-10 43-180,14-43 90,-4 25 0,7-35 809,0 13-449,2-21 539,0 5-629,1-15 270,1-8-630,1-3 0,1-18-90,0 6 0,4-35 0,-3 23 0,4-32 0,-5 32 0,3-32 0,-3 31 0,3-24 0,-4 33 0,0-11 0,-1 20 0,-1-3-90,-1 12 90,0 2 90,1 7-90,1 3 90,2 18 0,0-4-1,3 25-89,-2-14 0,7 40 0,-5-33 0,8 36 0,-8-41 0,5 20 0,-5-26-269,9 27 179,-9-32-360,5 14 0,-9-28-899,0 1 629,-3-6-1259,-11-5 1710,2-3-1,-23-12 270,15 5 0,-12-8 0,14 6 0,0-1 0,1-1 90,-9-14-90,9 11 180,-9-14-90,16 20 89,-3-8-179,10 12 0,8-4 0,4 8 0,33-1 0,-16 3 0,44-2 0,-39 2 0,19-2 0,-27 1 0,24-11 0,-23 5 90,20-12-90,-32 10 90,3-10-90,-10 9 180,1-11-90,-5 13 180,-2-6-180,-1 11 180,-2 0-270,1 3 0,-1 0 90,1 2 0,-5 9 90,2 0 449,-7 18-269,3-6 540,-11 32-810,9-23-1,-9 27 1,11-30 90,-1 23-90,6-26 90,6 16-180,2-25 0,21 8-90,-7-15-989,26 2-180,-17-10-4678,38-12 3958,-29 2-809,34-17 2788,-38 11 0,7-8 0,-14 8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31.8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187 12 7263,'-6'-4'3418,"1"1"-2339,0 1 1,-1 0-181,1 2-89,0-1-91,0 2 1,-2 1-180,0 2 89,-1 1 181,-4 7-361,-3 4 1,-11 21-450,9-12 180,-10 26-180,18-29 0,-5 20 0,9-21-90,3 14 0,3-16-719,11 19-1,-2-21-1978,15 10 899,-9-19-1799,14 0 2159,-10-9 1529,14-6 0,-14-1 0,7-4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32.7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53 244 6723,'0'-4'2699,"-1"0"-1890,0 1 1,1 1-181,-1 1 990,1 0-1619,3 1 90,-2 0-90,3 0 0,0 1 0,0-1 0,1 1 0,0 0 0,1 0 90,3 0-90,0 0 180,-1 0 180,-1-2 0,-4 0 539,0-4-629,-1 2-90,1-7-90,-2 3 270,-1-7-90,0 6 719,0-8-629,-1 8 359,-4-5-629,3 10 90,-5-2-90,4 5-90,-3 2 90,0 0-90,-1 1 0,-2 3 0,-13 21 0,9-10 0,-11 25 0,16-22 90,-2 16-90,7-15 0,3 25 0,4-24 0,9 25 0,-4-30 0,9 10-90,-7-17 90,11 0 0,-8-7 0,12-4 0,-12-4 0,10-9 0,-9 2 0,14-23 0,-14 14 0,13-25 0,-16 22-90,10-30 90,-12 26 0,9-33 90,-13 35-90,2-18 0,-6 25 0,-2-15 0,0 18 0,-3-10 0,2 16 0,-1 0 0,1 5-90,0 1 90,0 1-90,0 2 90,1 5-90,2 1 90,0 6 90,8 21-90,-3-10 0,11 40 90,-9-33-90,5 29 0,-7-31 0,3 24 0,-5-27 0,0 15 0,-4-24 90,-10 9-90,1-15 0,-22 7 0,12-12-180,-18 0 0,17-5-1079,-11-2 90,13-1-4318,-7-6 3598,15 3-809,6-8 2698,10 6 0,8-4 0,0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33.1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535 41 6363,'-11'-8'2069,"0"1"-1439,0 0-90,1 2-91,0 0-89,1 1 180,-5-1 269,-1 7-449,2 0 1079,-1 15-899,11-6 1259,-3 25-1259,4-16-1,0 14-89,1-13 450,2 20-631,-1-14 271,4 36-360,-2-37-90,3 15 0,-1-22 90,0-1-90,0-1 0,0-2 90,3 3-90,-1-1-1,1 2-89,-3-8 90,-2 1-180,-2-8-539,-9 2-451,-1-4-2877,-28 1 1528,4-3-2068,-47 0 3057,21-1 1170,-27 0 1,20 0 0,-4-2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38.4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0 473 7443,'0'-3'449,"0"-1"-359,1 1 0,0 0 0,0-1 0,1-1 360,7-10-270,-3 6-90,5-9 0,-3 8 180,10-13-270,-5 8 90,13-15-90,-12 15 0,15-15 0,-14 14 0,14-13 0,-16 17 90,9-8-90,-10 9 0,20-13 0,-16 13 0,20-12 0,-20 14 0,22-8 0,-18 7 0,21-7 0,-22 9 0,14-4 0,-15 5 0,12-3 0,-14 4 90,24-3-90,-21 5 0,14-2 0,-18 5 89,14-1-89,-9 0 180,27-1-180,-26 2 90,23-3-90,-23 3 0,23-3 0,-22 3 0,21-1 0,-22 1 0,24 1 90,-19 0-90,24 0 0,-25 0 270,32 0-180,-28 0 90,28-1-90,-32 1 90,24-1-180,-25 1 0,17 0 0,-25 0 0,16 1 0,-16 0 90,19 3-90,-19-1 0,14 2 0,-16-2 90,11 2 0,-11-2 0,13 2 0,-14-2-90,10 1 0,-14-3 0,8 3 0,-9-1 0,10 3 0,-8-2 179,13 3 1,-11-3 90,13 4-90,-13-5 90,11 2-180,-11-3 0,6 3 0,-10-4 0,4 2-90,-6-1 90,5 2-90,-6-1 90,5 3-90,-4-2 0,8 6 0,-6-4 0,9 5 90,-9-5 0,9 6-1,-10-6 1,8 5 0,-10-7 180,6 8-270,-6-5 180,9 10-90,-7-8 180,7 7-90,-7-8 270,7 4-271,-6-5 181,8 4-360,-8-5 90,5 4-90,-8-5 180,3 6-90,-4-5 0,1 7 0,-2-6 0,2 8 0,-2-8 270,5 12-180,-3-11-1,5 9-89,-4-9 180,6 11-180,-5-9 0,3 6 0,-5-8 450,2 13-540,-3-9 180,2 14-180,-4-16 90,0 6-90,-1-8 0,0 2 0,1-4 0,-1-1 90,0 0-90,-1 1 0,1 0 89,-1 6 1,0-4 180,-1 9-180,0-8 90,-4 13-90,1-10-90,-5 16 0,4-17 0,-3 11 0,4-13 90,-2 8-90,2-9 0,-3 7 90,4-8 0,-6 8 0,4-7 0,-5 7-90,4-8 90,-6 8-90,6-7 0,-5 6 0,6-7 0,-4 3 0,5-5 0,-5 3 90,5-4 0,-7 4-90,5-4 90,-7 4 0,6-4-90,-10 6 0,7-5 90,-9 4-90,10-5 0,-8 3 0,8-4 0,-7 3 0,9-4 0,-6 2 0,5-1 0,-10 3 0,8-3 0,-16 4 89,14-3-89,-10 1 0,11-3 0,-10 2 0,11-3 0,-8 2 0,9-2 0,-8 0 0,8 0 90,-9-1-180,9 0 180,-12 1-90,10-1 0,-11 1 0,11 1 0,-11 0 0,11 0 0,-14 0 0,15-2 0,-8 1 0,10-1 0,-5 0 0,6 0 0,-8-1-90,8 1 90,-9-2 0,9 1 90,-10-1-90,7 1 0,-11-2 0,11 2 0,-8-1 0,10 1 0,-8-1 0,8 1 0,-9-1 0,8 2 0,-14-4 0,11 1 0,-11-2 0,14 3 90,-8-2-90,7 1 0,-10-3 0,9 2 0,-9-3 0,9 4 90,-10-4-90,10 4 90,-14-5-90,14 4 0,-9-3 0,10 4 90,-6-4-90,6 4 0,-11-5 0,10 4 0,-11-4 0,10 5 0,-13-5 0,11 5 0,-18-5 0,18 5 0,-12-3 0,14 4 90,-11-3-90,12 2 0,-9-2 0,11 3 0,-6-1 0,7 1 0,-8-1 0,7 2 0,-9-1 0,9 1 0,-6 0 0,8 0 90,-6-1-90,5 1 0,-9 0 0,7 1 0,-9-1 0,9 1-90,-7-1 90,5 1 0,-10 0 0,10 0 0,-8 0 0,11 1 90,-8-1-90,10 0-90,-6 0 180,8 0-90,-3 0 0,3 0 0,-3 0 0,3 0-90,-5 1 90,4-1 0,-6 2 0,6 0 0,-4 0 0,5 0 0,-5 0 0,4-1 0,-4 2 0,5-2 0,-4 1 0,3-2 0,-5 3 0,5-2 0,-5 1 0,5-1 0,-6-1 0,5 0 0,-7 0 0,7 0 0,-5 0 0,4-1 0,-6 0 0,6 0 90,-13-3-90,11 2 0,-9-2 0,12 3-90,-5-2 90,6 1 90,-5-1-90,6 1 0,-5-3 0,5 3 0,-6-4 0,6 4 0,-6-3 0,5 2 0,-4-3 0,5 4 0,-1-2 0,2 1 0,0 1 90,-1-3-90,2 2 180,-4-5-180,3 4 90,-2-5-90,3 4 0,-2-3 90,1 3-90,-3-7 0,3 6-90,-3-6 90,4 6 0,-2-5 0,2 6 90,-3-6-90,5 7 0,-3-6 0,3 5 0,-2-6 0,1 7 0,0-6 0,1 5 0,-1-3 0,0 3 0,0-5 0,2 4 0,-1-4 0,1 5 0,0-6 0,1 5 0,2-12 90,-1 9-90,2-11 0,-1 10 0,2-14 0,-2 12 0,2-11 0,-3 13 0,1-4 0,-2 7-90,2-4 0,-1 5-180,10-7 90,-3 6-270,16-10 91,-8 5-721,17-12 1,-13 8-4408,13-16 3328,-23 17 2159,-24-8 0,-11 19 0,-24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0.8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0 480 6094,'0'3'0,"0"0"0,0-2 0,0 0 0,0 0 0,0 2 0,1-2 89,-1 1 1,2-1 360,0 2-360,-1-2 180,4 2-180,-2-1 180,8 4-180,-4-2 449,13 7-269,-9-7 270,14 4-180,-10-5 269,14 1-269,-11-3 989,31-6-989,-20-1 540,56-14-630,-40 6-91,2 0 1,2-2 0,3-1-45,5-4 0,3 0-45,3-2-709,-1 0 0,0 0 619,-2 3 45,2 0 0,0 1-45,2 1 0,-4 3 0,-2 1 0,-4 3-238,1 2 0,0 2 328,1-1-112,-2 3 0,-2 0 202,-2 1-45,0 2 0,0 0-45,1 1 0,44 2 0,-51 2 0,30 6 0,-30-2 90,48 16-180,-45-9 45,6 4 0,-1 0-45,-8-1 0,35 16 0,-44-18 359,33 13-179,-33-15 1387,31 10-1387,-33-15 269,48 3-359,-34-7-2575,51-1 2575,-46-4 49,39-5-49,-37 2 90,0-3 0,-1 0 0,1-1-45,3-3 0,0 0-45,-8 0-90,43-12 0,-48 11 0,33-8 0,-31 8 90,51-13-90,-49 13 0,2-1 0,-1 0 0,-11 4 180,23-7-90,-38 10 359,12-4-359,-19 6 3415,9-5-3415,-15 4 202,10-6-292,-9 5-90,7-6 90,-10 6 90,5-5-90,-7 6 0,3-3 0,-7 6 90,1-2-90,-2 3-90,0-3 90,-3 2-90,-3-5 90,1 3 0,-4-6 0,3 5-90,-6-5 90,5 5 0,-7-5 0,6 5 0,-8-4 0,7 5 0,-9-4 0,9 4-90,-10-2 90,9 2 0,-9-1 0,11 4 0,-6-3 0,8 4 0,-5-2 0,8 2 0,-1 0 0,2 0 0,5 0 0,-1 0 0,5 1 0,0 1 0,15 5 0,-7-2 0,19 5 90,-17-5-90,23 6 0,-19-5-90,18 6 90,-23-7 0,7 2 0,-12-2 0,5 2 0,-10-3 180,2 3-90,-7-5 90,-2 3-91,-1-2 91,-7 3-90,-1 0-90,-15 8 90,4-3-90,-20 12 0,13-7 0,-30 22 0,29-18 0,-27 25 0,35-27-90,-11 12 0,22-19-809,-1 2 89,9-9-2608,5-1 1260,3-7-3959,8-10 4948,-9 4 1169,2-6 0,-9 8 0,-2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1.5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58 198 6363,'-3'-11'2429,"1"-1"-1440,0-2 91,-1 1 2338,-4-14-2339,3 10-179,-3-9-91,4 12 271,-1-3-721,2 5 181,-3-4-450,3 9 90,-3-2-180,2 7 0,-1 2 0,2 5 0,3 24 0,1-8 90,3 33-90,-2-23 0,3 38 0,-3-32 0,1 18 90,-2-28-180,-1-2 90,0-2-180,0 10 0,0-14-1889,0 11 810,0-23-1889,-2-2 1529,-1-10-1170,-1-12 1710,0 3 1079,-3-16 0,2 10 0,0-8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13.7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 8 7083,'-4'-2'2968,"0"-1"-1888,0 2-1,2 0 0,-1 0 1,1 1-181,1 0 1,-1 0 809,0 0-1439,1 0 359,-1 6-449,2-1 0,1 12-90,2-5 180,3 14-180,0-9 450,12 23-361,-7-19 541,15 22-360,-15-27 359,9 11-359,-13-18 810,7 3-901,-8-9 91,7-3-270,-6-6 90,10-15-180,-8 7 0,6-11-90,-8 11-90,1-1-360,1-4 1,-2 5-181,0-3-3481,-3 8 3211,-1 2-4677,3-2-989,3 4 5037,1 1 1619,9 8 0,-7 0 0,4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2.0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11 283 6723,'-1'-21'2249,"1"2"-1350,-1 1 1,0 3-1,-1 2-89,1 2-91,0 2-179,0 2-90,0 2-180,0 0 539,1 3-449,3 7 450,7 9-451,2 3 541,18 23-720,-12-16 0,19 23-180,-19-23 90,19 22-90,-18-24 0,12 17 0,-19-24 0,8 9 90,-11-15 0,5 6-1,-9-11 541,4 1-360,-6-4 270,5-1-360,-5-3 89,5-9-179,-3 1 90,9-26-90,-6 13 90,7-29 0,-9 24-90,1-11-90,-3 12 180,0-13-180,-3 10 90,-3-27-90,-1 31-90,-6-25 90,5 35-180,-3-10-90,4 19-1259,2-2 450,2 9-451,2 4-269,2 8-5756,19 36 6385,-10-17 322,14 27 0,-14-27 0,1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3.4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268 215 6633,'-5'-17'2519,"0"0"-1620,-2 0-89,0 1-1,0 1-179,-1 1-90,1 1 629,-8-12-1079,8 14 90,-9-11-90,12 20 270,-9 4-270,5 3 179,-11 12-269,7-4 90,-11 11 0,10-8-90,-15 18 0,15-16 180,-11 17-90,15-20 360,-3 16-270,9-16-90,1 8 0,4-10 0,0 0 0,3 1 0,0 0 89,6 6-89,-3-5 90,13 10-90,-9-15 90,14 7-90,-15-14 90,10-1-180,-12-5 90,9-16-90,-10 5 90,6-20-90,-8 13 180,3-26-90,-5 21-90,1-21 90,-4 27-90,1-12 0,-2 18-90,1-5 90,-1 13-90,2 3 90,0 5 90,4 12-90,-1 0-90,7 23 90,-5-16 0,8 22 0,-8-24-90,2 4 90,-2-9-90,1 0-90,-1-4-809,6 0 449,-4-10-540,10-10 631,-8-2-181,10-19 540,-8 9-90,12-30 90,-14 23 180,11-34-90,-15 37 180,4-18-90,-8 27 180,1-7-180,-3 15 0,0-4-90,-2 10 0,1 2 0,0 4 180,3 18-180,-1-4 270,4 37-181,-3-25 91,4 33-90,-4-31 270,5 31-180,-5-32 450,3 20-181,-5-32 91,1 2 0,0-10-1,-1-2 271,0-1-450,1-4 180,2-9-451,-1-1 91,3-14-180,-3 6 90,4-14-90,3-10 0,-2 7 0,3-8 0,-1 10 0,-3 7 0,6-16 0,-7 21-90,4-8 90,-7 18-90,1-1 90,-2 7-90,2 6 90,-1 4 0,4 19 0,-4-9 0,3 20 0,-3-18 0,1 21 0,-2-21 0,2 14 90,-2-22 0,2 6-90,-2-11 180,5 0-90,-2-7 270,11-8-270,-6 0 180,11-11-180,-10 6 180,10-18-270,-10 13 90,10-20-90,-12 17 0,11-24 0,-10 22-90,7-16 90,-11 24-90,4-5 90,-6 13-90,5 8 90,-4 7-90,4 19 90,-5-6 0,3 18 0,-3-13 90,2 29-180,-4-27 90,3 23 0,-2-29-630,2 17 270,-2-22-809,2 11 0,-2-19-450,0 1-360,1-5-180,-1-4-90,2-2 270,0-3 450,2-2 1529,0-3 0,2-1 0,1-2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3.8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37 208 6903,'-3'-7'3328,"1"0"-2159,-1 1-89,1 0-271,1 1-179,-1 1-270,1 1-180,0 0 0,0 1-180,0 1 90,1 0-90,2 2 0,0 0 179,7 3 1,-4-2 810,5 1-540,-5-4 719,5-6-809,-6 2-1,4-10-89,-5 4 0,1-9-90,-2 8 450,-2-15-450,-1 14 179,-2-11-179,1 14 0,-3-3-90,2 7-90,-3-1 0,2 5 0,-3 3 0,1 4 0,-2 6 0,1 3 0,-3 12 0,3-4 90,-4 30-90,8-24 0,3 32 0,4-36 90,7 16-90,-3-25-90,15 7 0,-9-15-629,18-1-181,-13-9-4227,19-17 2878,-19 6 91,8-11 269,-17 9 1889,-1-7 0,-3 7 0,1-5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5.1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6 453 6273,'12'-12'2249,"-2"0"899,5-12-1978,-7 8-1,2-9 900,-6 6-1170,-1 4 990,-1-16-1619,-2 19-90,0-9-90,0 16 0,-1 0-90,0 3-90,-3 1 90,2 4 0,-7 13 0,4-4 90,-3 12-90,3-7 0,-7 29 0,6-18 0,-5 30 0,9-34 0,-1 6 0,3-10 0,1-2 0,0-2 0,2-1 90,0-3-90,3 3 0,0-6 0,9 1 0,-5-8-90,12-4 90,-9-4 0,16-18 0,-14 7 0,7-12 90,-13 10-90,-1-2 0,-2-1-90,-2-32 90,-2 25 0,-4-30-90,-3 39 90,-4-9-90,2 15 90,-11-7-90,8 12 90,-10-3 0,10 10 0,-4 0 0,6 3-90,-3 4 90,7 0-90,4 13 0,4-8-270,11 13 180,-3-11-1079,23 10 630,-13-12-181,15 3 0,-15-10-179,1-1-720,10-5 899,-8-1-179,15-11 629,-19 2 90,10-17 180,-15 10 270,8-31 0,-15 24 450,5-25-90,-12 29 1169,-3-18-1170,-1 22 631,-5-13-990,4 23 89,-4-6-89,5 11 450,-3 2-270,2 4 1259,-2 15-1169,1-2 359,-1 24-359,3-14 449,-4 42-629,2-27 180,-2 44-270,3-39 359,-2 52-449,3-46 90,0 42-90,2-52 180,1 33-180,0-40 180,2 21-90,-2-35 539,1 10-359,-1-18 899,-1 7-989,-1-14 270,-1 2-450,1-7 0,-5-4-90,3-1 0,-6-7 0,3 3-900,-4-13 271,5 11-2969,-2-11 1619,6 14-5487,5-5 5218,1 8-1081,12-2 3329,-6 4 0,4 0 0,-5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5.4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105 112 7263,'-14'-7'4137,"0"1"-2697,0 0-1,1 1-270,1 0-269,2 1-181,2 1-269,1 0-90,1 0-90,2 1-90,2 0 89,9 0-269,39 1 0,-12 0 0,42-1 0,-41 0 0,31-3 0,-35 2-90,24-1 90,-39 2-90,6-1 90,-20 2-269,-8-3-91,-2 2-1169,-12-3 269,7 3-3777,-14-3 3418,14 1-719,-8-2 2338,13 3 0,1-2 0,2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6.0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179 170 6723,'1'-9'3418,"0"0"-2069,0-1 1,1 0-1,-1 0-90,1 0-269,-1 0 629,0-6-1080,-1 4 811,-3-16-1170,0 17-1,-2-9 1,3 15-90,-2 1-90,2 1 0,-2 1 0,1 2-90,-1 11 90,2-1 0,-2 27 90,2-14-90,-1 28 0,1-23 0,-3 36 0,2-29-90,-2 33 0,3-37-899,-1 30 359,2-32-899,1 18 630,1-31-2339,0 8 2068,-1-15-899,-5 1 1170,-1-10-1080,-17-10 1439,8 1 540,-20-12 0,16 7 0,-7-7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6.7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39 513 6273,'-15'-35'2609,"2"3"-1889,9 17-1,1 1-89,0 0 89,3 0-179,0 2-90,3-1-90,0 2-91,3-1 1,7-3-180,0 4 0,16-8-90,-8 9 0,20-6 90,-15 7-90,30-8 90,-28 9 270,34-13-90,-37 12 359,21-14-449,-30 13 90,8-12-180,-15 10 540,2-16-360,-7 13 719,2-19-719,-4 21 269,0-8-359,-2 14 90,0-3-180,0 6 0,-1-1-90,-1 4-90,-1 1 90,1 2 0,-3 11 0,2-1 90,-3 30-90,2-15 0,-2 48 0,4-38-261,-1 24 261,3-28 67,-1 1-67,1-2 90,2 20 0,-1-21 630,4 24-361,-3-37 811,4 8-901,-3-21 351,7-5-530,-3-6-66,7-12-24,-3 5 0,13-21 0,-10 16 0,17-24 0,-18 23 0,12-14 0,-15 19 0,6-8-90,-9 12 90,2-3-90,-7 10 90,0-1-90,-1 4 90,-1 8 0,1 0 0,0 14 0,0-7 90,2 5-90,-1-5 0,1 1-90,3 6 90,0-5-359,10 14 89,-6-17-360,12 9 180,-10-17-2068,19 0 1079,-14-6-2339,18-7 1709,-19 0-2428,16-14 4497,-18 8 0,5-6 0,-13 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7.1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89 6813,'-2'-3'2519,"-1"1"-1800,1-1 1,0 2-270,0-1-1,0 1-179,1 0-90,-1 1-90,1 0 0,0 0 0,1 1 90,-1 1 90,3 0-90,-1 1 89,6 2-89,-2-2 90,15 1-90,0-5-90,2 0 540,1-6-271,-15 3 361,4-5-360,-9 3 269,1-4-269,-3 4 450,-2-6-630,0 6 179,-3-5-179,1 7 270,-4-5-360,3 6 90,-4-2-180,4 4 90,-2 0-90,1 2 0,-5 4 0,1 0 90,-10 15-90,10-6 0,-8 22 0,12-19 90,0 9-90,6-12-180,18 14-90,-5-13-719,25 14-91,-16-21-2248,20 3 1349,-16-8-3148,32-5 5127,-27-3 0,18-5 0,-23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8.1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138 559 6543,'1'-6'2249,"-1"0"-1350,0 0 91,0-1-91,0 0 91,0-2 719,0-4-990,-1 3 1,1-5 809,-3-5-1259,1 7 360,-7-15-450,3 17-1,-9-11-179,7 14 0,-8-3 0,8 9 0,-10 9 0,8 1 90,-11 26-90,13-13 0,-3 26 0,9-21 0,3 21 0,2-21 0,13 25-90,-6-28 90,17 13-90,-10-25-539,28-8 359,-19-8 0,16-10 0,-18-2 90,0-4 90,-2-3 1,6-17 89,-8 7 0,10-44 0,-17 34 0,3-40 0,-13 43 179,-1-24-89,-4 28 630,-5-28-540,2 35 180,-4-18-270,5 32 89,-2-8-89,3 15 360,-4 3-180,4 9 360,-4 12-271,4-1 721,-5 28-810,5-16 0,-3 18-91,4-15 1,0 1 0,-1 18-180,1-10 90,0 30-90,1-27 0,-1 31 0,1-31 0,1 41 0,1-42-90,1 28 0,-1-42-809,1 15 269,0-25-4047,3 6 2338,-2-18-2248,5-7 2788,-4-5 1799,5-10 0,-3 5 0,2-4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9.3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289 159 6903,'-7'-9'2519,"0"0"-7280,-1-1 5660,1 1 1410,0-1 839,-10-11-1929,9 11-589,-11-14-630,15 19 270,-7-2 3212,6 7-3393,-10 6-89,5 1 0,-12 11 0,7-5 90,-17 21-90,15-15 270,-17 27-90,21-25-90,-4 12 0,11-16 90,1 8-90,2-6 0,5 17-90,1-18 0,4 11 0,-2-17 90,5 5-90,-4-10 90,4 2-90,-5-7 0,11-6 0,-6-1 0,14-9-90,-11 3 90,13-17 0,-13 12 0,11-18 0,-15 17 90,7-17-90,-9 17 0,4-15 90,-8 17-90,1-12 0,-2 13 0,-1-9 0,-1 14 0,0-5 0,0 8 0,0-2-90,0 7 90,2 13 0,0-1 0,3 21 0,-3-10 0,2 33 0,-2-25 0,3 29 0,-2-31 0,6 23 0,-3-28 90,6 14-90,-4-24 0,11 2 0,-7-11 90,13-6-180,-10-5 90,17-20 0,-14 9-360,21-36 180,-23 26-270,14-29 270,-16 29-179,7-19 269,-9 22-90,6-21 180,-10 24 0,5-21 0,-9 27 0,1-9 0,-3 15 0,-1-1 0,0 5 0,-1 0 0,0 1 0,0 0 0,0 2 0,-2-1 0,1 4-90,-1 0 180,0 0-90,-1 3 0,0 0 180,-5 8-180,3-4 0,-7 14 90,6-9 89,-5 11 1,7-10 540,1 15-450,4-12 180,6 18-271,0-16 181,17 22-270,-9-19 90,16 19-180,-16-23 90,14 15-90,-16-18 0,9 10 0,-14-15 90,3 5-90,-8-8 0,2 4 0,-5-5 0,-4 3 0,0-3 90,-17 8-180,6-6-720,-29 7-179,22-9-2249,-18 2 1169,23-7-1799,-3-4 2429,11-1 591,3-8 0,8 2 0,2-4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15.0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 87 6273,'-2'-7'2429,"0"1"-1440,-1 0 181,1 0-91,-1 0 91,0 0 1078,-1-2-89,-2-2-1709,1 2 89,-1-2-359,4 7 270,-1-3-360,1 4-90,-1 0 0,2 2 90,0 4 0,0 2 180,1 12-180,0-2 270,0 31-271,1-19 181,1 41-180,-1-38 0,1 29 0,-1-32 90,2 27-90,-2-26 0,0 22-90,-1-28 90,-1 13-90,0-17 90,0 16-90,1-21 0,0 8-90,0-16 90,0-2-180,1-1 0,0-1-90,0-2-899,2-4 90,-1-1-2160,3-9 1171,-1 2-2070,1-12 2519,-3 8 1619,1-12 0,-2 10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49.8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376 181 6273,'2'-8'2069,"-1"0"-1349,0-1-180,-2 0-91,1-1 1,-2 1 539,-4-21-899,3 15 360,-5-22-270,5 25 90,-4-7-180,5 12 0,-7 0-90,4 7 0,-10 4 90,6 1 0,-13 13 0,10-7 809,-12 20-449,15-16 90,-4 9 89,9-10 1,1-1-1,2 2 811,8 16-1081,-1-11 271,20 31-450,-11-28 90,18 21-270,-16-24 180,10 11-180,-13-15 90,10 12-90,-15-16 180,5 8-180,-11-13 0,-8 3-90,-5-6-3328,-42 3 1349,13-4-2519,-49 3 2609,39-3 1979,-29 5 0,35-2 0,-9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54.5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59 6273,'6'-6'1080,"-1"-1"-91,5-3-629,-3 3-90,2-2 449,0 3-539,-4 2 0,4-1-90,-5 3 90,3 1-180,-4 0 180,2 1-180,-4 2 180,1 2-90,-1 1 539,3 11-269,-1-6 270,3 15-270,-2-11 539,4 16-629,-4-14 360,5 14-271,-5-15 361,5 17-540,-5-15 270,2 18-270,-3-17 449,-2 24-449,-2-19 0,-3 22-90,0-22 0,-4 27-90,3-24 0,-4 21 0,6-25 0,-3 20 0,3-22 90,-3 18-90,5-20 0,-3 21 0,3-18 90,0 23-90,1-23 90,2 25 0,0-22 0,4 20-90,-1-24 180,4 8-180,-2-14 179,4 6-89,-4-11 360,9 3-360,-9-9 180,8 0-180,-10-6 270,5-5-360,-6 3 180,4-6-180,-6 7 90,1-4-90,-2 5 0,0 0 0,-2 2 0,0 0 0,0 1 0,-1 1-90,2 0 90,-4 3 0,1 1 0,-4 9 0,2-2 90,-7 24-90,6-14 90,-5 22-90,8-22 89,-1 26 1,2-23 0,3 22-90,0-26 90,4 20-90,-3-20 90,2 18 0,-3-21 90,-2 20-90,0-18-90,-4 17 0,2-19 0,-4 16 0,3-17 90,-5 15-90,6-20 0,-1 5 0,2-10 270,-1 3-90,1-5 90,-1 4-180,2-8 179,-1 2-179,1-2 90,-4 1-90,3-1-90,-5-1 0,4 1 90,-3-2-90,4 0 0,-1-3-90,2 1-1169,-5-8 180,2 4-3059,-9-8 1619,3 5-4047,-19-8 5487,12 9 231,-9-5 0,17 6 0,1-1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55.9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30 369 6453,'-7'-1'1350,"1"0"-901,1 0-89,0 1 0,2-1-90,0 1 90,2-1-91,1 0-3031,7-1 3032,2 0 90,10-1 809,65-10-989,-28 5 45,15-3 0,3 0-135,4-1 89,12 0 1,3 0-90,6 0-691,-5 0 0,-2 1 601,-12 3 968,-11 1 1,-3 0-699,-8 1 540,30-1-361,-61 4 631,6 0-900,-24 1 1680,-7-3-1860,-10 1 1336,-16-5-1246,11 5-90,-10-4 0,14 5 0,-4-3 0,8 3 0,-2-1 0,5 3 0,-1-3 0,2 3 0,-3-4 0,2 1 90,-5-5-90,2 2 90,-4-7-90,4 7 180,-4-11-90,4 9 180,-3-8-180,5 9 270,-4-4-180,3 6-1,-2-4-89,4 7 0,0-1 0,1 2-90,0 0 90,0 0-90,1 0 90,0 1-90,0 0 90,1 0-90,0 0 0,1 0 0,4 3 0,0 1 0,9 7 0,-6-1 0,10 9 0,-7-5 90,12 15-90,-12-13 90,10 11-90,-14-15 90,5 8 0,-7-10 180,-1 5-180,-6-7 360,-14 12-361,2-7 91,-21 15-90,13-12-90,-25 17 0,22-15 0,-17 13 0,25-17-270,-7 11 1,14-13-541,-4 7 270,10-12-2788,1 3 1619,2-7-2069,4-2 2159,0-4 1619,8-10 0,-4 5 0,3-7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56.9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180 200 6723,'-4'-23'1979,"1"0"-1259,0 1 89,-1 0-89,0 2-91,0 2 811,-6-8-1081,-1 8-269,-1-2 180,-7 13-180,8 7 360,-13 13-360,13-2 180,-7 18-180,10-12 89,-5 28-179,6-19 90,-2 30-90,6-26 0,2 37 90,2-32 0,8 40-90,-3-46 180,10 19-90,-7-30 180,16 7-180,-9-17 0,19-3-90,-15-10 0,8-5 0,-8-1 0,0-4 0,-1-1 0,-1-3 0,20-40 0,-19 24 90,16-45 0,-25 47 90,1-20-90,-7 26 90,1-18-180,-4 26 0,1-10 0,-2 20 0,-1-1 0,0 6 0,-4 8 0,2 2 0,-5 16 0,3-5 0,-3 32 0,6-19 0,6 47 0,2-41 0,13 30 90,-7-38-90,5 5 89,-6-15 181,4 1 0,-4-7 180,6 0-270,-7-10 270,8-14-271,-9 1 1,5-19-90,-9 12 90,-2-24-180,-2 18 90,-3-21-90,-1 24 0,-3-21 0,2 22 0,-3-13 0,3 21-90,-5-6 0,4 12-270,-10 2-89,5 7-2610,-12 18 1530,10-6-1889,-8 21 1799,14-16 1619,0 22 0,6-20 0,3 11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58.2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37 301 6993,'4'-6'3058,"0"1"-2158,-2 0-91,0 2-89,0 1-180,-2 0 719,1 2-809,-2 4-91,0 1 1,-1 5-90,0 2 180,-2 11-270,0-3-90,-4 20 0,3-13 0,-5 31-90,6-27 179,-3 33 1,5-41 450,0 15-180,2-26-1,1 1 91,0-7 180,0-2-540,1-3 0,0-3-91,0-4 91,2-8-180,-1 1 0,3-14 0,-1-1 0,6-26 0,-3 15 0,7-23 0,-6 30 0,9-19 0,-8 22-90,10-20 90,-10 27-90,4-11 90,-9 24-89,4-2 89,-5 9 0,5 10 0,-6 1-90,3 14 90,-4-8 0,4 24 90,-3-18-90,5 21 0,-4-21 0,10 20 0,-6-19 0,11 15 89,-8-22-89,15 8 0,-11-13 0,7 1 90,-10-9-90,0-3 0,0-2 0,9-12 0,-7 4 0,9-18 0,-13 12 0,8-24 0,-8 20 0,8-28 0,-10 29 0,4-14-90,-7 22 1,1-5-1,-3 10-90,6 3 180,-3 5-90,6 11 90,-3 1 0,11 24-90,-9-15-180,15 31 180,-15-31-270,8 14 180,-11-24-180,5 1 181,-4-9-451,12-15 540,-9 0-90,11-23 90,-14 11 90,4-9 0,-6 7 0,0 1 0,-2-1 0,1-9 0,-2 8 90,3-25-90,-5 25 270,1-18-180,-2 26 450,-1-14-361,0 19 91,0-9-180,0 16 0,-1-3-90,1 7 90,-1 3-90,1 6 270,1 24-90,0-9 0,0 33-90,-1-21 0,0 28 0,0 16-90,0-22 0,-1 12 90,1-46 0,-1-4 449,1 2-179,0-7 1079,2 4-1079,-1-14 90,6-4-360,-1-8 0,16-25-90,-7 12 0,17-22 0,-16 23-180,13-12 90,-14 20 0,10-3 0,-15 16-270,8 15 270,-11-1-180,-4 31 270,-7-21-90,-16 25 90,4-26-90,-18 12 90,11-16-90,-26 8-89,24-17-1081,-23 0 541,31-11-1530,-7-7 630,19 0-2249,5-8 1889,6 5-2158,17-12 4137,-8 12 0,10-5 0,-11 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58.5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 68 7263,'4'-9'3868,"0"1"-2339,-1 1 0,-2 0-180,-2 1-180,0-1-269,0 1-180,0 1-181,1 0-179,-1 1 90,1 0-180,-2 4-270,1 3 90,-2 22 0,1-5-1,-2 31 1,2-21 90,-2 26-90,1-22 180,-1 31-180,2-34 360,0 25-180,2-38-1,0 6 1,0-16 180,2-2-540,-1-4-1529,2-10 180,-3-2-2969,-2-18 1890,-1 10 89,-1-8 360,-1 6 2069,-1-9 0,3 7 0,-1-7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58.7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56 6633,'0'-9'1349,"0"0"-1349,0 1-269,0 0-271,0 1 0,0 1 1,1 1 539,2 3 0,1 1 0,1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0.1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1 502 6723,'5'-21'9625,"2"0"-8726,-4 13-179,1-1-271,-2 3-179,-1 2-90,0 1 90,0 5-270,0 1 90,2 18-90,-2-7 90,2 19-90,-2-15-90,2 15 180,0-15-90,0 6 0,0-9 0,-1-2 90,2-1 450,5 5-360,-4-8 629,14 1-629,-9-12-90,7-5 90,-5-1-90,7-8 0,-4 1-90,17-19 90,-15 15-90,14-18 0,-18 20 0,12-16 0,-14 18 0,6-11 0,-10 17-180,1-3 180,-4 8-90,1 3 90,-4 6-270,3 17 180,-3-5-720,4 32 451,-2-23-541,7 25 271,-3-27-991,10 14 631,-4-19-2789,20 7 2699,-13-18-720,18-4 1169,-19-9-359,17-19 899,-20 8 90,13-18 90,-19 16 989,6-23-539,-10 20 809,3-19-539,-7 21 1708,-2-18-1708,-1 18 629,-4-16-809,2 19 359,-5-14-809,4 15 0,-6-9-180,5 15 0,-7 0 0,4 8 0,-11 10 0,7 2 0,-17 25 0,13-13 0,-15 26 0,18-24 90,-9 26-90,14-25 0,-5 19 0,11-26 0,3 14 0,1-19 90,6 8-90,-3-15 90,12-1 0,-6-6-90,12-6 0,-10-1 269,13-16-179,-12 10 360,12-23-360,-16 20 180,7-16-180,-11 17 90,2-10-90,-4 11 0,1-9-90,-3 14-90,1-6 90,-3 11-180,1 1 180,-1 4-90,1 13 90,0-3 0,2 17 0,0-11 0,5 14 0,-1-11-180,11 19 180,-7-19-180,19 14 90,-14-24 90,15 1 0,-14-13 0,13-10 0,-12-1 90,19-26-90,-18 15 0,15-28 90,-20 25-90,10-33 0,-13 27 90,7-42-90,-13 42 90,3-28 0,-7 33 0,0-18 0,-2 20 180,-2-19-180,1 24 89,-2-14-89,2 24-90,-1-5 0,1 12 0,-2 3 0,2 5 0,-3 14 90,2-1 0,-3 22 0,2-10 90,-3 41-90,4-31-90,-2 51 0,4-51 0,1 32 90,1-41-90,1 8-90,0-14 0,2 5-90,-2-8-809,4 14 539,-3-20-629,2 9 269,-3-16-2698,-1 0 2069,-2-6-1529,-3-8 1708,0-1 1260,-10-22 0,6 9 0,-7-12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0.6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 92 6633,'-5'-7'3328,"1"1"-1889,-1 0 91,1 1-91,0 0-180,0 1-180,2-1-179,0 1-270,1 0-271,1-1-89,2 1-90,2-1 0,18-3-180,17 2 0,-2 1-90,19 7 90,-29 3-90,26 6 90,-29-4 0,22 6 90,-31-8 0,9 1 0,-18-5 90,2-2-90,-7-2 180,-2-7-180,0 4 179,0-7-89,1 6 0,-1-2 0,1 4-90,-2-1-90,0 4 90,-1 3 0,2 2-90,-2 5 180,1 0 90,-1 7-180,1-2 269,0 16-269,1-13 0,1 24-90,1-21 90,3 22-90,-1-18-90,3 19 0,-3-16-629,4 24 359,-4-27-1619,3 15 0,-4-26-2608,1-4 2248,-2-11 2339,-3-30 0,0 6 0,-2-21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0.8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 48 7533,'-11'-8'3238,"2"1"-2519,-1 1-179,2 0-450,1 1-360,0 0-539,2 1-271,1 0-179,3 2-1080,-1 2 2339,0 2 0,1 2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16.4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1 196 6273,'3'-14'1889,"1"-1"-1169,1-1-90,1-1-1,1-1-179,0 1-90,1 0 89,2-5-359,-2 7-90,1-3 0,3 4 0,-5 8 0,5-1 90,-6 11 0,5 14-90,-4-5 0,9 28 0,-10-22 0,5 19 0,-7-24 90,2 12-90,-4-14 90,0 7-90,-3-11 90,-1 1 0,-1-1 0,-6 3 90,-8 4-180,2-2 90,-7 3 0,12-10-90,-6 6 90,8-6 0,-9 10-90,10-6 90,-6 13-90,8-9 90,-2 20-90,5-15 90,2 20 0,3-21 89,10 20-89,-4-20 180,14 15-180,-8-21 450,20 7-450,-14-12 270,19-2-270,-20-7 629,21-11-449,-20 3 360,16-14-360,-21 10 539,13-20-629,-17 15-90,6-12 90,-11 14-90,-1-1 0,0 0 269,1-13-179,-2 12 90,2-14-90,-4 22 360,0-7-360,-2 11 180,0-4-271,-1 8 91,-2 0-180,2 2 90,-2 3-90,1 2 90,1 10-90,0-3 90,3 23 0,-1-13 0,8 32-90,-4-28 0,7 23 90,-5-26-90,9 19 0,-8-21 0,6 13 0,-9-21 0,3 5 90,-5-10-90,1 1 180,-1-3-90,0-2 0,1-2 90,3-8-90,-1-1 0,8-16 0,-4 3-90,12-35 89,-11 23-89,9-29 0,-12 34-89,5-18 89,-9 26-90,4-8 0,-7 19-90,3 0 180,-2 8 0,3 8 0,-1 4 0,5 16 0,-3-6 90,9 29-90,-7-22-90,11 33 90,-10-37 0,9 23 0,-11-31 0,9 7 0,-8-17 90,16-11-90,-10-2 0,18-20-90,-17 7 90,10-22 0,-12 14-180,8-40 180,-12 31 0,2-46 0,-10 48 0,-1-27 0,-2 36 90,-4-13-90,3 20 90,-5-15 0,3 19 269,-2-11-179,4 17 360,-2-5-450,3 10 90,-2-2-90,2 4-180,-1 1 90,0 2 0,0 3-90,0 2 180,0 26 90,2-7 270,0 46-271,0-33 181,2 36-180,0-38 0,0 11-90,0-16 90,1-1-90,-1 0 90,2 12-90,0-10-90,2 19 90,-3-22-90,5 32 0,-4-34-180,5 22 0,-6-34-450,2 5 91,-3-12-1530,4 2 1169,-2-9-1978,4-9 989,-2-4-2519,5-17 2340,-4 8 2068,5-29 0,-8 22 0,1-15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1.5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71 120 6723,'-1'-13'2699,"1"1"-7280,-1 0 5660,0 0 1319,0 1 301,-1-5-1210,1 7-680,-2-5-629,2 9 90,-1 0 3122,0 5-3212,1 10-90,1 0 90,3 17-90,0-10 90,5 18-90,-3-13-90,9 26 90,-6-23-90,9 20 0,-10-26 359,8 11-179,-8-18 90,8 2-90,-8-13 180,11-14-180,-8 1 0,11-19-90,-12 13 90,8-25-180,-10 19 0,5-22 0,-8 25 0,-1-20 0,-3 22 0,-6-13 0,-2 21-90,-22-1 90,10 10-90,-26 7-90,21 5-810,-24 18 181,25-11-3599,-15 27 2429,29-24-1529,2 17 2249,14-20 1259,14 7 0,-3-12 0,9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2.0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 98 7083,'7'-15'3508,"-1"1"-2159,-1 2 0,-2 0-179,-1 2-181,-1 2-179,0 1-271,-1 0-179,0 2 0,-1 0-180,0 3 0,-7 5-90,3 2 180,-11 22-180,8-8-1,-7 28 1,8-20 90,-2 33-180,5-29 180,2 25-90,4-33 450,10 13-360,-2-22 90,15 4-180,-8-18 89,13-6-89,-11-3 180,18-19-180,-21 11-90,13-21 0,-19 20 0,5-15 0,-7 14 0,7-23 0,-9 24-90,5-16 90,-8 25 0,1 0 0,-1 5 0,0 1-90,1 3 90,7 16 0,-5-5 0,9 20 0,-9-13 0,6 15 0,-5-12 90,12 23-90,-9-21 0,10 15 0,-10-24 0,12 5-180,-9-12-719,14-3-181,-12-7-4946,21-17 3777,-16 7 2249,21-28 0,-25 21 0,6-12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3.2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87 415 6993,'-4'-8'2698,"0"0"-1110,-3-4-418,3 2 214,-3-2 1135,0-4-1870,3 6 251,-3-8-810,4 12 89,-1-3 247,2 7-426,-2 2 0,2 4 90,-5 17-90,3-7 0,-4 22 90,4-15 0,0 25-90,4-22 90,1 21-90,2-24 90,5 16 0,-3-20 0,6 8 0,-5-17 0,10-5-90,-5-6 0,10-12 0,-11 2-90,8-24 90,-10 15 0,4-35 90,-9 31-90,0-16 0,-3 21 90,-3-18-90,1 16 0,-2-12 0,2 19-90,-1 3 90,1 3-90,0 0 0,1 6-90,1 12 90,2 1-180,5 19 180,-1-10-269,12 23 179,-6-20-450,21 20 360,-17-28-449,17 5 359,-15-15-810,22-10 901,-18-1-91,19-17 180,-22 7 90,11-19 0,-13 13 90,18-46 0,-21 37 270,12-36-90,-20 45 0,0-4 90,-4 11-1,-1 3 271,-1-2-270,-1 6 270,-3-4-271,2 8 361,-2-2-450,2 3 450,-3 0-450,2 4 179,-1 2-179,1 4 720,-4 16-540,3-6 269,-5 22-359,4-14 450,-5 36-541,5-25 181,-6 37-180,6-34 270,-6 45-360,6-38 180,-5 44-90,7-45 0,-1 48-91,2-45 91,0 38-90,1-49 540,0 24-360,1-33 449,-2 15-359,2-28 540,-2 3-541,2-8 541,-1 0-720,0-6 0,-1-2-180,1-3 0,-2-3-90,3 3-1080,-1-1 271,1 2-2879,1-2 1979,0 3-2968,4-3 2158,-1 2-2068,7-5 2878,-3-1 1799,8-10 0,-7 5 0,3-6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3.6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159 138 6723,'-18'-6'3958,"1"-1"-2429,-2 1-90,1-1-90,1 1-269,1 0-271,2 1-179,2 0-270,2 1 0,1 0-181,3 1-89,3 0 90,10 1-180,4 2 90,44 3-90,-18 0 45,12 1 0,6 0 135,37 0 0,-11 0 180,-4-5-180,-57-2 0,2-4-90,-15 0-90,-6-6 0,-6 4-450,-16-9 180,8 9-1079,-13-6-1350,12 9 900,1 1-180,5 2 91,5 3 178,1 0 1710,1 4 0,3-2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4.4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377 510 6903,'-15'-6'2609,"-1"0"-1620,2 1 90,1-1 1,0 0-1,1 0-179,0 0-1,0-1 900,-8-5-1439,9 4-90,-7-5 269,0 0-449,7 4 0,-20-10-90,18 13 0,-9-4 0,12 8 0,-9 3 0,7 1 0,-20 13 0,20-7 0,-8 8 0,13-8 90,0 3-90,4-3 0,0 4 0,3-5 90,5 3-90,0-5 90,20-1 0,-11-4 0,20-6-90,-18-2 90,8-10 0,-10 6 0,9-20-90,-11 13 90,7-19-90,-11 17 180,6-23-90,-7 19 180,4-33-180,-7 33-1,0-24 1,-3 28-90,-2-17 0,1 22 0,-3-11 0,1 19-90,0-1 90,-1 7 0,0 1 0,-1 4 0,-10 24 0,7-9 0,-9 30 0,10-22 0,-3 22 0,5-18 90,-3 38-90,4-31 0,-1 37 0,4-38 90,0 39-90,0-38 0,3 31-90,-1-41 0,4 18-179,-2-26-991,7 8-179,-4-20-5037,18-11 4407,-9-3-809,18-16 2878,-17 6 0,5-5 0,-8 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4.7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26 131 6813,'-3'-13'4857,"-1"0"-3058,1-1-90,0 1-180,1 0-269,0 1-271,0 0 270,1-2-989,0 4 90,-1-1-270,0 6 0,2 6-90,0 6 90,1 17-90,0-3 90,0 34-90,0-23 90,0 43-90,1-42 0,1 26 0,-1-35 90,3 14-90,-3-22 0,3 8-180,-3-17-630,3 0-89,-1-7-2339,5-4 1079,-1-2-4137,15-14 4856,-9 7 1440,11-8 0,-11 9 0,2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5.1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243 320 6903,'5'-22'3148,"-1"0"-1978,-1 0-1,1-1 0,-2 0-89,1 0-91,-1 1-179,0 0-181,-1 1 720,0-11-1079,-2 12 0,0-6-90,0 16 360,-3-2-180,-2 2-181,0 1 361,-8 9-360,6 3 360,-9 10-270,8-2 359,-9 14-359,8-6 450,-13 33-540,11-20-1,-10 34-179,12-30 90,-9 42-90,11-36 90,-5 39-90,9-30 0,1-2 0,4-7 0,0-17 0,1-2 0,0-4 0,1-2-180,-1-3-1439,2 4 180,-2-9-3238,-1 1 2068,-4-11-2248,-9-9 3058,0 1 1799,-6-5 0,2 2 0,-1-1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5.7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0 439 6453,'7'-10'2609,"-1"-1"-1800,1 1-179,0 1-180,1-1-90,1 1-181,0 1-89,1 0 0,2 2-90,1 1 0,2 1-90,23 4 0,24 5 90,-9-1-90,23 2 1,-45-5-91,31-8 90,-32 0-90,23-12 90,-33 6 0,13-24 180,-20 15 450,6-31-181,-14 28 271,-1-13 90,-4 20 1978,-2-11-1888,0 11 539,-2-11-810,1 17-179,0-1 0,1 6 90,-1 0-270,0 2 269,-2 0-269,1 4 630,-8 14-450,4-1 359,-8 23-359,6-11 630,-10 43-721,9-28 91,-7 44-180,9-41 90,-4 49-270,8-45 90,-3 53-90,6-60 0,0 27 0,2-42 0,1 10-180,0-19-1439,2 7 360,-2-13-3149,1 3-5423,-1-10 8329,-2-11 1502,0 2 0,-2-9 0,0 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5.9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1 101 6903,'0'-12'4318,"-1"0"-2879,2 1-270,0 0-179,0 0-181,2 2-269,1 0-180,1 1-181,3 2-89,3 0-269,13 1-3150,29 8 1710,-14-1-3058,43 9 3688,-50-5 989,18 2 0,-24-4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6.7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54 250 6633,'-11'-2'5127,"2"1"-3867,-1-2-181,5 1-90,0 0-269,2 0-180,1 0 89,1 0-539,3 1 90,10 1-180,-1 2 90,16 1-90,-10-1-90,6 1 90,-7 0-90,6-1 0,-5-1-90,10-3 90,-15-1 0,5-6 90,-14 1-179,-7-14 179,-1 9 0,-15-19 0,10 18 90,-6-7-90,8 12-90,1 2 90,-1 1 0,0 3 0,-5 3 0,2 4 0,-10 12 0,7 0-90,-16 43 90,17-27 0,-9 39 0,19-41 0,3 19 0,3-23 0,15 21 0,-4-28-900,31 9 270,-19-24-899,29-6 720,-26-7-1530,31-20 1710,-29 10-181,23-23 540,-31 18 90,9-19 180,-17 17 540,8-32-90,-15 28 899,2-27-360,-8 32 2339,-1-20-2248,-2 24 809,-2-16-1619,2 25-1,-1-6-179,2 15 450,0 12-270,0 4 180,1 27-180,-2-12 179,-2 45-359,-1-32 90,-5 42-180,3-44 270,-10 35 0,6-41 719,-11 20-359,10-36 629,-7 0-719,8-14 359,-3-24-809,11 0 90,17-52-180,2 33 0,15-27-90,-9 31-90,0 3-179,0 3-1710,13-10 989,-14 19-2158,12-7 989,-23 24-269,1 3 89,-8 5 91,-2 2 449,-3 1 1889,-4 5 0,3-4 0,-2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16.7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52 6813,'-3'-4'2159,"1"0"-1350,-1 0-179,2 0 0,0 1 179,0-2-539,2 2-90,13-5-180,-4 5-450,36-1 0,-24 4-1798,43 0 1348,-37 0-719,26-2 990,-29 1 629,5-1 0,-12 0 0,-2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8.1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32 604 6813,'-4'-5'3508,"0"-1"-2249,-1 1-89,1 0-4432,0-1 4071,0 1 1490,-1-6-2299,3 7 0,2-3 90,4 9-90,26 5 0,-10-3 3482,29 3-3482,-23-6 90,27-7-90,-26 0 0,18-9 0,-29 5 0,6-16 0,-14 12 90,-2-14-90,-8 14 0,-4-6 0,0 10 90,-6-5-90,3 9 0,-9 2 0,6 8 0,-6 4 0,3 2 0,0 4 0,-2 1 90,-12 22-90,10-12 0,-13 25 0,18-24 90,-4 16-90,9-17 89,1 21-89,6-24 90,7 15-90,3-24 90,21 1-90,-8-11 90,24-7-90,-20-5-90,25-22 90,-25 12 0,18-24 0,-26 21 0,12-24 0,-15 23 0,8-17 0,-14 24 90,0-2-90,-3 9 0,-1 1 0,0 2 0,1 1-90,-2 3 90,5 5 0,-3 2 0,5 11 0,-3-3 90,8 24-90,-7-15 0,7 22 0,-8-22 0,5 9 90,-4-14-90,9 6 0,-7-15 0,13-2 0,-9-9 0,18-18 0,-16 7 0,21-24 0,-22 21 0,10-12 0,-16 18-90,8 0 90,-9 9 0,8 5 0,-8 5 90,6 9-90,-6-5 0,10 15 0,-9-14 90,9 11-90,-8-15 90,11 1-90,-9-8 0,14-9 90,-12-3-90,15-27 0,-13 13 0,11-32 90,-15 26 90,8-43-90,-11 33 360,6-53-270,-11 51 89,0-34-179,-4 42 180,-3-18-90,0 24 180,-4-19-270,4 27-90,-3-10 90,4 20 90,-5 6 90,4 8 629,-7 26-539,7-7 269,-3 34-359,5-23 360,0 46-540,1-36 0,2 40-90,0-43 90,4 39-90,-2-40-180,5 32 0,-4-42-1079,4 21 629,-5-28-1619,3 11 450,-5-24-2608,3-1 2068,-2-9 2339,2-16 0,-3 2 0,2-13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08.4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80 92 7263,'-12'-11'4317,"0"0"-2787,0 2-91,1 1-180,2 0-180,0 2-359,2 0 539,0-2-1079,7 4 0,22 1-90,0 5 0,38 4 0,-20-3 0,38 4 90,-27-3 134,1-2 1,1 1-45,-2-2 450,44-4-540,-64 0 0,16-7-270,-33 4-900,-2-6 271,-14 7-1890,-16-2 720,-1 8-4497,-35 9 4767,22-1 771,-30 15 0,32-8 0,-8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10.2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438 649 6363,'-3'2'2879,"-1"0"-1710,0-2 90,-1-2 91,-2-1-181,-1-2 0,0-1 1080,-10-15-1799,5 7 89,-12-18-449,11 15 90,-3-5 0,5 7-90,1 1 0,-1 0 0,-3-3 0,3 5-90,-12-7 0,12 12 0,-13-3-90,11 9 90,-11 6 0,8 2 0,-12 12 0,11-3 0,-16 28-90,19-18 90,-10 28 0,18-26 0,2 29 0,7-29 90,11 28-90,-1-37 0,15 9 0,-8-22 90,19-6-90,-12-7 0,33-29 0,-29 10 0,25-35 0,-32 22 0,14-52 0,-21 40 0,-3-9 0,-2 1 0,-5 6 0,2-42 0,-6 55 0,1-29 0,-2 40 0,1-17 0,-2 30 0,0-3 0,-1 10-90,-1 0 90,2 9 180,-3 14-180,3-1 180,-1 24-90,1-11 90,0 27-90,1-16 89,2 54-89,-1-40-45,2 8 0,0-1 45,0-8 0,5 38 0,-5-52 90,3 23-90,-4-34 0,1 14-90,-3-27 90,1 4-180,0-10-720,1 4 1,0-6-4768,12 1 3238,-3-4-1708,18-2 2787,-10-2 1260,8 0 0,-7-1 0,2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11.1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224 525 6813,'0'-19'2968,"-1"-1"-7549,0 0 5661,-1-1 1498,-1 0 1020,-4-20-2339,1 11-1079,-2-7 770,3 21-860,-6 12-90,3 4 0,-13 10 3392,8 3-3392,-18 25 0,14-14 0,-19 35 0,21-31 0,-6 15 89,13-19-89,1 18 0,5-16 90,8 28-90,1-33 90,8 8-90,-3-18 0,1-2 90,1-3-90,1-4 0,8-5 0,1-7 0,6-11 90,-9 0-90,2-22 0,-12 19 0,7-33 0,-12 32 0,3-18-90,-6 25 90,2-12 0,-3 19-90,1-4 90,-2 14 0,2 4 0,-1 5-90,2 10 90,-1-2 0,7 23 0,-4-17 90,13 26-90,-9-28 0,13 12 90,-11-22-90,13 0 0,-9-10 0,15-10 0,-11-2 90,21-27-90,-20 13 90,9-18-90,-15 17 90,-3-3-90,-1-1 90,-2-2 0,-1 0 180,1-30-90,-4 22 0,0-34-90,-3 42 90,-2-16-180,0 25 90,-1-12-90,0 23 0,1-5 0,0 16 269,2 16-179,-1 1 270,3 23-180,-3-12 180,0 40-270,-1-28 90,-4 56-90,2-50-90,-3 40 0,2-45 0,0 32 90,2-37-90,2 20 0,0-34 0,1 5 0,-1-13 89,0 0-89,0-5-89,-1 0-91,0-3-1170,0 2 361,0-3-4228,4 0 3058,0-4 0,3-1 450,0-2 1709,11-12 0,-5 4 0,7-9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11.5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65 6723,'-13'-8'2609,"1"1"-1710,2 1-89,3 0-181,1 1-89,2 1 719,29-9-1169,-9 7 270,63-3-270,-49 10 180,46 8-180,-58-3 360,11 6-91,-24-7 1170,-4 4-1079,-4-4 270,-7 3-540,3-5 90,-8 1-360,9-3-360,-3 0-180,7-1-1978,1 0 809,3 1-180,2 2-1439,6 5 2248,-1 0 1170,5 4 0,-1-1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12.2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416 167 6453,'-11'-11'2789,"-1"0"-1800,0 0 1,0 0-1,0 0-179,1 0 719,-4-3-900,4 2-89,-2-2 1079,-5-5-1349,9 8 90,-10-8-270,11 14 90,-10-1-180,6 5 0,-15 3 0,9 3 0,-21 12 0,18-5 0,-24 25 0,26-17 0,-7 13 0,16-13 0,1 2 0,3 1 0,4-1 90,3 11-90,3-8 0,3 7 0,7-6 89,-1-8-89,21 8 0,14-24 0,-8 2 90,13-26-90,-33 5 0,15-30 0,-19 19 0,11-26 90,-16 27-90,8-24 0,-11 27-90,5-17 90,-9 26 0,1-5 0,-3 14-90,0 3 90,-3 8 0,0 13 0,0-2 180,0 24 0,2-17 360,4 31-450,-1-30 90,4 13-90,0-18 90,1 0-180,1-1 180,14 11-180,-7-11 0,22 11-90,-17-19-1350,29 0 181,-25-9-2519,23-9 1620,-29-2-2880,6-26 5038,-18 13 0,-3-16 0,-8 16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12.8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57 304 6633,'-3'-28'2519,"0"0"-1620,-1 1 91,1 1-4342,-2 1 5331,0-8-131,0 9-948,-1-5-180,2 12 809,0-6-1349,0 9-1,-1-7 3213,3 16-3392,-1 1 90,3 8 180,0 13-180,1 1 720,6 53-630,-3-30 0,7 55-90,-5-52-1,3 31-89,-3-33 0,2 40 0,-4-43 0,2 27 0,-5-40 0,-2 18-89,-1-25-541,-5 17 90,4-24-1529,-3 6 630,5-13-1889,0 1 1619,2-6-2069,4-10 3059,-2 0 719,2-7 0,-1 3 0,-1-1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14.1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67 94 6273,'-13'-9'1799,"1"0"-1169,1 2-90,2 0-1,2 2 541,-2-3-900,6 3 0,0-3-90,6 5-1,3-1-89,4 1 90,17-1-90,-7 3 0,33 3 0,-28 1 0,14 3 0,-18-2 0,0 0 0,-2 0 0,0-1 0,-2 0 0,11 0 0,-10-2 90,12-1 0,-17-2 90,5-3 0,-9 2 270,3-2-180,-6 2 359,2 0-449,-5 1 180,1 0-270,-4 1 180,1 1-90,-1 3 0,0 0 0,1 3 359,2 10-359,0-5 0,7 24-180,-4-17 90,8 20-90,-5-18 0,6 15 0,-5-16 0,11 17 0,-9-20-90,11 7-90,-10-17-899,16-6 629,-13-5-719,19-22 899,-21 10 90,7-13 90,-12 12 0,3-19 90,-5 13 90,3-27 0,-7 31 360,0-13-180,-3 21 449,-1-7-539,0 11 90,0-1 0,0 6 179,-1 4 631,-2 6-361,1 1 541,-3 17-721,2-4 451,-3 26-630,1-12 629,-3 61-719,3-40-258,2 3 1,1 0 76,0 1 46,1 3 0,0 0-135,0 1 90,0 5 0,-1-2-90,0-14 270,-6 36-90,3-56 180,-8 9-180,3-24 269,-21-5-359,12-14 425,-16-19-425,20 0-90,-4-43 0,15 24-90,7-12 0,3-1 1,7 4-361,20-43 180,-11 50-540,21-23 271,-15 30-1530,34-24 989,-29 31-1528,28-16 1169,-33 27-2699,21-11 3239,-26 15-720,19-11 1439,-28 15 0,5-5 180,-13 8 360,-2-5-91,-4 5 451,-3-7-360,1 7 629,-3-6-359,2 3 1439,-2-9-1350,4 7 1710,-2-13-1709,3 13 449,-1-7-719,2 10 269,-2-3-539,1 6 90,-2-2-180,3 4 0,-1 0-90,0 1 180,0 1-90,0-1 0,0 3-90,1-1 90,1 4 0,1 0-1,-1 2 91,1 2 360,3 15-450,-3-7 180,3 20-180,-2-17 0,2 28 0,-3-20 90,1 42-180,-2-37 269,-1 33-179,-2-35 90,-1 19 0,1-23 90,-2 18-180,2-25 90,0 11-90,1-21 180,2 4-180,0-9-270,5-2-90,-1-4-899,4-5 179,-4 1-2518,2-3 1169,-4 3-4497,0-9 5217,-3 6 1619,-3-6 0,-1 4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14.4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170 96 6453,'5'-17'3418,"1"2"-2158,-1 0-1,0 2-180,-1 1 1170,4-3-1439,1 9-271,2 4-359,-3 9 180,-5 14-180,-3-5 0,-17 37-180,4-26 0,-22 31 90,15-36-90,-14 10 0,14-16 0,-11 6-90,16-12-2249,-10 0 630,15-7-3868,-3-2 4138,13-1 360,2 0 1079,5 1 0,1 1 0,1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15.8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71 295 6273,'-3'-2'1619,"0"1"-809,1-1 90,0 1-1,0 0 90,0 0 1,-1 0-1,1-1 1620,-4-1-1980,3 0 631,-2-3-990,3 4-180,1-2-1,1 3 91,0 1-180,2 0 0,0 1 90,2 1-90,0 0 0,2 1 0,4 3 90,-1-1-90,9 3 0,-6-4 90,15 1-90,-12-3-180,18-5 180,-19-1-270,10-6 91,-15 3-91,3-11 270,-8 7-90,-3-13 90,-3 12 0,-6-11 0,1 10 0,-7-14 0,6 14 0,-10-13 0,10 17 0,-7-4 0,9 9 0,-7 2 0,4 3 0,-11 10 0,8-3 90,-11 13-90,11-8 270,-8 14-180,10-12 89,-8 19-89,12-19 0,-3 15 0,7-16 0,2 20-90,1-15 90,4 20-90,-1-18 0,6 16 0,-2-15 0,12 19 0,-7-22 90,20 14-90,-16-24 0,20 0 0,-18-11-90,23-15 90,-19 5-90,20-21 0,-22 12-90,13-19 90,-15 13-179,19-35 179,-20 29-180,17-43 180,-24 45 90,6-16 0,-12 27-90,0 1 90,-1 2 0,1-8 0,-2 10 0,1-7 0,-3 14 90,1-3-90,-1 6 90,-1-2-90,0 4 90,-2 0-90,1 4 90,-3 2 0,1 2 179,-6 12-179,3-6 90,-6 14-90,6-11 90,-5 15-90,5-14 180,-3 11-90,5-15 360,-1 6-361,3-9 91,-1 5-90,2-9 90,0 2-270,0-3 90,1 2-90,0-3 0,0 4 0,2-3 0,4 12 0,-2-7 0,6 13 0,-6-11 0,3 9 90,-3-6-90,2 12 90,-2-12 0,0 11 0,-2-14 90,1 10-180,0-10 90,2 9 0,-2-11 0,6 10-1,-3-8-89,5 7 0,-5-9 90,5 8 0,-6-9 90,1 6-90,-5-8 180,-3 2-270,-1-4 0,-7 3-180,1-4-1439,-21 4 360,9-3-2249,-23 0 1349,20-3-3868,-20-2 4768,24 0 1259,-11-4 0,24 3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17.7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56 236 6543,'-9'-1'2159,"1"0"-1259,-1 0 89,2 0-90,1 0-89,1-1-180,1 1 539,0-2-899,2 1-90,0 0 90,5 1-270,-1 1 89,7 3-89,-4-1 0,7 4 90,-5-4 0,7 2-90,-5-2 630,8 0-270,-7-2 90,3-1-91,-7-1 91,0-1-90,-1-1 0,0-1 359,0-6-539,-2 3 180,0-12-360,-3 12 180,-1-7-90,0 8 90,-3-2-90,3 5-90,-4-2 0,3 4 0,-4 3 0,2 2 0,-8 8-90,4 0 90,-14 21 0,10-13 0,-10 22 0,14-20 0,-4 25 0,8-22 0,3 22 0,4-25 90,14 20-90,-4-22 0,19 13-90,-13-21 0,30 2 0,-23-11-90,36-8 90,-36-3-90,19-14 180,-27 8-180,9-15 90,-15 8-90,6-30 180,-10 22-90,6-43 90,-9 41 0,3-29 0,-5 36 0,1-14 90,-2 19 180,-1-13-90,-1 19 90,0-10-270,0 16 90,0-2-90,0 7 0,-2 3 0,1 3 90,-1 10 0,1-1 180,0 28-180,0-14 89,2 28 1,0-25 180,4 34-270,-2-31 90,3 27-90,-2-34 90,2 17-180,-4-23 270,2 10-90,-2-19 809,0 3-629,-1-8 180,3 0-361,-2-6 91,7-15-270,-2 2 90,8-22-90,-5 13 0,10-27-90,-10 25-90,9-22 0,-11 27-989,11-16 629,-9 18-809,12-11 630,-9 18-2969,18-1 2159,-15 9-1800,17 6 1800,-19 5-1799,14 18 2609,-15-11 719,6 11 0,-11-12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16.1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2 7623,'5'1'5037,"-1"-1"-3418,0 1-90,-2-2-270,0 1 360,0-1-1349,-1 0-4138,0 0 1800,-4 2-181,0 0 90,-4 1 450,0-1 593,-2-1 1116,0 0 0,0-1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25.1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690 144 5914,'-7'-8'539,"-1"0"-6109,0 1 5930,-4-3 1139,3 4-960,-15-11 501,12 9-861,-12-9-89,15 10 0,-11-8 3302,11 8-3392,-8-6 0,10 9 0,-5-4 90,6 5-90,-9-1 0,7 3 0,-8 1 0,5 1 0,-13 3 0,11-2 90,-11 3 0,13-3 90,-10 4-90,12-3 0,-10 4 0,10-2 540,-14 9-361,10-5 271,-16 13-270,14-10 0,-12 11-180,11-9 0,-15 14 0,16-15 0,-14 15 0,18-16 89,-7 9-89,10-10 360,-6 14-270,7-9 360,-7 15-270,8-14 179,-7 18-359,7-17 90,-6 17-90,8-19 450,-4 17-360,6-15 269,-2 16-179,4-18 450,1 21-540,1-18 90,2 18-180,-1-19 179,4 18-179,-3-17 180,5 16-180,-4-19 180,5 9-180,-2-11 180,12 13-180,-9-14 180,17 16-180,-15-18 89,14 9-89,-13-11 0,5 1 0,-5-4 0,2 0 0,0-1 90,12 1-180,-5-2 180,17-1-180,-14-2 180,19-3-180,-17-1 270,20-6-180,-20 2 449,26-12-449,-27 7 180,20-14-180,-27 11 90,18-18-180,-19 14 90,23-26-90,-24 24 0,16-23 0,-17 22 0,17-29 0,-18 23 90,13-25 0,-17 28 90,4-16-90,-9 17 0,2-22 0,-6 22-90,-3-25 0,-3 28 0,-5-18 0,2 21 0,-7-13 0,4 13 0,-14-18 0,10 18 0,-14-15 0,14 18-90,-16-12 90,15 15-90,-21-11 90,18 15-90,-18-5 90,15 9-90,-19-1 90,13 3-90,-34 2 0,30 1-270,-24 1 90,33-1-1529,-8 3 450,18-1-4947,4 13 4137,13-6-809,14 14 2968,-3-13 0,7 1 0,-4-6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26.2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39 410 6363,'-6'-2'1889,"-1"-1"-1169,1 1-90,0-2-1,1 2-89,1-1 629,0-2-719,20-4-450,-2 0 450,60-9-360,-26 9-445,37-5 535,-29 4 0,5 1 0,2-1 0,1 1-90,1-1 0,0 0 90,27-3-90,-23 3-90,-14 3 0,-1-1 0,5 0 89,28-3 181,-45 5 270,16-3-180,-33 4 359,14-8-629,-25 4 535,6-8-625,-16 7 0,-7-13 0,-2 11 0,-10-11 0,6 13 0,-11-8 0,10 10 0,-11-6 0,12 9 0,-7-3 90,9 5-90,-2-1 179,4 2-89,0 0 90,1 0 270,0-1-360,1 1 90,0-2-180,2 3 90,0 0 0,5 3 0,0 0 0,4 3 269,12 8-269,-6-4 0,16 10-90,-14-8 90,18 13-90,-18-12 90,16 19-90,-22-17 90,0 14-90,-12-13 0,-14 12 0,0-10 0,-28 16-90,19-17-359,-24 13-91,33-19-1529,-7 4 540,19-10-3778,11 0 3778,2-3 1529,21-3 0,-9 0 0,8-1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27.4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93 521 6903,'4'-21'2788,"-1"0"-1798,-2 1-1,-1 1-89,-1 2 539,-2-3-899,-1 5 179,-3-4-449,3 9 180,-4-2-360,5 7 90,-3-1-180,2 4 90,-5 5 0,3 1 0,-6 15-90,5-4 179,-4 17-89,5-9 0,-2 31-90,6-25 90,6 35-90,0-38 90,6 12 0,-4-22 0,0-3 90,1-2 0,0-2 90,4-2-180,-2-3 90,13-9-180,-10-2 0,10-16 0,-12 7 0,7-26 0,-10 18 0,3-35 0,-9 34 0,-2-21 0,-2 27-90,-9-13 90,3 17-90,-10-7 90,9 15 0,-13-3 0,12 7 0,-7-1 0,12 4-90,-1 2 90,6 0 0,7 8-90,1-3-90,20 13 90,-10-10-989,31 11 539,-23-13-90,16 1 1,-18-8 89,1-2-90,0-2-359,9-7 629,-10 0-270,21-20 540,-24 10 1,10-24 89,-20 19 0,0-30 0,-7 25 0,-5-33 0,-1 38 89,-3-16-89,2 26 270,-2-9-180,2 14 180,-1-4-180,3 10 90,-1-2-90,2 4 540,-1 3-181,1 1 631,1 9-451,1-2 1170,2 21-1349,0-12 180,2 23-360,-2-19-91,1 8 1,-2-8-90,1 0 0,0 2 90,2 13-90,-2-9 90,4 22-180,-4-20 90,3 20 0,-3-22-90,1 27 0,-2-29 0,-1 19 90,0-29 450,-1 9-271,0-15 271,0 1-360,0-10 180,0-12-270,2 1 0,2-18-90,0 10 0,12-26 0,-5 19 0,12-21 0,-10 25 0,16-11-90,-14 18 90,15-4 0,-17 14 0,12 8 0,-14 3 0,7 13 0,-12-6-90,-4 20 90,-4-15 0,-6 17 0,-1-21-90,-15 11 90,10-15 0,-17 5-90,16-12-450,-14 0 180,15-3-1978,-10 0 899,15 0-2069,-4 1 1529,8 0-1439,1 4 2158,2-2 1260,4 2 0,1-3 0,2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28.1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17 199 6723,'-5'-9'2519,"1"0"-1890,0 0-89,2 1-180,1 0-90,1 1 89,7-4-359,-2 7 90,19 2-90,-12 6 0,22 9 0,-20-8 0,15 5 0,-14-8 0,9-1 0,-9-3 0,9-6-90,-11 1 90,10-21 0,-15 14 0,4-13 0,-12 15 0,-3-3 0,0 5 0,-4-4 0,2 6 90,-6-2 0,6 6 90,-4-2 0,6 4 1079,-1 3-629,2 2 1619,-2 13-1530,3-3 361,-2 19-630,2-11 269,-1 20-449,1-12 540,-2 37-631,2-29 271,0 49-270,1-48 90,1 36-90,0-41 180,1 33-181,-1-34 181,1 23-90,-2-33 180,-1 9-270,0-17 359,-7 8-449,2-14-90,-18-1 0,10-8 0,-15-9 0,15 3-539,-10-12 89,13 8-1619,-5-10 180,12 10-5577,5-8 5128,2 11-810,10-4 3148,-4 8 0,4 1 0,-2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29.2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19 687 6363,'-4'-5'2519,"0"0"-1620,0 0-89,1 0-180,1 1-181,1-1-89,1 0-90,1 1-3392,5-4 3302,-1 4 0,4-3 269,0 3 451,5 0-630,-3 2 629,11-2-719,-12 1 3482,13-4-3572,-11 3 0,11-7-90,-10 3 90,15-14-90,-15 9 90,13-21 0,-17 19 0,1-10 90,-7 13-1,-2 0 1,-1 0-90,-1 2 90,-1-1-90,-3-1 0,0 2 0,-5-2-90,2 7 0,-10 3 0,6 5 0,-17 14 0,15-3 0,-18 26 90,19-17-90,-10 22 0,15-22 90,-3 16 0,7-18 90,3 19-90,4-22 0,7 12-90,-1-20 90,19 2-90,-10-9 0,18-4 0,-16-3 0,19-14 0,-19 7-90,17-16 90,-21 13 0,11-20 0,-14 17 0,7-16 0,-12 19 90,2-10-90,-6 14-90,3-7 90,-6 13 0,1 1 0,-2 6-90,2 6 90,0 0 90,4 18-90,-2-11 0,7 18 0,-3-18 0,14 16 0,-9-18 90,23 9-90,-17-17 0,19-4 0,-19-7-90,20-18 90,-20 6 0,15-22 0,-21 16 0,7-22 0,-11 17 0,7-34 0,-9 29 0,5-43 0,-9 43 0,2-28 0,-4 34 90,-2-15-90,0 21 179,-6-17-89,3 22 180,-7-16-90,7 21 0,-5-8 0,6 13-90,-2-3-90,3 5 90,-1 0 0,2 6 90,0 9 0,1 2 449,2 33-449,0-17 270,1 52-270,-2-42 0,2 38-180,-2-39 90,3 37 0,-2-38-90,5 29 90,-4-40-1,5 16 1,-4-24 90,3 10-180,-5-20 90,1 4-90,-2-7-180,1 1 0,-2-4-6026,-1-1 3777,1-4 91,-1 0 179,1-3-719,0-4 2878,0 2 0,1-4 0,0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29.6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76 6993,'-6'-6'1889,"2"1"-7010,2-1 5481,4 1 1499,4 0-1140,13 0 590,1 1-409,25-1-450,-13 3-90,13 1-1,-10 1-89,0 0 90,1 0 719,25 0-629,-24-1 540,25-1-541,-40 1 4113,11-1-4203,-21 1 1,5-2-270,-14 2-90,-2-4 0,-4 2 0,-6-4-90,3 4 0,-6 0-180,8 4-2518,-3 7 1079,5-1-360,0 5 90,3-4 180,1 0 360,2 2 450,0 0 989,1-1 0,2 1 0,1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30.0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1 120 6813,'1'-15'3508,"1"1"-7729,-1-1 5570,-1 1 1409,0 2 660,-1-12-2378,0 13-501,1-3-449,0 16 90,1 7 3392,1 2-3122,3 11-180,-2-3 449,8 31-539,-5-20 180,6 29-180,-6-29 90,3 20-90,-5-23 89,2 24-179,-3-28 0,1 20-90,-3-29 0,1 5 90,-1-13-90,0-1 0,0-2 0,0-2 0,0-1-90,-1-3 0,0-1-1079,0-6 360,0 2-1980,1-8 810,-1 6-4317,3-11 4677,-1 9 1619,2-13 0,-2 11 0,2-5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9:30.4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232 180 6633,'-13'-26'2159,"2"3"-1529,0 2-91,2 4-179,1 2-90,1 4 0,1 3 1709,-8 28-1260,5-1 1260,-18 65-1439,14-33-136,-2 3 1,0 1-135,0 2 0,0 2 0,0 1-90,2 0 224,4 2 1,3-1-135,6-13 360,14 29-360,4-50 359,45 4-449,-20-25 90,52-10-180,-43-10 45,5-7 0,-1-4 45,2-3 89,2-8 1,-3-2-90,-15 2 0,16-21-90,-38 25 180,-4-17-270,-10 11 90,-10-28-90,-7 27-90,-33-47 90,15 41-90,-2 2 0,-2 0-90,-1 4-4561,-35-30 3842,33 39-4993,-45-11 3554,45 34-1,-20 4 360,26 9 540,1 5 1439,3 1 0,1 2 0,3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7:33.8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7 101 6363,'-2'-8'1170,"1"-1"-990,1 0-1,2 0 91,2 1 810,16-10-810,-8 8 449,33-10-629,-26 16 90,20-1-90,-25 6 180,4 2-90,-10 1 629,1 7-449,-7-4 809,-4 15-719,-2-9 180,-8 15-450,5-12 539,-8 20-539,7-15 90,-7 21-180,10-20 180,-3 27-270,6-23 90,0 24-90,3-27 0,7 24 0,-2-23 90,10 19-90,-7-24 90,16 14-90,-11-18 90,15 8-90,-15-16 0,11 2 90,-11-6 359,8 0-179,-12-2 180,4-1-180,-10 0 179,1 1-359,-3 1 0,-4 4 0,-2-1-90,-9 12 90,2-3 90,-19 34-90,13-18 90,-15 37-90,18-31 180,-5 28-180,11-27 449,1 38-359,5-37 180,8 36-180,-2-46-90,4 19 0,-3-30 90,0 9-180,-3-16 270,0 6-180,-3-11 0,-7 4-90,-1-5 0,-27 8-90,13-5-450,-24 8 0,25-7-2248,-10 5 539,18-7-4857,1-1 5307,11-6 1799,7-6 0,4-2 0,2-3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19.3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9 657 6453,'0'-13'2429,"0"0"-1530,0-1 181,0 0 89,0-2 90,-1 1-89,0-1 89,0 1-270,0 0-89,0 1 449,0-3-179,0-2-1081,0 5 1,0-2-90,1 13-90,1-1 90,-1 4 90,4 10 0,-1-1 450,7 29-360,-5-16 450,6 38-540,-7-31 179,5 25-179,-6-30-90,1 5 0,-1-11 90,-1-2-90,0-2 90,3 7 90,-2-10-90,1 4 90,-2-12 0,-1-1 180,3-2-90,4-10-270,-1 0 0,8-18 0,-5 9 0,9-21 0,-6 15-90,13-27 0,-12 27 0,13-24 0,-17 32 0,5-9 0,-9 18-270,2-2 270,-4 8 0,3 5 90,-3 4 0,2 12 0,-2-5 0,2 22 0,-2-16 0,4 29-90,-4-27 0,4 19 0,-3-22-449,9 17 359,-7-19-180,10 11 270,-8-17-90,7 4 90,-6-9 90,2 0-90,-4-3 90,5-4 0,-4-2 0,12-14-90,-10 4 90,10-19 0,-11 11-180,14-33 180,-11 23 0,10-30 0,-14 32 0,4-23 90,-8 27-90,-1-15 0,-5 25-90,-9-7 90,2 12 0,-13-5 0,10 12-90,-9 0 90,12 4 0,-10 11-90,10-2 90,-8 17 90,10-8-90,-4 28 0,5-19 0,-1 17 0,5-20 0,0-1 90,3 10-90,-1-10 0,3 12 0,-1-17 0,4 7 0,-3-14 0,6 6 0,-3-12 90,16-3 0,-11-7-90,15-10 0,-14 2 90,8-14-90,-10 8 0,10-26 0,-12 19 0,6-25 0,-9 26 0,2-24 0,-4 25 0,2-23 0,-4 31 0,1-10 0,-2 17-90,0-3 90,0 6-90,-2 0 90,1 5-90,0 10 180,1-2-90,0 16 0,1-9 0,3 18 0,-2-15 0,2 8 0,1-9 0,0-2 0,0 0 0,4 0 0,-6-9 90,8 3-90,-7-7 90,7-4-90,-5-3 90,11-14-90,-8 6 0,10-20 90,-11 13-90,9-31 0,-10 22 90,5-29-90,-9 30 0,1-34 0,-3 30 0,-1-30 0,-3 34 90,0-28-90,0 29 0,-1-17-90,2 28 90,-1-1 0,1 9 0,0 1-90,0 1 0,-1 5 180,1 4 0,-3 15 0,3 0 90,-2 22 0,2-12 269,-1 40-359,2-29 360,3 55-360,1-52 180,4 38-180,-3-43 180,10 36-180,-6-36 0,10 28-90,-8-38 90,12 19-90,-10-25-180,15 9 0,-12-22-1169,30-10 719,-17-8-3058,44-38 1799,-38 15-2518,26-41 2338,-37 34 2069,10-42 0,-23 43 0,2-21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05.6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292 0 6723,'-3'0'360,"1"1"-270,1-1 90,-1 2-180,2-1 0,-2 1 90,1-1-90,-1 2 0,0 0 0,-2 5 0,1-3 0,-2 4 0,2-4 90,-2 5-90,3-5 90,-2 8 0,2-7 89,-1 7 1,1-5 270,-3 9-360,3-7 180,-4 14-90,4-13 449,-2 13-449,2-14-90,-1 10 0,1-11-90,0 7 90,1-6 360,-1 10-360,0-9 270,0 15-360,1-15 90,0 15 0,0-14-90,1 9 0,0-11 90,0 11-90,0-10 89,0 9 1,1-10 450,1 10-270,-1-9 0,1 9-180,-1-11 0,0 5-90,-1-6 90,0 10-90,0-10 0,0 9 0,1-10 0,1 8 0,-1-8 90,2 8 0,-2-7 269,0 9-179,0-7 180,-2 10-180,1-10 0,-2 9-180,0-9 0,0 9 0,2-11 90,-1 6-90,1-8-90,-1 8 90,1-7 270,-2 10-90,0-9-1,0 4 91,0-5-90,0-1 180,-1 4-360,0-3 90,-2 6-90,3-7 0,-3 5 0,3-6 0,-3 5 0,2-5 90,-3 6-90,3-5 0,-4 5 0,3-5 0,-8 9 0,6-8 0,-8 9 0,8-9 0,-6 6 0,7-8 0,-4 2 0,6-4 0,-3 0 0,2-1 0,-3 0 0,2-2 0,-6 1 0,5-1 0,-7 0 0,7 0 90,-5-1-90,5 0 0,-2-1 0,5 0 0,0-3 0,3 4 90,0-3-90,0 3 0,3-2 90,-1 2-90,3-1 0,-1 2 0,5-1 0,-3 1 0,8 0 0,-6-1 0,8 3 0,-10-1 90,5 10-90,-7-3 0,0 14 0,-3-6 0,-2 20 90,1-15-90,-1 26 90,1-26-90,1 16 0,-1-21 90,4 14 0,-2-16-90,4 12 89,-4-15 91,2 9-90,-2-10 180,1 9-90,-2-10 90,3 8-270,-2-7 270,2 12-180,-2-12 180,1 9-181,-1-9 1,0 10 0,-1-10-90,2 12 90,-1-12 0,2 7-90,-1-10 180,7 7-180,-3-8 90,16 4-90,-9-7 90,16-2-90,-14-2 0,13-3 0,-13 0 0,15-5-90,-15 4 0,16-5 90,-20 6-270,9-3-179,-14 4-1800,3-3 360,-6 3-4228,-1-7 4588,-3 3 1529,-3-5 0,1 4 0,-2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08.9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200 57 5824,'4'2'270,"0"-1"-181,-2 0 1,0-1 0,-2 0 0,2 0-90,-2 0 0,2 0 0,-1 0 0,2 1 0,0 0 0,2 1 0,-3-1 0,6-1 0,-5 0 90,4 0-90,-4 0 180,0 0-180,-2 0 810,0 0-720,-4-1-90,2 0 0,-2 0 90,1 0-90,0 0 0,-2-3 0,1 2 90,-3-3-90,2 2 89,-4-2-89,4 2 0,-8-4 0,7 5 0,-5-2 0,5 2 0,-5-1 0,4 2 0,-5-1 0,4 1 0,-8-1 0,6 2 0,-11-1 0,11 0 0,-7 1 0,9 0 0,-3 0 0,6 0 0,-4 0 0,6 0 0,-1 0 0,1 0 0,1 0 0,0 0 0,1 2 0,0-2 0,1 2 0,2-2 0,5 3 0,-1-2 90,9 4-90,-5-3 0,13 3 0,-11-2 90,15 1-90,-17-2 0,11 0 0,-14-1 0,7 0 0,-9-1 90,8 0-90,-9 0 0,5-1 0,-6 1 0,3-1 0,-3 1 0,1-1 0,-4 1 810,0 0-720,-4 1 0,2-1 0,-3 0 90,4 0 0,-2 0-91,2 0 91,-4-1-180,1-1 0,-5-1 0,3 1 90,-5-1-90,4 2 90,-5-1-90,3 0 90,-6 1-90,7 0 0,-6 1 0,8 0 0,-3 0 0,5 0 0,-1 0 0,3 0 0,0 0 0,4 0 90,-2 0-90,3-1 0,-3 1 90,1 0 90,13 0-180,-7 0 90,11 0 0,-1-2-90,-6 1 0,11-1 0,-13 1 0,10-1 0,-12 1 0,7 1 0,-11 0-90,1 0 90,-3 0 0,-2 1 0,0 1 0,-2-1 0,1-1 90,-2 0-90,2 1 90,-4-1-90,2 1 0,-8 1 0,4-1 0,-15 0 0,8 0 90,-14 0-90,13 0 0,-17 0 0,16-1 0,-17 0 0,21 0 0,-9-2 0,14 1 0,-5-1 0,7 1 0,-2 1 0,5 0-90,0 0 0,2 0 90,3 0 0,-1 0 0,3 0 0,-1 0 0,5 1 0,-2 0 0,7 1 0,-4 0 0,11 0 0,-9-1 0,14 3 0,-15-2 0,8 2 0,-12-3 0,5 1 90,-8-1-90,3-1 0,-5 0 0,-1 1 90,0 0-90,-3-1 90,0 1-90,-1-1 90,0 0-90,0-1 90,-7-1 0,2 0-90,-10-2 0,7 2 90,-18-3-90,13 2 0,-21-3 0,21 4-90,-11-2 90,16 3-90,-6 0 90,10 1 0,-2 0 0,7 0 0,3 0 0,2 1 0,12-1 0,-5 0 0,12-1 90,-9 0-90,15-2 0,-13 1 0,16-3 0,-19 3 0,7 0 0,-12 1 0,1 1 0,-5 0 0,-1 0 0,-1 0 0,-4 0 0,1 1 0,-3 0 0,1 0 0,-3 1 0,1-1 0,-6 2 0,7-1-90,-5 2 90,5-2 0,-4 3 90,4-2-90,-3 2 0,5-3 0,-1 1 0,3-2-90,-1 1 90,1-2-90,0 1 0,0-1-180,1 0-180,-2 1-269,0 0-1170,-1 2 989,0 0 900,-6 4 0,1-1 0,-3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12.8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248 0 6633,'-3'0'1080,"-1"0"-721,2 0 631,-3 0-720,2 0 539,-6 0-629,5 0 450,-6 2-450,6-1 89,-6 1-89,5-1 270,-5 2-270,6-2 180,-6 2-270,7-1 0,-3 0 0,3-1 0,-2 1 90,2-1 449,-7 4-359,5-1 90,-8 6-270,7-5 180,-11 10-180,10-7 179,-9 9-179,11-10 90,-5 5-90,5-4 180,-5 9-180,4-8 180,-4 10-180,6-9 180,-3 7-90,3-6 269,-2 12-359,4-11 180,0 12-180,3-13 360,6 19-360,-3-16 90,7 15-180,-5-17 179,8 13-179,-7-13 0,8 11 90,-8-13-90,5 5 90,-4-6 90,7 6-180,-7-9 270,10 5-270,-9-7 180,7-1-90,-9-2 0,6-2 0,-6-1 0,8-3-90,-7 1 0,8-4 90,-9 2-90,7-4-90,-6 3 180,14-11-90,-12 9 180,11-9-90,-13 11 179,5-5-179,-7 5 90,6-6-90,-7 6 180,4-9-270,-6 8 0,3-9 90,-4 8-90,2-7 0,-2 6-90,1-10 90,-1 10 90,0-13 0,-1 15-90,0-5 90,-1 7 0,-1-6-90,0 6 0,0-7 0,0 8 0,-1-5 0,0 4 90,0-4-90,1 5 0,-2-4 0,1 4-90,-2-4 90,2 6 0,-4-5 0,3 4 0,-3-5 0,2 5 0,-2-4 0,1 4 0,-3-6 0,3 5 0,-5-7 0,6 6 0,-3-3 0,3 6-90,-4-3 90,3 4-180,-9-1 180,7 2 0,-6 1-90,5 0-180,-4 1 0,5-1-2968,-8 4 1169,10 0-2608,-5 9 2608,5 0 2069,-2 18 0,3-7 0,1 10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14.0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27 7623,'-2'-3'2338,"0"-1"-1708,1 1-90,0-1-1,-1 2-179,1-1 0,0 1 180,0-1-271,-1 2 1,1-1-270,0 2 180,0 0-180,0 1 90,1 0-90,-1 1 0,1-1 0,-2-1 0,2 3 0,0-2 0,5 9 90,1-2 0,12 14 0,-3-6 180,32 24-180,-17-17 180,37 21-90,-28-23 179,54 16-269,-42-21 0,-1-2 0,1-1 0,-4-5-90,34 2 90,-35-5-90,44-1 0,-46-2 0,44 0 0,-56-1 0,13 0 0,-27 0 90,-3-1 360,0 1-180,-4-1 539,1 0-449,-6 0 270,1 0-451,-5 0 91,0-3-270,-2 1 90,-4-7-90,0 2-90,-8-10 90,5 7 90,-10-10-90,8 11 0,-14-11 90,10 10-90,-15-8 0,13 10 0,-18-9 0,15 9 0,-15-7 0,20 10 0,-10-5 0,13 6 0,-6-3 0,13 5 0,0 0 0,5 2 90,7 2 0,-1 1 90,18 7-180,-10-3 90,16 7 0,-15-6-90,18 8 0,-18-7 90,18 10-90,-22-11 90,6 7 0,-13-8 90,1 3-90,-6-3 90,-5 9-180,-2-7 0,-16 16 89,8-13-89,-14 12 0,14-14-179,-10 7 89,13-9-450,-6 3-180,12-8-2338,-1-1 899,4-2-3957,1-4 4767,1 1 1349,0-3 0,0 3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16.1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177 268 6993,'-7'-8'2249,"-1"-2"-1440,0 1-89,1-2-1,0 0 1800,-9-18-1979,8 12 1529,-14-31-1710,14 30 451,-11-22-720,12 27 180,-5-9-180,7 14 89,-4-2-89,5 5 90,-5 0-180,5 3 0,-3 1 0,5 2 0,-2 4 0,2-1 0,0 11 0,3-3 0,5 25 0,-2-16 90,6 20-180,-5-21 90,7 16 0,-6-19 0,4 8 0,-6-14 90,1-1-90,-1-2 0,3 1 90,-2-4-90,2 3 90,-2-6 0,3 1 0,-3-4-90,8-6 90,-6 0-90,8-12 0,-7 6 0,7-14 0,-7 9 0,10-23 0,-9 20 0,5-16 0,-8 22 0,3-7 0,-5 14 0,1-5 0,-4 10 0,0 1 0,-1 5 0,2 12 0,0-3 90,0 16-90,-1-10 0,2 13 0,-1-11 0,4 21 0,-2-19 0,6 17 0,-5-22 0,7 12 0,-6-17 90,5 7 0,-7-14 0,4 1 0,-3-4-90,5-4 0,-4-3 0,10-10 0,-6 4 0,8-13 0,-7 10 0,10-17 0,-10 14-90,12-17 90,-15 22 0,5-7 0,-8 12 0,1-1-90,-3 5 0,7 5 90,-3 2 0,8 10 0,-6-3 0,11 20-90,-9-14 90,12 24 0,-13-25 0,7 12 0,-10-19 0,3 3 0,-5-8 0,7-6 0,-5-3 0,10-19 0,-10 8 90,6-19-90,-9 17 0,3-18 0,-5 18 90,0-10-90,-2 17 0,-3-2 0,2 6-90,-6-1 90,3 5 0,-8-1 0,6 4 0,-6 3 0,6-1 0,-2 3 0,2-1 0,0 2 0,-1 1 0,-8 23 0,7-13 0,-7 25 0,11-22 0,-2 11 0,5-13-90,2 11 90,1-17 0,6 7 0,-3-13 0,12-1 0,-6-5 0,14-5 0,-11-1 0,18-14 90,-16 7-90,13-13 0,-18 13 90,7-16-90,-10 14 90,3-13-90,-8 14 0,0-12 0,-2 13 0,0-8 0,-1 13 0,-1-2 0,1 5-90,-1 0 90,0 3-90,1 8 90,0 0 0,0 13 0,0-5 90,0 19-90,2-15 0,1 17 0,0-20 0,5 13 0,-2-16 0,5 8 0,-3-14 0,9 1 0,-7-6 0,13-7 90,-13 0-90,9-9 0,-11 6 0,4-11 0,-6 7 0,4-12 0,-5 9 0,5-27 0,-6 23 0,3-18 90,-5 26-90,1-3 0,-3 8 90,0-3-90,-1 7 0,-1 0 0,1 4 90,-2 6-90,1 1 0,-3 27 0,3-15 90,0 26-90,2-25 0,1 12 0,0-13 90,2 14-90,-2-18 90,1 10-90,-1-16 89,0 4 1,-1-8 0,0 3-90,1-6 0,0 1 0,0-3-359,0-2-361,1 0-4677,3-10 2968,0 4-1708,11-10 2788,-3 9 1349,6-1 0,-4 4 0,0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16.6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62 59 6813,'-4'-9'3148,"-1"1"-7729,0 0 5661,0 2 1318,0 0 121,-4-2-1300,3 2-1129,-3 0-90,6 5 0,1 8 3392,0-1-3302,-1 22-90,2-10 90,-1 23 90,1-19 269,1 18-179,1-16 90,2 6-90,0-11 0,1-2 0,1-2 179,2 2-179,-1-6-90,2 1 90,-1-7-90,1-2-90,0-2 180,8-5-180,-3-2 89,16-18-89,-14 9 0,12-19-90,-15 16 90,5-12-90,-9 14 90,5-13-90,-8 17 0,2-7-90,-5 14 90,-1 0 0,-1 5 0,2 5 0,-1 1 0,4 7 0,-1-4 90,10 11-90,-5-10-90,16 13 90,-13-14-90,14 6 0,-12-10-449,12 0-181,-9-5-3777,23-11 2338,-19 2-1889,20-16 2519,-21 8 1529,12-16 0,-13 12 0,5-8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17.4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89 46 6453,'-13'-5'2159,"0"-1"-1439,1 1-1,1-1-179,1 1 0,2 1 89,-1-1-359,2 1-180,2 1 90,7 1-90,5 3 360,34 6-1,-11-2 541,47 7-361,-30-6-89,18 1-90,-15-2-585,2-1 405,2-1 180,25 0-361,-19-2-44,-9 0 0,-1 0-45,6-1 90,43 1 0,-54-1 450,36 2-360,-56-1 360,13 1-271,-27-1 271,2 2-450,-9-2 405,-2 1-585,-6-2 0,0 0 0,-2-1-809,-3-1 179,3 1-3328,-8-2 2249,6 1 90,-3 1 180,3 0 180,0 1 270,0 0 1079,-2-1 0,-1 1 0,-2-1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19.5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68 338 7083,'-2'-8'3508,"-1"-1"-2249,1-2 1,-2-1-1,1 0-180,0-2-179,-1 1-91,1-1-179,0 1 899,-4-12-1349,3 11 360,-4-12-361,5 20 1,-2-2-180,2 6 270,-1 4-270,2 4 0,-2 14 90,4-2-90,0 43 90,0-24-90,2 44 0,0-38 0,1 29 0,0-30 0,2 37 0,-3-42 0,4 33 0,-3-47 90,2 12 90,-2-24 270,2 2-270,-2-10 89,3-5-179,-1-6 0,9-28-180,-6 10 90,11-37 0,-9 26 0,11-51 0,-11 40-90,9-46 90,-10 50 0,7-38 0,-9 45 0,5-23 0,-8 40-90,1-8 1,-2 19-1,3 1 90,-1 13 0,8 17 0,-5-3 0,12 36 0,-9-22 0,16 48 90,-14-43-90,14 32 0,-14-40 0,14 22 0,-14-29 89,8 12-89,-14-24 180,3 3 0,-6-7 270,3-2-360,-5-4 0,1-7 0,-2-2-90,-1-24 0,0 9 0,0-32 0,0 20-45,1-18 0,0-2 45,-1 1-45,1-3 0,-1 1 45,0 14-270,-1-17 90,1 31-1259,-3-11 630,2 27-3869,-2 11 2519,3 14-3867,1 42 4857,2-21 321,1 24 0,2-24 0,0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0.2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32 209 6993,'-4'-2'1709,"0"0"-1079,1 2-1,1-1 91,0 0-1,0 0 1080,-2 0-539,1-1-990,0 1-1,2-2 1,1 2 360,3-1-540,1 1 90,6 0-180,-2 1 90,3 0 0,-2 0 0,0-1 0,0 0 0,0-1 359,7-3-269,-6 1-90,8-8 0,-11 4 270,5-16-270,-8 11 270,0-20-270,-4 18 179,-3-11-179,1 14 180,-4-3-180,2 8 90,-8-3-90,4 8 0,-13 5-90,9 2 0,-12 10 0,13-5 0,-9 16 0,11-11 90,-3 16-90,9-14 90,9 23 0,0-18 0,14 22 0,-6-23 90,20 20-180,-15-21 90,10 7-1,-15-16-89,-1-2 90,-1-2 180,9 0-270,-9-4 90,8-2-90,-13-5-180,8-10-90,-6 3-1888,12-19 629,-12 15-2519,7-12 1889,-10 15-1259,3-4 2339,-5 9 1079,-1 0 0,-2 5 0,-1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2.0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278 235 6363,'1'-8'1709,"0"0"-1079,-1 0 90,-1-2-4342,-1-1 4341,0 0 1,-1-1 1579,-3-5-1670,1 3 631,-4-9-721,3 8 451,-5-8-541,5 10 3843,-5-10-4022,5 13 269,-6-7-449,7 12 90,-4-1-90,3 5 0,-6 4-90,1 0 90,-12 11-90,7-2 90,-20 24-90,18-12 0,-15 25 0,21-21 0,-3 37 0,11-29 0,6 34-90,5-37 90,21 33-90,-8-35 90,24 22 0,-18-34-90,22 5 90,-17-16-90,41-7 90,-34-6-90,47-24 90,-51 9 0,23-25 0,-36 19 0,9-33 0,-20 27 90,2-27-90,-10 34 0,-6-18 0,1 24 0,-6-10 0,5 19 90,-8-4-90,6 9 0,-8-1 0,7 6 0,-11 9 0,8-1 0,-11 14 0,11-6 0,-9 15 90,8-9-90,-8 24-90,9-21 90,-4 27 0,11-31 90,1 15-90,5-21 90,8 7-90,-3-13 90,15 3-90,-10-10 90,12-5-90,-12-2 90,9-7-90,-11 3 90,9-16-90,-10 11 0,5-17 0,-8 14-90,4-24 90,-6 19 90,5-25-90,-7 29 0,2-9 90,-4 17 0,1-3-90,-2 6 90,0-4-90,0 10 0,-2 3 0,0 3 0,-1 17 90,1-8-90,-1 26 0,2-20 0,2 17 0,0-20 0,5 10 0,-1-12 90,9 12-90,-6-15 0,10 8 0,-10-14 0,5 2 0,-5-5 180,9-1-180,-9-4 90,9-5-90,-9-1 89,9-15-89,-8 7 0,9-17 0,-10 14 0,4-13 0,-5 15 90,2-15-90,-5 19 90,1-11-90,-4 18 0,0-3 0,-1 7 0,1 10 0,-1-2 0,2 9 0,-1-4 0,1 7 0,1-3 0,2 9 0,0-9 0,6 10 0,-2-11 0,11 7 90,2-7-90,9 0 0,-5-7 0,14-5 90,-21-3 0,14-4-90,-20 1 180,8-8-180,-12 4 90,6-9 0,-10 8 0,3-11-90,-6 11 0,3-9 0,-4 12 0,0-2 0,-1 5-90,0 0 90,0 2-2429,0 0 1260,1 1-360,0 0-270,1 0-2159,-1 0 2159,2 0-629,4-3 2428,2 0 0,6-2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20.6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1 631 6723,'0'3'1709,"-1"0"-989,1-1 89,0-1 91,0 1-1,0-1 5308,0 0-5847,1-4-1,1 2-179,1-5 270,5 1-360,-1-1 90,8-6-90,-5 3 180,19-22-180,-14 14-90,19-23 90,-20 19-1,16-33 1,-15 24 0,11-32-90,-15 30 90,5-33 0,-10 32-90,3-27 0,-7 34 0,-1-5 0,0 13 90,-1-3-90,0 8 0,0-9 0,0 14-90,0-5 90,-1 10-90,-1 1 90,1 5-90,-5 6 90,3 1 0,-7 16 0,3-6 0,-8 32 0,8-23 0,-5 42 0,9-39 0,4 28 0,3-32 0,12 26 0,-5-27 90,19 24-90,-15-32 0,10 7 0,-11-15 0,0-2 0,1-1 90,7 0-90,-5-4 0,12-1 0,-11-4 90,19-11-90,-18 2 90,21-24-90,-24 15 0,11-23 90,-17 19-90,5-25 90,-9 24-90,4-24 0,-8 30 0,0-10 0,-1 19-90,-1-5 90,1 9-180,-2-2 180,1 6-90,-2 6 90,1 2 0,-3 20 0,2-10 0,-2 21 0,2-18 0,0 22 0,1-21 0,5 24-90,0-28 90,10 16 0,-6-21 90,12 7-90,-8-14 0,14-2 0,-12-4 90,10-6-90,-14-1 90,5-13-90,-8 8 0,1-22 0,-7 19 0,-1-17 0,-2 17 0,-5-19 0,3 17 0,-5-13-90,4 18-180,-9-9 180,4 12-179,-20-4 179,12 12-180,-17 4 180,16 3-900,-15 12 361,18-6-1620,-7 13 630,17-11-180,2 4-90,7-5 90,4 2 360,4-1 1439,14 7 0,-4-5 0,11 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3.3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174 188 6453,'0'-19'2339,"0"1"-1529,-1-1 89,-1 1 0,-1 0-89,-1 2 0,0 0-91,-1 2 720,-2-4-629,1 3-630,-1 1 180,0 11-181,3 8 361,-7 20-360,4-6 180,-8 25-270,7-19 90,-7 21-180,5-18 90,-7 26-90,8-27 180,-6 24-91,10-33 271,-2 9-180,5-18 540,0 2-540,2-7 359,0-2-449,2-9 0,1-6-90,0-1 0,4-20 90,-2 14-90,4-26 0,-3 20-90,6-29 180,-5 26-180,6-28 90,-7 36 0,2-12 0,-5 22 0,0 0 0,-1 4 0,-1 2 0,0 1 0,4 4 90,-1 2 0,6 9-90,-4 0 180,12 24-180,-7-12 90,10 29-90,-10-22 90,8 24-90,-9-21 0,11 31 0,-11-32 0,7 22-90,-10-33-90,4 14 90,-7-22-360,1 5 91,-7-16-451,-6-7 180,0-1-1258,-14-15 1348,9 7 180,-9-9 90,11 10 90,-1 0 90,-5-4 90,5 5 0,-7-7 0,9 9 0,-6-4 90,8 7-90,-5-5 0,8 7 0,-1-4 0,7 5 0,16-6 0,-2 4 0,24-6 0,-15 5 0,30-8 0,-25 7 0,23-7-90,-29 7 90,17-11 0,-23 8 0,11-16 0,-21 13 0,2-17 0,-9 18 0,-1-12 90,0 15 180,-1-4 90,1 7 809,-1-4-809,1 5 540,0-2-721,1 5 181,-1-1-180,0 4 360,-1 0-360,1 3 449,-2 16-449,2-5 270,0 24-180,0-14 270,1 38-451,1-28 181,0 33-180,0-35 90,3 30-180,-2-33 90,4 28-90,-4-37 90,1 11-90,-1-21 0,0 3-90,-1-8-629,3 1 89,-2-4-1349,6-3 450,-3-2-4408,12-8 3958,-7 4-989,14-8 2069,-11 7 899,4-4 0,-4 3 0,-1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3.8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101 246 6363,'5'-11'1799,"1"1"-1169,-1-1 90,0 0 89,0 0-89,0 0 89,0-1 1,-1 0-91,-1-1 1,0 0 899,-1-12-1169,-1 9 359,-4-18-719,1 20 180,-4-9-180,3 15 0,-5-1-90,4 8 0,-10 8 0,6 1 0,-10 13 0,8-7 90,-6 12-90,7-10 90,-6 17-90,8-16 180,-3 20-90,8-21 270,4 12-181,1-15 91,8 7-180,-2-9 270,12 9-270,-8-10 90,12 6-90,-13-9 0,3 1-90,-6-3 90,3 2 0,-4-3 0,4 5-90,-8-5 180,4 3-180,-7-4 89,-1 3-89,-2-3-89,-13 8-1,3-4-360,-18 6-180,12-7-3507,-18 2 2158,18-5-1889,-9-1 2339,17-3 1529,1-4 0,7-1 0,2-3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4.2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1 115 6633,'5'-11'2519,"0"1"-1710,0 2 91,-2 0-91,-1 2-179,0 0 0,-2 1-271,1 1 1,-1 1 0,0 1-270,-1 0 270,-1 7-180,0 1 269,-5 21-179,4-9 540,-2 30-540,4-25 449,2 21-359,3-25 809,9 15-809,-4-20 180,10 7-270,-8-16 89,10-1-269,-9-6 270,15-11-270,-14 3 90,9-15-90,-13 10 0,-1-6-90,-3 5 90,-3-8-90,-1 6 0,-6-21 0,-1 20-90,-11-21 0,7 24 0,-9-10-90,10 17-1799,-10-4 450,10 7-5127,-10 0 4587,11 7-646,-4 3 2715,9 2 0,0 2 0,3-2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5.0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201 242 6453,'-8'-13'1529,"-1"0"-899,0-1-90,0-1 89,1 1 1,-1-2 1439,-7-13-1439,5 11 1708,-17-25-899,10 19-1259,-1-2 180,3 12-270,11 11 90,-6 11-180,7 2 90,-6 22 0,6-8 0,-2 41 0,5-27 90,5 40-1,1-40-89,5 12 90,0-18 0,2-3 0,0-2 90,8 5-90,-5-11 450,17 8-451,-15-20 1,16-3-90,-16-11-90,11-13 90,-12 2 0,13-28-90,-16 17 90,10-36-90,-16 35 0,3-32-90,-7 37-90,0-17 0,-3 26-1978,1-8 718,0 13-2158,2-3 1620,-1 9-2520,9 3 3599,-3 3 899,6 2 0,-5 0 0,2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5.5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174 95 6273,'-1'-6'1350,"-1"1"-901,-1 0 1,-1-1-90,-1 0 0,-1 0 0,0 0-1,0-1 991,-8-6-1171,7 6 181,-9-7-360,12 9 90,-3-1-90,5 4 90,-3 2-90,1 1 90,-3 6-90,2 0 90,-6 16-90,4-8 270,-5 21-90,8-20 449,0 16-269,4-18 720,8 16-721,-2-15 361,8 13-360,-5-15 0,5 4 179,2-1-269,-3-5-90,3 4 0,-4-5-90,-1-1 90,3 4-90,-4-4 0,6 4-90,-9-6 269,4 4-179,-7-6 360,1 5-270,-5-6 0,-3 3-180,-3-3 90,-11 3-90,1-2-90,-25 6 0,19-6-899,-19 2-181,24-5-4407,-11-6 3509,16 0-991,-2-8 3059,14 2 0,3-4 0,3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6.1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64 176 7263,'3'-3'2069,"-2"0"-1620,0 2 631,-1 1-1080,0 3 180,1 1 90,0 3 89,1-2 1,1 0 180,0 0 0,1 0 359,3 1-449,-1-2 629,10 0-719,-6-4 90,10-3-180,-10-2 359,12-7-359,-12 4 90,7-10-270,-11 9 180,1-11-180,-4 9-1,-1-11 1,-5 7 0,0 0-90,-3 1 90,1 4-90,-2 1 180,-14-8-90,8 8-90,-17-7 0,17 13 0,-11 3 90,11 2-90,-15 14 0,16-5 0,-13 26 0,18-18 0,-1 31 0,8-27 0,7 22 0,0-25 0,16 18 90,-10-20-90,16 15 0,-14-20 0,11 8 0,-12-11-180,14 4 0,-14-8-1079,12-1 0,-14-6-4408,14-13 3778,-12 4 360,8-10 450,-10 6 1079,1-1 0,-2-1 0,1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7.1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120 24 6543,'-7'-3'1439,"0"1"-899,0 0 90,-1 0 89,0 0 91,1 0 1619,-6-2-1710,5 3-179,-4-2 809,2 2-1259,5 0 90,-5 1-180,8 0 90,-3 3-90,3 0 0,-1 3 0,1 1 0,1 0 0,0 1 90,0 10 0,0-7 0,3 10 0,0-12 179,7 7-179,-4-9 90,7 3-90,-6-8 90,8 0-180,-7-3 90,8-5-90,-9 2 180,6-9-180,-9 7 90,1-8 0,-3 7 0,-3-8 0,0 8 0,-6-8 0,4 9-90,-5-3 90,5 6-90,-1 0 0,1 1 0,1 2-3302,-3 0 3302,1 1 0,-3 5 0,4-2 0,-2 5-90,5-5 180,1 7-90,1-5 3392,2 5-3392,0-5 0,6 4 0,-4-5 0,8 4 0,-7-6 0,4 0 0,-7-3 0,3 0 0,-3 0 0,2-1 90,-4 0-1,2-6-89,-2 2 180,-2-6-180,-1 5 0,-2-3 0,1 5-90,-6-2 0,5 3-1169,-8 1 0,6 2-2339,-3 2 1529,6 0-2338,5 4 4407,2-2 0,5 2 0,0-4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8.2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216 373 6363,'-4'-4'1529,"0"-1"-989,-1 1 90,1 0-90,0-1-1,-1 1 631,-3-2-721,2 1 91,-3-1 539,-5-2-719,5 3 0,-11-3-180,11 5 0,-12 0-180,10 3 0,-10 3 0,12 1 0,-10 10 0,9-5 180,-5 16-90,11-13 0,-1 7-1,6-8 91,2 5-180,2-4 180,7 9-90,-1-10 90,16 11-90,-11-13 0,16 5 0,-16-11 90,14-4-90,-15-2-90,12-10 0,-16 3 270,10-20-180,-12 11 90,6-20-180,-11 18 89,3-17 91,-5-17-180,0 16 90,-3-14 0,-1 22 90,1 8-90,-3-6 0,2 10 90,-1 3 0,1 0 0,-1 0 0,1 5 0,-1-3-180,1 8 269,-2 0-269,2 6 180,-3 9-180,2 2 270,-4 27-180,3-12 90,-4 30-90,5-25 90,-2 36-90,3-33 0,-1 43-90,3-46 90,0 26 0,1-33 0,3 19-90,-3-23 0,3 12 0,-3-21-90,2 4 0,-1-8-900,2 0-269,1-6-4948,13-8 3959,-5 0-810,17-13 3058,-14 7 0,5-6 0,-7 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8.7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133 48 6813,'-2'-8'2519,"1"0"-1530,-1 1-179,0 0-1,0 2-89,0 0-181,-1 2 361,-1-2-450,-4 12-450,1-3 629,-6 32-449,8-17 270,-3 25-270,7-24 0,0 5 0,1-8 0,1-1-1,1-1 181,3 4-270,-1-5 90,3 1-90,-2-6 270,6 1-270,-4-4 90,6 2-90,-7-7 0,2 0 0,-2-2-1,3-4-89,-3 0 180,8-16-90,-9 10 0,4-15-90,-9 14 90,-5-14-90,0 12-90,-13-13 90,5 15-180,-23-9 180,17 13-90,-24-1-89,26 9-1171,-9 4 271,19 2-3508,6 12 3057,7-7-1798,26 16 2699,-11-15 629,16 6 0,-13-11 0,1-1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29.3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62 210 6723,'4'-19'1889,"-2"-1"-1259,1 0 179,-2 1 1,0 1 89,-1 0 91,0 3-91,0 0 1,0 3 629,-1-1-180,-1 0-989,0 3 180,0 0-361,1 7 181,-1-1-270,0 4 90,-1 1 0,1 2 270,-4 16-270,3-4 359,-7 35-449,6-22 180,-5 31-90,6-27 90,-2 35-180,4-33 0,0 19 0,1-27 90,4 13-90,-1-16-1,7 18-89,-4-29 0,7 5 90,-1-14-90,0-2 0,1-6 0,-2-1 0,-1-3-90,11-22 1,-11 12-1,9-25-90,-15 25 0,-2-11 90,-3 13-450,-14-16 540,5 19-90,-11-8 90,8 15-90,-11-1 90,9 2 0,-17-3 0,21 6-90,-6-1 90,14 3-90,2-1 90,2 2 0,14 0 0,-4 1 0,24 1 0,-17 0 0,16-1 0,-18 0 0,4-1 0,-8 0 0,0 0 0,-1 0 0,2 0 0,-4 0 0,4-1 0,-8 1-180,3 0-89,-5 0-2970,3 0 1261,-4-1-4409,2-3 4858,-1 1 1529,5-5 0,-2 3 0,4-2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21.8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154 138 6543,'-5'-13'2069,"0"-1"-1259,0 1-1,0 0 1,0 0-181,1 0 1,0 2-180,1 1 269,-2-4-449,1 6-270,-1-2 90,1 5-90,1 5 0,-8 8 0,5-1 90,-5 8-90,5-6 0,-7 13 0,5-8 90,-9 18-90,11-18 0,-5 17-90,7-18 90,1 6 0,2-10 0,2-1 0,-1-1 0,1-1 0,1 2 0,-1-4 90,2 3 90,-3-6 719,1 2-539,-1-3 630,2-3-810,-2 0 179,4-13-359,-3 7 90,6-17-90,-3 13 180,5-12-90,-5 13 360,4-6-360,-6 10 0,3-3 0,-4 7 90,0 1-1,0 5 631,6 13-450,-2-2 269,7 22-269,-5-13 630,11 35-631,-9-24-89,6 20 0,-8-22-90,1 1 90,-2 1 360,6 44-451,-6-34 1,2 45 0,-7-56-90,-5 29 0,0-32-90,-7 20 90,4-30 0,-10 11-90,8-18 90,-10 5-90,10-14 0,-11-7 0,10-2-180,-11-26 90,13 10-539,-1-43 449,9 29-360,6-35 360,2 36-719,14-38 629,-7 36-270,18-31 360,-15 37-180,16-20 270,-14 22-179,24-28 179,-22 29 0,24-30 90,-29 35 0,8-10 0,-16 18 0,0 1 0,-2 1 0,-1 2 0,-1 0 0,1-2 0,-2 5-90,0-3 90,-2 8 90,-1-3-90,0 5 90,-1-3-90,0 3 539,0 0-449,-1 1 0,0 0 0,-1 1 0,1 0-90,0 0 270,-1 5-180,1-1 360,-2 15-181,2-7 91,0 16-90,0-13 270,2 21-450,0-17 270,4 27-360,-2-27 89,4 19 1,-4-22-90,4 18 0,-4-19 90,3 17-90,-3-22 0,1 7 0,-2-12-269,1 1-1,-1-5-1259,3-10 719,-2-2-2068,5-21 719,-2 8-4857,5-42 5217,-5 28 1799,0-40 0,-7 41 0,-1-11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30.1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188 133 6633,'-8'-9'1889,"1"0"-6830,-1-1 6381,-6-5-721,4 4 4558,-21-19-4648,17 18 1310,-14-11-1669,20 18 270,-5-2-540,8 5 3572,-10 11-3572,10 0 0,-5 11 0,6-5 90,-1 9-90,2-4 270,5 34-181,1-27 1,8 32-90,-3-35 180,14 22-180,-9-23 90,9 9-90,-8-17 90,0-4 0,1-2 90,9-3-90,-6-4 0,24-14-90,-20 0 0,18-20 0,-22 12 90,10-30-90,-17 23 90,-1-37-90,-11 36 0,-13-21-90,1 29 0,-28-10 0,17 20-270,-27 1-179,27 11-3779,-20 8 2249,24-4-3238,-8 6 5307,24-7 0,3 0 0,7-4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30.6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92 81 6813,'-8'-6'2968,"0"-1"-1708,1-1 89,0 1-90,2 0 0,1 1-269,0-1-181,2 1-179,1 0 90,0-1-450,0 2 179,0-1 91,-3 4-360,1 1 90,-5 14-180,3-2 90,-4 18-90,5-8 89,-3 37 1,5-23 180,3 60-180,1-49-45,3 7 0,1 0-135,-1-8 90,5 36-90,-6-48 0,2 21 90,-3-30-90,0 11 0,-2-24 0,3 3-90,-2-11-810,4-6 1,-2-5-2609,6-11 1169,-2 4-3957,8-18 4947,-8 14 1349,3-9 0,-7 14 0,-1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31.2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261 104 6453,'-2'-9'2519,"-1"0"-1620,2 1 91,-1 1-181,1 0 1,0 1-91,1 0 541,3-5-1080,-1 5 0,3-5-1,0 1-89,-2 5 90,1-3-90,-3 8 360,-3 6-270,1 0 0,-2 5 0,0-1 0,0 0-1,-3 2-89,0-1 90,-1 1 0,-9 8-90,7-8 180,-7 6 0,10-12 0,0 0 89,4-3-89,1-2 1259,0 0-1439,3-3-90,0 1 0,2-3 0,-2 2 0,1 0 0,1-1 0,-1 2-90,7-1 90,-3 3 0,12 0 90,-7 1-90,9 2 0,-10-1 0,9 4 0,-10-2 90,10 11-90,-12-8 90,3 14 0,-8-9 90,-1 19-180,-4-13 90,-9 18-90,1-20 0,-30 17 0,14-18 0,-33 8 0,29-17-90,-27-1 90,30-6-90,-21-8 90,32 3-270,-8-6 1,17 7-3060,4-4 1261,6 5-4589,21-3 5128,-7 2 1529,15-1 0,-12 2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32.2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32 245 6813,'-5'-4'3238,"0"0"-2158,1-1-1,0 1-179,0 0-271,2 0-179,-1 2-90,1-1-270,1 1 0,0 1 0,1-1-90,1 1 89,0 1 271,13 5 90,9 2-360,-1-1 90,8-1-90,-17-4 0,10-2 0,-10-1-90,12-5 0,-13 2 0,9-7 0,-14 5 0,3-8 90,-7 7 90,-3-9-90,-2 10 89,-9-7-89,5 9 0,-5-2-90,3 5 90,1 0-90,-1 1 90,-7 5-90,4 0 0,-13 17 0,13-6 90,-7 19-90,12-14 0,-1 25 0,6-20 0,3 22 0,3-26-90,12 18 90,-6-22-180,20 13 90,-16-22-90,17 0 1,-15-11-91,7-3 0,-6-3-90,-1-2 0,0-3 0,1-1-809,19-34 989,-17 21 0,18-35 90,-27 37 90,4-18 0,-9 19 180,1-22-90,-6 25 450,-1-18-360,0 26 180,-3-8-270,1 15 0,0-3-90,1 8 449,-2 1-179,2 3 540,-2 7-361,2 0 721,-2 20-900,2-11 179,-1 23-359,0-18 90,0 30-90,0-25 0,-1 31 90,3-35 360,-2 14-1,2-24 2070,0 6-1710,0-14 630,1-2-1079,-1-10 90,4-22-540,-2 7 90,5-27-90,-3 22-450,7-23 90,-3 26-1619,18-18 990,-10 29-360,11-3-360,-9 12-450,1 3-270,-1 1-4497,15 5 5397,-13-1 1529,9 4 0,-16-4 0,-1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33.2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232 370 6723,'-7'-8'3058,"0"0"-1978,0 1-1,0-1-4251,1 1 4881,-3-1-130,3 2-1039,-1 0-90,3 3 269,-1 0-449,1 1 270,-8 3 2942,5 1-3392,-12 5-90,9 0 180,-20 15-91,16-10 1,-11 10 0,16-11 360,-7 20-360,8-11 0,-4 24 0,11-22 0,2 6-90,3-7 0,1 0 0,2 0 90,1-2-90,1-1 0,5 3 0,-2-6-90,9 6 90,-9-13-90,18-2 90,-13-8 0,17-10 0,-16-1 0,16-25 0,-17 15-90,15-34 90,-20 31 90,9-29-90,-14 33 0,1-8 0,-5 18 0,-1 1 0,0 2-90,2-3 90,-2 5-90,1 0 90,-2 8 0,4 13 0,-2-2 0,4 19 0,-4-10 0,5 30 90,-4-22-90,5 27 0,-4-30 0,3 6 0,-2-13 0,2-1 0,0-2 0,7 1 0,-2-8 0,22-6 0,-13-9 0,33-27 0,-29 10 0,23-32 0,-28 22 0,10-26 0,-17 22 0,6-42 0,-13 37 90,-1-35-90,-7 42 180,-7-29-90,3 32 90,-10-26-90,9 37 90,-6-12-180,8 22 90,-5-5-1,6 10 181,-6 3-90,6 7 540,-7 23-450,5-7 359,-4 28-359,6-20 0,-1 9-90,2-9 90,0 1-90,0 0 89,-1 13-179,1-9 0,-1 21 0,1-24-90,-1 20 0,2-22 0,0 21 90,1-27 0,0 18 0,0-27 90,1 6 0,0-13 0,2 0-90,-1-3-270,3-2-90,-2-2-1619,9-8 900,-5 2-1890,9-10 990,-9 8-2338,4-7 2158,-5 7-2338,0-10 4407,-5 10 0,0-6 0,-3 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33.8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 48 6633,'-6'-7'1979,"0"1"-1259,0 0-1,1 2-89,0 0-90,0 1-1,1 1-89,1 0-90,0 0 629,0 1-719,2 0 360,9 2-540,0 0 90,18 2-180,-7-2 90,35 0-90,-28-1 89,27-1-89,-35 0 90,12-3-90,-16 2 90,8-2 0,-15 3 180,3-2 0,-8 3 360,2-1-271,-3 1 1620,0 0-1889,-2 2-90,0-1 0,-1 3 90,2 1-90,0 2 0,1 3 90,0 9-90,1-3 0,3 17 0,-1-12 90,8 25 0,-5-23 90,10 20-90,-7-24 360,12 10-270,-11-16 269,16 3-359,-16-13 180,12-5-90,-13-4 270,10-15-360,-11 7 269,5-24-269,-12 18 0,-1-20 0,-5 20-180,-11-21 0,4 21-269,-16-16-1,11 22-1799,-19-7 540,17 14-4767,-18-1 4317,23 8 270,-5 3 540,11 2 1259,4 0 0,2 1 0,2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34.4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97 6993,'-2'-10'3778,"0"0"-3404,-1 1 975,2 2 135,-1 0-495,2 2-18,-1 0 828,1-4-1619,1 5 90,0-3 499,2 7-139,9 1-360,-1 1 629,25 14-719,-15-4 450,31 30-540,-31-17 179,21 41-179,-28-33 0,4 18-90,-13-23 0,-1-2 180,-4 8-180,0-11 180,-5 9 0,1-18 180,-7-1-90,2-11 539,-9-17-629,9 1 180,-4-34-270,12 21-90,5-32-90,4 28-360,16-35 180,-8 34-1079,28-33 719,-23 43-1168,24-15 1168,-28 26-899,11-2 989,-19 10-449,1 2 449,-8 2-2248,-7 1 1528,1 0-2967,-8 3 3147,7-3 1080,-5 3 0,6-3 0,-1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36.1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5818,'60'1'545,"-2"-1"-5935,-6 2 5750,-6-1 1327,-5 0-1237,-6 0 871,-6 0 298,13 1-1439,-21 0 179,13 0 3089,-28-2-3448,4 0 104,-7 0-194,3 0 90,-4 0 0,2 0 0,-3 0-270,1 0 90,-5 1-179,0-1-91,-4 2 0,-2 0-180,-1 0-629,-10 1 719,4-1 540,-18 3 0,11-3 0,-9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36.8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166 32 5824,'-17'-1'270,"1"0"-181,-1-1-89,1 1 0,0-1 0,0 1-3392,-5 0 3482,7 0 0,-4 1 270,8 0-90,5 1 1799,35 3-1619,-2-2-1,31 2-179,-10-3 45,28-1 0,8 0-225,12-1 89,-25 1 1,9-1 0,-9 1 747,-19-1 1,-4 1-658,20 0 0,0 0 0,-18 0 0,-1 0-633,2 0 0,0 0 632,1 1 1,0-1-161,0 0 0,3 0 371,10-1 0,7 1 0,-5-1-301,-2 0 1,0 0-433,14 0 0,8 0 1,-12-1 342,-22 1 0,-1 0 135,44 0 0,-3-1-46,-8 1 479,-8-1 1,-6 1-389,-25 1 1346,26-1-1526,-54 1 334,1-1-424,-21 0 1689,-11-1-1689,0 0 1318,-11 0-1318,9 1-52,-12-1-38,13 1-90,-11-1 90,14 2-270,-10 0 90,8 1-1349,-22 0 900,13 1-810,-30 2 809,22-2-1439,-44 3 1530,33-2 89,-27 1 90,27-2 0,-2 0 91,-2 0-541,-27 0 450,13-1-90,4-1 1,-2 0-91,-15-1 630,3-1 0,-1 0 0,-20-2 0,29 1 0,0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37.2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156 33 5914,'-24'-2'180,"0"0"-180,3 0 0,2 0 0,2 0 0,1 1 0,4 0 0,1 1 0,4-1 89,3 1 181,5 0 1169,35 3-809,-1-1 44,14 0 1,5-1-1432,21 0 1027,-19 0 0,1-2 180,35 0-181,-19 0 1,1-1-180,-17 1 0,3-1 90,21 0 0,11-1 0,-9 1-90,-15 0 0,-1 1 30,16-2 0,9 1 0,-10 0-30,-23 1 0,0 0-30,14 0 0,8 1 0,-9-1-60,-17 1 0,-1 1 44,41-1 1,-4 2 45,-20-1 9,-13 1 1,-3-1 440,-8 0 620,26 0-800,-52-1-180,4 0 0,-17 0 1090,-4 0-1180,-1 0 594,-3 0-954,-3-1 142,0 0-3469,-2-2 1708,3 2-2969,0 0 4858,2 1 0,1-1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22.4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241 10 7713,'-3'1'4497,"0"-1"-2878,1 1-90,0-1 810,-2-1-1530,1 0 811,-10-4-1441,7 3 1,-15 0-180,11 3 180,-18 10-180,13-3 180,-17 16-90,16-8 270,-16 26-270,17-18 270,-10 32-360,19-31 179,1 21-179,8-27 90,13 17-90,-4-19 90,17 11-90,-12-18 0,22 4 0,-18-8 0,19-1-90,-22-5-269,14-5 269,-17 1-270,11-4 180,-17 3-450,5-3 361,-8 4-541,1-3 180,-5 4-179,-1-1-361,0 1-179,-2-1-180,1 1-180,-2-2-90,1 1 180,-1-2 1619,-4-7 0,2 4 0,-3-6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52.0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2 564 10141,'-1'-2'720,"0"0"-540,1 2 0,0-2-1,1 1 181,2-4-270,2-1-90,3-7 0,0 2 90,10-13-90,-7 11 0,10-14 0,-10 14 90,8-9-90,-9 9 0,13-13-90,-10 14 90,11-12 0,-11 14 0,16-11 90,-13 11-90,20-12 90,-22 13 0,13-5-90,-16 7 0,6-2 0,-7 3 0,12-3 0,-9 4 90,15-4-90,-12 5 0,23-6 0,-18 5 90,32-6-90,-28 5 0,25-5 0,-26 6 90,19-6-90,-17 6 0,33-7 0,-27 7 0,32-6 0,-31 6 0,39-4 0,-34 4 0,45-5 90,-49 6-90,29-3 90,-35 4 0,17-1-90,-19 1 90,33-3 0,-28 3-90,34-3 0,-32 3 0,38-3 90,-33 2-90,33-1 90,-39 2-1,32-2 1,-32 2 90,27-2-180,-32 3 90,27-3-90,-26 3 0,28-1 0,-28 2 0,9 0 0,-10 0 0,12-1 0,-9 1 0,30-1 0,-30 1 0,26 0 0,-32 1 0,15 0 0,-17 0 0,24 0 0,-21 0 0,34 0 0,-31 1 0,28 0 0,-29 0 90,29 0-90,-28 0 0,24 0 0,-28 0 180,25 0-90,-24-1 90,24 1-90,-24-1 180,30 0-270,-25 0 180,28 1-180,-30 1 0,19-1 90,-20 0-90,27 1 90,-27 0-90,32 1 0,-34-2 0,15 1 0,-18-1 0,23 2 0,-14-1 0,44 3 0,-40-3 89,33 2-89,-36-3 0,33 2 0,-32-2 90,26 3-90,-34-3 0,23 2 0,-24-1 0,20 2 0,-24-2 0,14 2 0,-15-1 0,19 2 0,-20-3 0,18 3 0,-23-3 90,9 2-90,-14-3 0,9 2 0,-8-1 0,11 3 0,-9-2 0,3 1 0,-2-1 0,0 0 0,0 0-3392,1 1 3392,0-2 0,10 3 0,-8-2 0,12 3 90,-15-4-90,14 5 0,-12-4 3482,16 6-3482,-14-5 90,15 5 0,-11-4 0,24 8-90,-20-7 0,21 7 0,-25-6 90,19 6-90,-20-7 0,16 8 0,-18-7 0,19 10 0,-17-9 90,18 10-90,-20-9 90,18 7-90,-17-8 0,16 7 0,-20-8 0,15 6 0,-15-6 90,13 6-90,-13-6 0,16 10 0,-14-7 0,14 9 90,-15-9-90,13 10 90,-14-10-90,10 7 90,-15-10-90,7 5 0,-8-6 90,5 4-90,-7-5 90,7 8-90,-6-5 90,7 8 90,-7-7 359,8 10-269,-6-9 90,6 7-270,-8-10 90,6 7-180,-7-8 90,4 5-90,-5-6 0,5 7 0,-5-6 0,5 10 90,-6-8-90,1 4 0,-2-4 90,0 0-90,-1 0 179,1 8-89,-1-8-90,0 8 90,-2-12-90,0 4 0,0-4 0,-1 8 90,0-5 0,-3 14-90,1-11 0,-2 8 90,2-8 90,-4 10-180,3-8 180,-3 9-180,4-14 90,-1 4-90,2-6 90,-3 4 0,2-5-90,-1 4 0,1-5 180,-4 5-180,2-4 90,-5 4 0,3-5-90,-10 6 0,7-4 0,-14 6 0,14-6 90,-10 5-90,9-5 0,-14 8 0,11-5 0,-16 7 0,14-6-90,-13 5 90,12-5 0,-29 10 0,25-10 90,-16 6-90,21-9 0,-12 3 0,11-3 0,-20 5 0,22-6-90,-20 4 90,20-5 0,-14 3 0,14-3 0,-10 2 90,10-2-90,-16 3 0,14-4 0,-16 3 0,17-4 0,-10 0 0,11-1 0,-4 1 0,0 0 0,4-1 0,-4 0 0,6 0 0,0 1 0,-13 0 0,8-1 90,-21 2-90,22-2 0,-16 1 0,17-2 0,-11 0 0,11 0 0,-16 0 0,15 0 0,-21 0-90,22 0 180,-13 0-90,16 0 0,-15 0 0,14 0 0,-14-1 0,16 1 0,-11-2 89,9 0-89,-18-2 0,14 1-89,-26-1 89,24 2 0,-18-1 0,20 2 0,-21 0 0,18 0 0,-19 1 0,20-1 0,-24-1 0,20 1 0,-26-2 0,24 3 0,-31-1 0,27 1 0,-28 0 0,32 0 0,-28 2 0,28-1 0,-30 2 0,33-3 0,-11 1 0,17-1 0,-16-1 0,15 1 0,-13-2 0,20 1 89,-15-2-89,12 2-89,-15-1 89,17 2 0,-12 0 0,11 0 0,-12 0 0,12 0 0,-5 0 0,5 0 0,-2 0 89,0 0-178,-9 1 89,5 0 89,-16 1-178,14-1 89,-25 1 0,22-1 0,-22 2 0,24-1 0,-14 1 0,15-1 89,-21 2-89,20-3-89,-25 2 89,26-1 0,-16 0 0,20 0 0,-16 2 0,16-2 0,-14 2 0,17-2 0,-13 2 0,13-2 0,-12 3 0,13-3 0,-13 3 0,11-3 0,-14 3 0,14-3 0,-21 5-90,16-3 90,-27 7 0,25-6 0,-18 4 0,21-5 90,-13 2-90,13-2 0,-18 4 0,18-4 0,-16 3 0,17-3 0,-20 3 0,15-4 0,-33 4 0,29-4 0,-28 2 0,29-2 0,-18 1 0,18-2 89,-24 1-89,25-2 0,-31 0 0,32-1 0,-25 0 0,24-1 0,-36-1 0,27 0 0,-35-2 0,35 1 0,-11 0 0,15 1 0,2 0 0,0 0-89,-8-2 89,9 2 0,-7-1 0,11 1 89,-15-3-89,13 1 0,-22-4 0,25 4 0,-26-7 0,22 4 90,-33-9-90,33 8 90,-20-7-90,26 7 0,-12-4 0,14 4 0,-17-8 0,17 6 0,-15-8 0,18 10 0,-16-9 0,14 8 0,-15-7 0,16 10 0,-16-7 0,16 8 0,-11-5 0,17 7 0,-7-2 0,11 3 90,-4-2-90,7 3 270,-3-2-180,4 2 90,-3-4-180,3 2 180,-5-6-180,3 3 0,-5-7 90,4 6-90,-5-8 0,4 7 0,-3-8 0,5 8 90,-2-9-90,3 7 90,-1-8-90,2 7 0,0-10 0,1 9 0,1-11 0,-1 12 0,1-9 0,0 11 0,0-8 0,0 11 0,0-4 0,0 7 0,0-3 0,0 2 0,0-4 0,0 4 0,0-4 0,0 4 0,0-7 0,0 7 0,0-6 0,0 7-90,0-3 90,1 4 0,0-2-90,0 1 90,3-3 0,-1 2 0,4-5 0,-4 4 0,6-7 0,-4 7 0,5-9 0,-6 8 0,3-4 0,-4 5 90,2-3-90,-3 4 0,1-4 0,-2 4 0,1-3 0,0 1-90,0-5 90,-1 4 90,2-8-90,-1 9 0,0-5 0,0 7 0,-1-3 0,-1 3 0,0-2 0,0 3 0,0-3 0,0 3 0,0-2 0,0 3 0,0-4 0,0 2-90,0-3 90,0 4 90,0-3-90,0 4 0,0-2 0,0 2 0,-1 0 0,0 1 0,-2-2 90,2 2-90,-1-3 0,0 2 0,0-2 0,0 1 0,0-2 0,1 3 0,-2-4-90,2 4 90,-1-1 0,1 1 90,-1 0-90,0-1 0,-3-3 0,2 3 0,-4-4 0,4 4 0,-4-2 0,3 3 0,-5-4 0,4 4 0,-4-1-90,4 2 90,-6 0 0,5 0 0,-5 1 0,7 0 0,-4 0 0,5 0 0,-2 0-90,4 0 90,-1 0 0,1 1 0,-1 1 0,1 0-90,-4 7 90,1-3 0,-3 6 0,3-4 0,-5 9 0,5-8 0,-6 8 0,7-10 0,-1 4 0,2-7 0,-1 2 0,2-3 0,-2 1 0,2-3 0,0 1 0,0 0 0,0 0 90,1-1-90,-1 1-900,1-1 181,2-1-541,-1 0-628,4 1-271,-2 1-180,1 2-3328,7 3 5667,-4-2 0,5 1 0,-5-5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53.5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2456 145 6633,'-4'-7'2159,"0"1"-1439,-1-1-1,-1 1-89,0-1-1,-1 1 1620,-15-11-1259,2 4-451,-9-5 181,-5 5-360,9 6 269,-47-5-539,26 7 45,-21 2 0,-4 0 45,-5 3-537,-5 2 0,-1-1 537,-6 3-45,10 0 0,-1-1-46,-16 2 91,-4 1 0,-1-1-90,49-2 0,-1 0 0,-20 3 0,-9 0 0,10-1 0,-21 4-45,7-1 0,4 1 45,10 0-90,18-1 0,1 0 0,-2 2-102,-37 8 102,51-10 89,-24 7-89,42-10 0,-11 4 0,19-5 0,-8 1 0,15-3 974,-2 0-884,6-2 113,-1 0-203,3 0 0,0 0 0,3-2 90,-1 1-90,3-2 0,0 0 0,0-2 0,3-1 0,2-2 0,6-8 0,-2 2 90,15-18-180,-14 16 90,11-13 0,-16 17 0,7-7 0,-10 11 0,5-5 0,-8 10-90,1-2 90,-3 4 0,-2 1 0,-2 1 90,-5 4-90,-1 1 90,-23 19 0,12-10 0,-26 21-90,21-17 90,-23 20-90,24-20 0,-15 14 0,25-20 89,-8 6 1,14-11 0,-2 5 0,10-9 450,11 3-360,-1-3 180,20 3-180,-9-5 89,26 2-269,-20-3 0,24 2 0,-27-2-179,28 3-1,-25 0-810,26 4-179,-27-3-4948,30 9 3779,-26-8-1620,29 7 2789,-31-10 1169,7-1 0,-14-4 0,-2-2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55.1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127 171 6363,'-16'-7'1619,"1"1"-989,0-1 0,2 0-1,1 1-89,2 1-90,0 0 269,-1-2-269,0 0-360,3 1 90,3 0-180,6 3 90,14-5-90,-2 2 90,20-6-90,-11 6 0,28-6 0,-21 5 90,38-7-90,-37 8 0,22-5-90,-31 7 0,12-3 0,-20 4-270,2 0 270,-15 3-180,-11 2 270,-1 0-90,-14 2 0,9-1 90,-20 5 0,19-4 0,-14 4 90,19-5 90,-2 1 0,6-1 180,1-1 0,0 0 629,0 1-449,2-2 359,-2 1-449,4 0 899,-2 2-809,3-1 719,-1 11-989,3-5 450,-1 15-450,2-9 269,1 17-269,-1-11 270,4 26-360,-1-22 0,3 22-90,-3-26 90,6 20-180,-5-22 179,4 17-179,-5-24 180,2 8-180,-4-14 180,0 1-180,0-3 0,-1 0 0,0-2-360,0 0 1,1-2-2160,1 0 1080,0-1-2159,5-3 1709,-2-2-2788,11-10 3687,-7 5 990,11-12 0,-10 11 0,2-3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56.3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11 270 6453,'1'-16'2609,"0"1"-1530,-1 1 1,0 1 179,0 1-90,-1 1-89,0 1 1978,-1-6-2698,1 8 179,-3-6-449,3 10-90,-1 1 90,2 3 360,0 13-270,1-4 270,2 19-270,0-10-1,0 8-89,0-6 90,-1 0-180,2 1 90,0 8 0,0-7-90,2 13 0,-2-17 90,1 10-90,-2-14 90,2 5-90,-3-11 270,2 3-180,-1-6 90,1 0-90,-1-5 0,1-2-90,-1-2 90,6-9-90,-3 3 0,9-17 0,-8 12 0,11-26 0,-10 20 0,5-12 0,-7 16 0,0 1 0,-1 1 0,2-6-90,-3 9 90,2-6 0,-5 13-90,1-1 90,-2 6 0,2 4 0,0 0 0,2 6 0,-2-3 0,5 7 0,-2-4 0,9 13 0,-5-11 0,13 16 0,-10-16 0,9 8-90,-10-12 0,12 3 90,-11-8 0,7 1-90,-10-5 90,1-2 0,-1-2-90,3-5 90,-3 1 0,5-11-90,-7 6 90,4-12 0,-6 9 0,3-19 0,-5 18 0,1-15 0,-3 20 0,0-9 0,-1 13 0,0-7 0,-1 11 0,0-1 0,0 5 0,0-1 0,0 1 0,-1 2 0,2 1 90,-1 6-90,1 0 180,1 15-180,0-9 90,1 14 0,0-13-90,2 14 0,-1-14 90,5 19-90,-4-20 0,3 12 90,-3-15-90,2 6 0,-3-8 90,2 5-90,-2-8 0,1 1 0,-2-4 0,0-1 0,0-1 89,0-1-89,2-3 0,0 0 0,9-11 90,-6 4-90,10-14 0,-7 10 0,10-22 0,-9 15 0,8-23-90,-10 20 90,8-25 0,-9 24 0,5-18 0,-9 26 0,2-10 0,-4 15-89,1-5 89,-3 11-90,0 0 0,0 5 90,0 7 0,0 1 0,0 6 0,0-4 90,1 16-90,-1-9 0,2 12 0,0-12 90,5 17-90,-2-11 89,13 30 1,-8-29-90,12 22 90,-12-25 90,9 19-90,-11-20 90,2 17-180,-9-23-90,-4 8-360,-2-13-1708,-14 2-1,1-5-5577,-42 3 5578,23-4 2158,-33 2 0,43-4 0,-3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57.6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22 475 7623,'-4'0'2428,"0"0"-1618,1-1-1,2 1 1,-1-1-1,1 1 721,-1 0-901,1 0 990,-1-1-1169,1 0 539,1-1-809,0 1 270,2-3-360,0 1 180,6-9-180,-1 4 0,9-15-90,-9 10 90,7-14-90,-9 13 90,4-19-90,-6 14 0,0-18 0,-3 19 0,-1-7 0,0 7 0,-2 0 0,1 0 0,0 0 0,0 1 0,-1-7 0,0 7 0,-2-13 0,3 18 0,-2-10 0,2 15 0,0-3 0,0 7 0,0 0-90,1 2 90,-1 1 0,1 0 0,-1 3-90,1 0 90,-1 10 0,2-4 90,3 21-90,0-12 0,3 11 0,-2-11 0,1 0 0,0 0 0,6 16 0,-3-12 90,7 16-90,-8-22 0,8 12 0,-7-16 0,6 6 0,-8-12 90,7 2-90,-7-4 0,6-1 0,-7-3 0,7-4 0,-5 1 90,6-6-90,-7 4 0,7-10 0,-7 6 0,5-12 0,-6 9 0,5-20 0,-5 14 0,4-20 0,-5 20 0,3-19 0,-3 19 0,3-13 0,-5 19 0,1-6 0,-1 9 0,0-6 0,-1 8 0,0-5 0,-1 7 0,0-2 0,0 4-90,0 0 0,1 3 90,2 6 0,1 0 180,9 20-90,-4-9 179,11 21-179,-10-18 90,12 22-90,-11-21-90,7 18 0,-11-23 90,4 14-90,-8-17 90,0 10-90,-6-13-90,-10 4-180,0-5-2158,-26 8 539,15-9-4767,-31 11 4767,33-11 1889,-16 7 0,23-8 0,-2 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8:59.4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81 219 6543,'-4'-6'2429,"-1"1"-1440,0-1 1,-1 0 179,1-1 90,0-1-89,-1-1 809,-1-6-720,-1-3-899,2-1 179,-1-5-359,4 10 270,-3-12-450,4 16 90,-2-8-90,3 14 0,0 1 0,2 7 0,3 7 90,-1 2 90,3 13-90,-2-7 180,2 31-180,-3-21-1,1 29-89,-3-30 90,0 17-90,-1-21 0,1 20 0,-1-25 90,2 13 0,-1-22 270,2 4-180,-2-9 90,4-2-180,0-6-90,11-17 0,-6 4 0,14-25 0,-11 16 0,9-23 90,-9 18-90,12-41 0,-15 40 0,8-29 0,-14 42-90,2-5 90,-3 12 0,0-3-90,-2 8 90,1 1-90,-1 6 90,2 9 90,-1-1-90,4 31 0,-3-17 0,3 30 0,-4-29 0,3 15 0,-2-17 0,5 18 0,-4-22 0,5 11 0,-3-18 0,5 2 0,-4-7 90,21-7-90,-14-4 0,17-11 0,-17 4 0,11-21 0,-12 13 0,8-20-90,-13 18 90,2-17 0,-5 16-90,2-25 90,-5 25 0,2-20-90,-3 29 90,0-7 0,-1 15-90,0 1 90,0 5 0,0 11 0,0-3 0,0 16 0,0-9 0,3 20 0,-1-15 0,7 27 0,-3-26 0,11 24 90,-8-27-90,4 9 0,-5-15 0,5 6 0,-4-8 0,7 7 90,-10-13-90,4 1 0,-4-7 90,3-6-90,-4-1 0,6-18 0,-6 10 0,2-23 0,-4 19 90,-3-26-90,-1 24 0,-8-25 0,1 30 0,-11-10-90,6 19 0,-17-1-90,15 7-360,-12 2 91,17 3-2880,-3 5 1530,10-2-2338,5 8 2158,6-5 1979,20 5 0,-9-8 0,13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0.0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242 135 6903,'3'-15'3778,"0"1"-7999,-2 0 5750,-1 2 1229,-1 0-599,-2-3-490,0 5-320,-3-7-1079,2 10 180,-1-4 3032,3 8-3393,-1-1 91,2 4 360,-2 11-180,1 0 269,-3 21-269,2-7 360,-7 43-540,4-28 0,-6 43-90,6-42 0,-4 43-90,6-43 0,-1 32 90,5-45-90,0 6 0,1-14 0,1-4 89,1-3 1,3 1 0,0-5 0,4-2-90,0-5 90,14-13 0,-8 2-90,17-17 0,-18 9 90,12-23-90,-14 17 0,4-31-90,-14 30 90,-5-20-90,-5 23-90,-21-19 90,10 22-89,-26-14 179,19 21-90,-28-3 90,27 10-90,-22 0 90,28 6-180,-12 3 180,18-1-90,-5 4 90,14-3-90,8 6 90,4-4 0,16 4-90,-4-7 180,33-3-90,-22-2-90,28-6 90,-31 2 0,22-6 0,-26 5 0,13-4-90,-24 7-540,4-2 181,-10 4-1171,1 0 91,-7 0-5127,0 0 4407,1-1-1169,3-3 3418,2 1 0,6-2 0,0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1.1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279 280 6903,'-8'-7'2609,"0"1"-1710,0-1 1,-2 1 809,-5-4-990,4 3-89,-5-1-180,5 3 179,-4-2-449,3 4 630,-16 3-541,14 4 271,-16 9-360,17-3 180,-9 13-180,10-7 90,-9 24-180,12-18-1,-4 22 1,11-23 0,3 21-90,3-20 90,9 15 0,-2-22-90,11 7 90,-7-13 0,21 1-90,-17-9 90,26-11-90,-26 1 90,14-15-90,-20 9 0,9-21 0,-12 16 0,4-19 90,-10 20-90,3-18 0,-5 20 0,1-13-90,-3 20 0,0-5 90,0 10 0,0 0 0,0 6 0,0 3 0,0 5 0,1 1 0,1 9 0,0-7 0,5 10 0,-2-10 0,12 11 0,-6-13 0,13 7 0,-11-12 90,21-3-90,-15-4 90,26-14-90,-25 5 0,14-15 0,-19 11 0,4-12 0,-10 10 0,3-21 0,-8 17 0,0-20 90,-4 22 0,-1-7-90,0 8 270,-1-9-90,0 7 269,-3-16-269,2 19 90,-2-8-180,3 17 0,-4-1-90,4 8 270,-6 11-180,5 1 180,-4 18-90,4-10 89,0 20-89,1-15 90,1 33-270,1-27 90,1 30-90,1-31 0,2 27 0,-1-28 0,5 27-90,-3-35 0,5 11-90,-5-20-989,12-5 539,-7-8-1259,14-14 540,-11 1-1979,11-21 1529,-10 11-2878,14-37 3687,-14 28 142,7-21 0,-11 28 0,-1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1.4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63 114 6993,'1'-11'3418,"-1"0"-2069,-2 1 90,1 1 1,-2 1-271,0 0 0,0 0 450,-2-4-1079,1 4 719,-4-6-989,4 8 180,-4-2-360,5 7 180,-2 6-90,3 3 359,-2 25-269,2-10 360,-1 43-540,2-32 90,-1 33-90,2-36 0,0 21-90,0-24 90,2 22-90,0-28-90,3 15 0,-3-24-900,3 6 271,-1-12-1530,5 0 450,-2-9-4857,10-12 4587,-7 3 2069,14-22 0,-13 16 0,5-10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1.8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53 6993,'-4'-8'3238,"2"-1"-2069,-1 2-269,1 0-90,0 1-271,1 0-89,-1 2-270,1 1 90,1 1-270,2 8 90,0 0 0,5 15 0,-3-4 269,2 16-179,-3-11 450,3 25-360,-4-23 449,4 22-359,-3-30 180,2 8-180,-2-18 89,3-1-179,-2-6 180,8-11-270,-6 2 180,6-14-270,-7 10 179,1-10-89,-4 10 0,-1-14-180,-1 14 90,-5-11-90,-2 10 0,-1 0-90,-1 3 90,2 5-180,-1 1-719,-5-2 359,5 4-1529,-7 0 630,9 6-3958,-4 6 3688,6-2-629,1 7 2338,4-6 0,3 3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1:53.5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 7803,'0'-3'-180,"0"1"-720,0 2 91,2 0 809,2 0 0,2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30.7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377 1500 6094,'-3'-4'1079,"1"0"-629,-1 0-1,1 0 91,1 1 629,-1-2-539,1 2-90,0-1 449,0 2-269,1-1-630,0 1-90,0 1 0,2 4 0,0 0 0,2 3 0,4 7 0,-1-4 0,13 17 0,-9-13 0,13 14 90,-10-13-90,11 8 0,-8-8 90,21 12-90,-17-14 90,23 9-90,-22-13 90,8 0-90,-8-4 0,0-1 89,0-1-89,9-1 0,-8-1 270,21-3-90,-23 0 180,17-3-180,-22 3 270,8-4-270,-10 2 269,13-8-359,-13 4 0,17-16-90,-18 12 0,12-13 0,-14 15-90,8-8 90,-11 11 0,5-4 0,-8 9 0,6 1 0,-5 3 90,7 5-90,-6-2 0,9 7 0,-7-4 0,10 7 0,-8-7 0,9 7 0,-7-4 0,19 10 90,-15-9-90,19 7 0,-17-10 0,22 4 0,-18-6 0,22 1 0,-23-6 0,24-1 90,-23-1 0,20-3 0,-25 2 270,12-4-180,-15 2 359,23-10-449,-21 6-90,19-11 90,-22 9-90,9-8 0,-11 8-90,10-8 90,-12 10 0,6-6 0,-10 9-90,3-2 90,-5 6 0,6 0 0,-4 2 90,8 5-90,-6-2 0,10 4 0,-5-3 0,22 8 0,-14-6 0,27 5 0,-20-8 0,23 2 0,-19-3 90,30 1-90,-32-2-90,25 1 90,-36-3 90,10 1-90,-19-1 360,4 1-180,-7-2 180,4 0-270,-6-2 90,5-4-180,-3 1 0,10-9 0,-9 7 0,6-4 0,-11 8 0,2 0-90,-3 2 90,0 0 0,0 2-90,2 2 90,-1 1 0,6 6 0,-3-3 0,9 7 0,-5-5 0,14 10 90,-9-9-90,16 10 0,-14-11 0,22 7 0,-17-9 0,22 5 0,-20-8 0,28 1 0,-23-4 90,37-3-90,-36-1 0,26-4 0,-29 3 0,15-4 0,-19 4 0,18-5 0,-23 6 0,14-4-90,-22 5 90,6-1 0,-11 2 0,3 1 0,-3 1 0,10 1 0,-6 1 0,8 2 0,-7-1 0,1 1 0,1 0 0,1 1 0,1 0 0,16 5 0,-10-4 0,18 7 0,-18-8 0,14 3 0,-12-5 0,29-1 0,-24-2 0,27-4 0,-29 0 90,21-6-90,-24 4 0,20-7 0,-28 7 0,10-4 0,-17 6 0,5-1 0,-7 2-90,3-1 90,-5 2 0,4 0 0,-4 1 0,4 1 0,-2 1 0,6 3 0,-3-1 0,7 3 0,-7-2 0,8 3 0,-5-3 0,14 2 0,-9-4 0,15 0 0,-16-2 90,20-4-90,-20 2 0,12-3 0,-20 3 0,5-2 0,-6 1 0,3-2 0,-5 2 0,3-3 0,-4 3-90,3-1 90,-4 3-90,2 0 90,-2 2 90,4 4-90,-1-2 0,5 6 0,-5-4 0,8 8 0,-5-6 0,13 10 0,-10-11 0,11 5 0,-11-7 0,15 0 90,-13-3-180,9-2 180,-12-3-180,9-6 90,-7 4 0,11-10 0,-13 10 0,10-6 0,-12 8 0,10-2 0,-10 5-90,7 0 90,-7 3 0,8 2 0,-6 0 0,18 7 90,-11-4-90,31 11 0,-22-9 0,16 3 0,-16-5 0,30 2 0,-19-4 0,50 3 0,-50-7 0,42-4 0,-47 0 0,27-10 0,-36 6 0,20-11 0,-27 9 90,11-9-90,-16 10 0,4-6 0,-8 7 0,4-4 0,-6 6-90,2-2 90,-4 4 0,1 0-90,-1 1 90,7 1 0,-4 0 0,9 1 0,-5 0 90,22 0-90,-15 1 0,22-1 0,-21 0 0,22 0-90,-19 0 90,18 0 0,-21-1 90,18-1-90,-18 0 0,23-5 0,-23 4 0,17-5 0,-17 4 0,20-6 0,-18 4 0,18-5 0,-22 6 0,9-3 0,-13 4 0,18-4 0,-17 4 0,17-2 0,-16 3 180,19-3-91,-15 2 181,29-4-270,-26 6 90,12-1-90,-16 2 0,10 4 0,-10-1 0,16 6 90,-20-4 0,12 4 90,-15-5 90,7-1-90,-8-2 0,15-8-90,-9 2-90,23-16 0,-19 9 0,22-21 0,-25 18 90,14-17-90,-18 17 0,11-19 0,-13 16-90,9-27 90,-12 25 0,4-20 0,-7 20 0,4-23 0,-5 20 0,4-22 0,-4 24 0,2-20 0,-3 22 0,2-15 0,-3 21 0,1-11 0,-1 12 0,3-12 0,-3 14 0,3-11 0,-2 10 0,3-16 0,-3 12 0,3-20 0,-3 20 90,0-13-90,-2 17 0,-1-9 90,1 11-90,-4-12 0,2 13 0,-3-8 0,3 9 0,-1-4 0,1 4 0,-1-2 0,0 0 0,-2-6 0,-3-7 90,2 4-90,-4-8 0,5 14 89,-6-12-89,4 11 90,-6-12-90,6 13-90,-12-16 90,7 13-179,-28-28 89,16 22 0,-29-24 90,25 25-90,-22-15 90,28 20-90,-19-9 0,28 17 90,-9-3 0,13 9-90,-9 0 90,9 4 0,-17 4 90,12-1-90,-18 4 0,14-4 0,-20 4 0,19-5 0,-15 1 0,20-3 0,-11 0 0,13-2 0,-11-1 0,14 0 0,-10-2 0,11 1 0,-10-2 0,11 2 0,-6-2-90,7 2-90,-7-3 90,5 2-90,-7-2 90,8 3 0,-5-2 90,6 2 0,-5 0 0,6 0 0,-3 0 0,4 1-90,-4-1 90,4 0 0,-12-2-90,6 1 0,-15-4 90,8 3 0,-19-6 0,17 4-90,-22-4 90,26 6 0,-12-2 0,17 3 0,-7-1 0,10 1-90,-13-2 90,10 3-89,-14-3-1,9 4 90,-17-2 0,15 3-90,-13 2 90,16 1 0,-11 5 0,13-4 0,-6 4 0,11-5 0,-3 1 0,6-2 90,-5-1-90,6 0 0,-6-3 90,2 0-180,-11-6 90,8 4 0,-11-7 0,12 7 0,-4-3 0,8 6 0,-6-3 90,6 2-180,-10-2 90,7 1 0,-10-1 0,9 2 0,-14-1 0,10 2 0,-14 0 0,13 3-90,-17 7 90,14-3 0,-20 14 0,22-10 0,-12 9 0,16-12 0,-6 7 0,9-9-270,-7 4 180,8-7-360,-11-1 270,6-2 0,-11-5 90,-8-3 90,9 2-90,-6-3 90,12 5 0,4 1 0,-7-3 0,7 4 0,-15-4 0,13 3 0,-25-4 0,20 4 0,-19-3 0,18 3-90,-18-1 90,19 4 0,-22 4 0,24 1 0,-14 5 0,18-3 0,-11 6 0,12-5 0,-6 3 0,10-6 0,-10 1 0,8-3-89,-26-3 89,16-2-90,-26-7 90,21 3 0,-16-4 0,20 4-90,-16-3 90,21 6 0,-10-2 90,17 4-90,-4-1 0,7 3-90,-8-2 90,7 3 0,-10 0 0,6 1 0,-11 2 0,7-2 0,-20 6 0,16-3 0,-18 7 0,19-4 0,-17 10 90,18-7-180,-12 8 90,18-11 90,-7 4-90,11-6 0,-5 1 90,8-5 89,-2 1-89,2-2 0,-7-2-90,2-1 0,-15-6 0,10 4-90,-12-5 90,15 6 90,-10-2-90,11 2 0,-11-1 0,11 2 0,-14-2 0,10 1 0,-14-1 0,14 2 0,-6 1 0,6 0 0,-2 0 0,0 1-90,-21 2 90,17 0 90,-23 4-90,27-3 0,-8 3 0,11-3 0,-10 2 0,12-2 0,-9-1 0,10-1 0,-10-3 0,6 1 0,-23-5 0,15 2 0,-32-7 0,30 7 0,-21-2 0,26 3-90,-13 2 90,18 1 90,-9 1-90,13 0 0,-6 2-90,8-1 90,-11 4 0,9-3 0,-14 6 0,14-5 0,-14 5 0,14-5 0,-5 2 0,9-3 90,-2 0-90,4-1 0,-2 1 0,4-2 0,-2 0 0,2-1 0,-4-1 0,1 1 0,-5-2 0,5 1 90,-8-3-90,6 2-90,-8-4 90,7 3 0,-7-3 0,5 3 0,-8-3 0,6 3 0,-23-1-90,17 2 90,-19 2 0,23 2 0,-9 2 0,11-1 0,-9 4 0,11-3 0,-6 2 0,10-3 0,-2 0 0,4-1 90,-2 0-90,4-1 0,-1 0 0,2-1 90,-1 0 0,2 0 180,-4-1-270,2 0 90,-7-1-90,2 0 0,-14-2 0,8 2 0,-17-1 0,11 2 0,-27-1 0,20 1 0,-25-1 0,27 1 0,-16 0 0,17 0-90,-22 1 90,22 2 0,-29 4 0,29-3 0,-29 8 0,29-5 90,-22 3-90,24-4 0,-23 2 0,23-4 0,-17 2 0,22-4 0,-6 0 0,12-1 0,-6 0 0,10 0 90,-3 0-90,6 0 0,-3 0 0,2 0 0,-3 0 0,2 0-90,-11 1 90,5-1 0,-13 2 0,13-1 0,-9 2 0,11-2 0,-10 2 0,10-2 0,-9 3 0,7-1 0,-17 6 0,11-3 0,-22 9 0,17-6 0,-18 6 0,15-6 0,-20 9 0,24-10 0,-15 8 0,24-11 0,-5 2 0,11-5 0,-3 1 0,5-2 0,-2 1 0,3-2 0,-4 0 0,2-1 90,-10 0-90,6 0 0,-9-1 0,10 1 0,-6 0-90,10 1 90,-4 0 0,5 1 0,-4 0 0,2 1 0,-6 2 0,2 0 0,-14 8 0,10-4 0,-20 11 0,18-8 0,-20 12 0,19-12 0,-12 10 0,15-12 0,-8 7 0,9-7 0,-6 5 0,8-6 0,-10 7 0,10-8 90,-8 6-90,9-8 0,-8 5 0,9-5-90,-10 4 90,10-6 0,-8 3 0,7-4 0,-14 5 0,10-3 90,-14 5-180,12-3 180,-10 5-90,10-3-90,-15 12 90,15-9 0,-12 14 0,15-12 0,-12 24 0,13-19 0,-10 23 0,14-22 0,-2 5 0,3-5 0,0 0 90,0 0-90,-2 9 0,2-8 0,-3 12 0,4-16 0,-2 12 0,5-16 90,-2 6-90,3-12 90,0 2 0,1-5 180,0 2-270,0-3 90,-1 1-90,1-2 90,0 0-90,0 0-90,-1 0 90,1 1-90,1 3 90,0-2 0,1 8 0,-1-3 90,2 8-90,0-4 179,5 16-179,-3-13 90,8 22 0,-6-20 0,11 23-90,-8-22 0,5 10 90,-6-15 0,11 16-90,-9-13 0,8 11 0,-11-18 0,4 7 0,-5-7 0,7 8 0,-8-11 0,7 7 90,-6-7 90,11 7-180,-8-7 180,9 4-90,-8-5 0,10 4-90,-8-4 90,14 5-90,-13-5-90,12 5 90,-15-5 0,9 4 0,-10-4 90,12 6-90,-12-6 0,14 7-90,-13-7 90,12 6 0,-11-6 0,9 2 90,-8-2-90,14 4 0,-12-4 0,12 4 0,-16-5 0,9 3 0,-11-4 0,6 2 0,-9-2 0,8 2 0,-7-2 0,8 3 0,-8-3 90,13 3-90,-9-4-90,12 4-180,-10-4-3328,22 0 1439,-14-2-2338,25-4 2608,-21 1 1889,18-5 0,-18 3 0,6-2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2.5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51 143 6453,'-1'-9'3238,"0"1"-2068,-1-1 89,-1 1 0,0 1-179,0 0-1,-1 1-179,1 1-181,0 0-179,0 1-90,-1 0-270,1 0 179,-1 2-359,1 2 0,0 2 270,0 12-180,2-4 90,-1 16-90,1-11 90,1 22-180,0-18 90,2 22-90,0-25 90,3 10 0,-2-16 0,3 2-90,-2-7 90,5-2-90,-2-4 0,14-17 0,-11 6 90,9-18-180,-13 15 90,0-6 90,-2 6-90,-2 0 0,-1 0 0,0-6 0,0 7-90,0-7 0,-1 15 90,3 0 0,0 7 0,7 8 0,-3-2 0,10 11 0,-8-7 0,11 12 0,-9-11 0,8 11 0,-10-13 90,6 7-90,-9-10 0,6 1 0,-7-7 90,7-10-90,-6 0 0,6-15 0,-8 7 0,5-22 0,-4 17 0,1-19 0,-3 23 0,0-3-90,-1 7 90,-1 5 0,1 0-90,-2 5-810,1 2 1,-1 6-630,1-1-360,-1 4-270,0-3-3508,0 7 4627,0-4 1040,-1 4 0,0-5 0,0-1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3.0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22 138 6903,'-5'-2'1889,"0"1"-1439,0 0-1,2 1-89,1 0 900,1 0-811,4 2 1,1-1 0,3 2-90,-1 0-91,2-1-89,0 1 90,-1-1 180,9 2-270,-6-3 180,9 1-181,-10-3 91,4-3-90,-6 0 270,3-7-360,-6 4 360,0-9-180,-4 7 539,-5-14-539,1 10 90,-5-12-270,4 14 0,-1-2 0,2 5-90,0 2 0,1 0 0,-7 7-90,3 2 180,-11 22-90,11-7 0,-4 14 0,6-12 0,-1 21-90,4-14-630,8 31 90,2-35-1618,15 16 808,-6-24-1888,17 2 1799,-12-10 1529,27-5 0,-22-5 0,14-3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3.5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184 397 6903,'-1'-15'2699,"0"1"-1710,-1 1-180,-1 2 1,-1 0-90,0 3-181,-2 1-89,0 1-90,-2 1 0,-1 3-1,0 0 1,-1 2 360,-11 5-180,-7 12-451,3-2 1,-1 15 0,18-13-90,0 7 90,4-6 0,4 10-90,1-6 180,10 20-180,-2-22 90,12 11 0,-7-21 0,12-3 0,-9-9 180,19-17-180,-18 4 359,15-34-359,-23 22 0,3-20 0,-10 19 0,-2-2-90,-1-1 90,-1-1 180,-2-31-180,0 22 270,-2-34-180,2 42 180,-3-19-360,3 32 179,-4-4-89,3 24 720,-5 27-540,4-4 449,-5 34-449,6-21 270,-3 42-450,5-35-90,0 37 0,4-43-540,10 32 90,-3-36-1618,15 22 89,-7-35-5307,31 3 5037,-20-19 2249,29-8 0,-30-8 0,9-5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5.0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15 143 6723,'-1'-14'2249,"0"-1"-1440,1 0 1,0 0-1,0 0 1,0 2-90,-1 1-2763,0-3 3032,0 3-629,-1 0 90,-1 7-360,3 7 629,-2 18-449,3-3 540,1 35-630,0-24 0,2 30-91,-2-28 3573,-1 32-3662,-1-29 90,-2 27 0,0-33-90,-2 23 0,2-26 90,-1 14-90,2-25 360,1 5-270,3-13 180,7-10-180,-2-4-90,15-26 0,-11 14 0,11-21 0,-12 21 0,2-5 0,-5 12 0,-2 1 0,0 3-90,2 1 90,-2 5 0,10 9 0,-8 3 0,12 25 0,-11-13-90,7 31 90,-10-29 90,3 20-90,-7-24 0,-6 13 0,0-17 0,-11 10-90,4-14-360,-18 6 180,13-8-1619,-19 3 810,21-9-1799,-9 0 1169,16-3-1530,2-4 2070,6 0 1169,8-5 0,2 4 0,5-4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5.4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161 104 6993,'-5'-11'2788,"-2"0"-7369,1 0 5661,-1 0 1318,0 1-599,-3-3-220,2 3 40,-7-8-1529,9 13 450,-12 2 3032,12 8-3122,-13 19-361,11-10 181,-10 24-270,11-18 180,-4 20-180,8-19 180,4 22-90,2-21 0,14 24-90,-4-28 90,8 7-90,-6-14 0,10-1 0,-5-4-180,21-2-180,-19-6-1978,17-7 449,-21 1-4408,14-17 4768,-17 10 1529,7-11 0,-14 11 0,0-1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6.2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 37 6903,'-8'-8'2609,"-1"0"-7370,2 2 5480,0 0 1230,1 1-870,3 2-219,4 3-860,29 19 0,-12-7 0,39 25 3392,-38-25-3212,21 10-180,-29-17 90,7 0-90,-12-5 90,1-6-90,-5 1 89,-2-9-89,-1 7 0,0-4 90,0 6-90,0 0 180,-1 0-90,1 2 180,-2 1-90,1 3 809,-5 12-539,2-2 450,-9 18-541,5-10 181,-15 27-450,10-21 90,-19 33-180,18-34 90,-11 17 90,16-25 360,-7 6-271,10-14 91,-3-4-270,8-8 90,2-10-90,1 4 90,6-10-90,-4 10-90,4-7 0,-4 12 0,5 2 0,-2 4 0,11 11 0,-7-3 0,9 12 0,-9-9 90,13 12-90,-11-13 0,16 11 0,-16-14 90,10 3 0,-12-8 180,9-2-181,-9-3 91,8-9-180,-11 4 0,3-9 0,-6 8 0,-1-6 0,-2 6-90,0-6 90,-2 7-359,-1-3 89,1 7-540,0-2 1,1 4-3779,0-2 2519,0 2-2878,-1-1 4947,1 2 0,-1-1 0,1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8.0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53 192 6813,'-4'-11'2789,"1"-1"-1800,-1-1 0,0-1 1,0-1-1,-1-1 1,1-1-181,1 1 1260,-4-10-1169,2 5-811,-1-1 1,2 13 0,4 12 180,3 13-180,2 2 270,7 34-270,-4-20 90,6 35-180,-7-33 90,3 37-90,-5-35 90,0 29-90,-3-37 0,-2 20 0,0-27-90,-3 17 0,3-26-360,-2 6 0,2-12-1978,2 1 1078,0-5-3237,4-6 3058,-2-3-720,3-11 1496,-3 5 753,1-6 0,-3 4 0,1-2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8.4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6 138 6543,'3'-22'1619,"0"2"-1079,0 2 0,-1 1-91,0 3 1,0 2-90,0 2 270,3-2-271,0 6-179,2 0 270,3 12-270,-2 1 540,11 21-451,-9-9 181,8 25-180,-12-18 719,2 34-629,-6-27 540,-8 40-630,0-43 269,-15 29-449,9-37 0,-7 7-90,9-17 0,-1-3-270,-1 1-89,3-4-1530,-2 2 539,8-5-3417,5 1 3418,3-2 1349,10 0 0,-4-1 0,4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9.4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22 304 6633,'-4'-11'2609,"2"-1"-1710,-1-1 1,1-1-91,0 0 1,0-1 1079,-1-13 269,2-9-1888,-1 7 180,2-4-450,0 27 180,0-4-180,1 7 0,0-1 90,0 4-180,4 2 180,-2 0-90,8 6 90,-4-4 0,4 4 0,-4-3 180,4 3-180,-2-1 359,10 7-359,-10-6 90,7 5-90,-10-7 90,6 4-180,-7-4 90,6 4-90,-7-5 0,9 8 90,-6-5 0,7 9-90,-6-7 270,8 14-180,-8-10 269,7 18-269,-9-16 90,2 13-180,-6-15 180,-5 14-180,-1-13 90,-11 16-90,5-18 0,-8 7 0,9-12 90,-8-1-90,10-5 0,-5-3 0,7-3 0,1-2 0,1-1 0,2-23-90,2 12 90,3-24 0,1 23-90,9-21 90,-4 19-90,11-20 90,-9 22-90,16-19 90,-14 19 0,14-14 0,-16 20-90,11-11 90,-11 14 0,5-8 0,-11 12 90,4-3-90,-7 5-90,2 0 90,-4 4-90,2 0 90,-2 3 0,3 3 0,-1 2 0,4 15 0,-3-9 0,4 17 0,-4-14 90,1 18 0,-3-17-90,0 11 90,-1-14-90,0 0 0,0-1 90,1 6-90,0-6 0,2 11 0,-2-12 90,3 8-90,-3-14 0,1 5 0,-1-8-899,0 1-1,0-3-2608,1-1 1259,-2-2-3867,3-10 4857,-3 3 1259,1-6 0,0 5 0,0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09.6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56 6273,'0'-12'810,"-1"1"-720,1 1-180,0 1-90,0 2-90,0 2 270,3 4 0,0 2 0,2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33.0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74 151 6273,'0'-11'1530,"0"0"-991,0 0 1,0 1 0,0 0 89,0 1-179,0 0 539,0-2-539,0 4 360,0-5-361,0 6 721,0-6-810,0 7 719,0-4-719,0 6 359,0-2-449,0 3 450,0 0-540,1 1 90,-1-2-91,0 3 271,0-1-450,-1 3 0,0-1 90,-1 4 360,-1 15-270,1-2 270,-4 29-271,2-15 271,-3 26-270,3-21 450,-5 43-540,5-37 359,-3 54-269,4-55 180,-1 38-180,2-44 90,-1 24-90,1-26 90,-2 30-180,3-34-1,-2 19-89,2-30 90,0 9-90,1-16 90,0 7-90,0-13 0,0 2 0,0-6-180,0 0-89,0-2-1530,2-5 809,0 0-2068,3-12 989,-1 5-4497,6-21 4857,-4 15 1709,5-15 0,-7 19 0,1-4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10.0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24 6903,'-3'-5'4318,"0"0"-2699,0 1 1169,-1 0-1798,2 1-271,0 0 360,1 8-899,1-1 180,2 15-180,2-5-90,1 9 90,-1-4-90,1 2 90,1 1 0,2 10 0,-2-7-90,4 16-1,-5-19 1,4 12 0,-5-17 360,4 10-180,-5-16 360,2 5-451,-3-13 91,1-1-90,-2-4-90,1-6 0,-1-1-90,2-26 0,-2 16 0,2-27-90,-1 26 90,2-16-90,-1 14-539,6-19 89,-3 21-2608,14-17 1349,-9 25-2699,12-6 2340,-12 14-991,7 1 3149,-8 3 0,3 3 0,-4-1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11.0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155 396 7173,'-5'-6'3418,"-1"0"-2249,1 0 1,-1 0-91,0 2-180,1-1-89,0 1-180,0 2 539,-2-2-899,-1 4-180,-1 0 180,-6 9-180,7-2 89,-15 19-179,14-14 90,-9 17-90,13-16 90,-1 8 0,3-7-90,3 16 90,1-13-90,2 8 0,1-11 0,0 0 0,2-2 0,0 0 0,1-1 90,3 2-90,-1-5 90,9 3-90,-9-8 0,10-3 0,-9-5 90,10-13-90,-10 6 0,10-22 0,-11 18 0,8-23 0,-10 23 0,4-13 0,-6 18-90,1-7 90,-4 10-90,2-2 90,-2 8 0,1 3 0,-1 4 0,3 10 0,-1-5 0,7 15 0,-4-13 0,7 11 0,-6-13 90,13 10-90,-10-11 0,17 5 0,-14-12 0,7 0 0,-9-5 0,0-2 0,-1-1 90,13-23-90,-11 11 0,12-28 0,-17 23 0,2-19 0,-6 15 0,1-31 0,-4 27 0,-3-28 0,-2 30 90,-7-26 0,4 27 90,-7-19-90,7 29 90,-4-11-90,5 18-90,-1-6 0,4 15 449,3 11-179,2 1 270,3 22-180,-1-9 90,1 24-271,-2-16 181,1 39-270,-2-32-90,0 21 90,-1-28-90,1 0 0,0-2 0,1 10 0,-1-12 0,5 21 0,-4-27 90,8 14-90,-6-24-270,7 3 0,-4-12-1439,7-7 720,-6-1-3958,6-18 2878,-11 11-1799,1-16 2429,-6 14 1439,-7-10 0,-1 11 0,-4-3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11.6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50 176 6633,'-8'-4'2699,"1"-1"-1890,-1 1-89,1 0-181,0 0-89,2 0-180,1 1-90,0 0-90,4 1-90,3 1-90,10-1-180,1 0-360,16 0 181,-9 0-900,26-4 989,-22 2-180,27-7 450,-23 2 90,0 0-90,-10-1 90,-15 7 0,-3-3 0,-2 5 0,-3 0 90,2 1 450,1 0-180,0 1 809,1 3-450,2 0 1080,1 4-899,-1-2 629,3 5-899,-2-4 539,5 8-989,-3-8 180,11 9-360,-9-10 90,6 3-90,-6-6 90,0-1-90,1-1 90,0-1-90,1-2 179,8-7-89,-6 2 180,9-11-90,-13 6 270,3-9-270,-7 8 360,-2-14-361,-3 14 91,-7-14-270,3 18 90,-11-4-90,7 11-90,-18 9 90,12 1 0,-17 18 0,17-7 0,-12 30 0,16-21 0,-2 37 90,14-37-90,9 24 90,4-31-90,8 6 90,1-12-90,16 1 90,-7-6-180,36-2-180,-32-7-1079,25-8-270,-36-1-5217,9-15 4677,-22 10-660,-3-13 2819,-12 14 0,-4-1 0,0 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09:12.5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113 366 6094,'-14'3'1169,"-1"0"-629,2 0-1,1-1 1,0 0-90,3-1-3483,0 0 3483,-1 1-360,3-1 0,0 0-90,4 0 360,2-1-180,8-1 90,5 0 3571,11-1-2942,25-6 1,8-1-450,12-2-544,19-5 0,2 0 454,4-3 59,-23 6 1,9-3 0,-6 2-240,-11 2 0,0 0 30,16-3 0,9-1 0,-9 1-75,-19 5 0,-1 0 44,16-4 1,9 0 0,-10 1-90,-16 3 0,-2 1 0,44-8 0,-4 1 90,-20 3 225,-14 3 0,-3 1-46,-8 1 811,29-6-990,-56 11-1,5-2-179,-22 2 90,-3 0-90,-3 1 998,-8-2-1088,1 3-180,-8-1 0,8 2-899,-4 0 719,5 0-1079,-3 0 360,6 1-3509,-5 1 2879,4 0-1079,-7 1 1799,4-2 1079,-3 0 0,0-1 0,-1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12.6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7 6273,'-1'-3'450,"0"1"-450,1 2 270,0-1-180,2 2-90,0 0 0,1 3 90,4 2-90,-2-3 0,7 8 90,-5-6 0,6 5-90,-5-5 90,7 3 0,-6-3-90,13 3 90,-10-4 0,12 4-90,-13-5 90,12 3-90,-11-4 0,20 2 0,-19-3 0,10 0 0,-13-1 0,13 0 0,-10 0 0,13-1 0,-16 1 0,8-2 0,-9 1 89,7-1-89,-8 1 0,9-1 0,-7 1 0,14-3 0,-13 3 0,12-2 0,-12 2 0,13-2 0,-12 2 0,10-2 0,-12 3 90,9-1-90,-9 1 0,7 0 0,-8 0 0,9 0 0,-8 0 0,16 0 0,-13 0 0,11 0 0,-13 0 0,8 1 90,-8 0-90,9-1 0,-11 1 90,11 0-90,-12 0 0,7 3 0,-8-2 0,12 7 0,-10-4 0,10 6 0,-12-7 90,8 6 0,-8-5-90,6 4 90,-8-5 0,4 3-90,-4-3 0,2 3 0,-3-3 0,3 3 0,-4-3 0,5 5 0,-4-5 0,3 4 90,-3-5-90,0 2 0,-2-3 90,0 2-90,0-2 90,-1 2-90,0-3 0,-1 2 0,1-1 90,-1 0-90,1 0 0,-2-1 90,0 0 0,0-1-90,-1 0 180,0 0-90,1 0 0,-2 0 0,2 0-90,-1-1 90,2 1-90,0-3 0,0 2 0,0-2 0,1 1 0,2-6 0,-1 3 0,7-7 0,-3 6 0,14-10 0,-9 9 0,14-9 0,-10 8-90,22-10 90,-16 8 0,20-7 0,-21 9-90,23-5 90,-22 6 0,18-3 0,-22 7 0,17-3 0,-18 4 0,22-1-90,-21 2 90,8 0-90,-11 1 0,0 0 0,4 0 90,-3 1-90,10 1 90,-11-1 0,15 1 0,-14-1 0,12 1 0,-15-2 0,14 0 0,-12 1 0,20-1 0,-19 0 0,16-1 0,-16 0 0,18-1 0,-16 1 0,15 0 0,-18 1 0,13 1 0,-14-1 0,16 2 0,-17-1 0,9 0 90,-11-2-90,12-1 0,-10 0 0,17-2 0,-16 1 0,11-1 0,-14 3 0,9 0 0,-9 0 0,6 1 0,-8 0 90,9 2-90,-7-2 90,12 1-90,-10-1 90,9 0 0,-11-1 0,12-1 0,-12 1 89,9-2-89,-12 2 90,4-1-180,-7 0 0,4 1 0,-6 0 0,1 1 0,-2 0-1057,0 0 0,-5 0 0,-1-1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16.5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 5790,'13'0'34,"1"0"-34,-1 0 90,2 0-90,-1 0 0,0 0 180,12 0-91,-10 0 1,17 0 0,-19 0 0,9 1-90,-13-1 90,10 2-90,-10-1 0,14 2 0,-13-3 90,11 1-90,-11-1 90,13 0-90,-12 0 90,18 0 0,-17 0-90,12 0 0,-13 0 0,13-1 0,-12 0 90,13-1-90,-14 1 0,13 0 0,-11 0 0,11 1 0,-13 0 0,13 0 0,-13 0 90,14 0-90,-14 1 0,10 0 90,-12 0-90,8 2 0,-9-2 90,12 1-90,-9 0 0,10 0 0,-11-1 90,6 1-90,-7 0 180,8-1-180,-10 0 180,7-1-180,-9 0 179,7 0-179,-6 1 0,6-1 0,-7 1 0,10 2 0,-7-2 0,16 2 0,-13-2 0,12 2 0,-13-2 90,7 1-90,-7-1 180,10 1-180,-10-1 180,12 0-90,-14-1-90,13 0 0,-12 0 0,11 0 0,-11 0 0,7 0 0,-7 0 0,10 0 0,-10 0 90,11 0 0,-13 0-90,6-1 0,-9 1 90,4-1-90,-3 1 0,7 0 0,-5 0 0,11 0 0,-10 0 0,9 1 0,-10-1 0,14 1 0,-13-1 0,12 0 0,-14 0 90,10 0-90,-8 0 0,10 0 0,-9 0 0,15 0 0,-11 0 0,19 0 0,-18 1 0,13 0 0,-16 0 0,12 0 90,-12-1 0,9 0-90,-11 0 90,9 1-90,-9-1 0,15 2 0,-13-1 0,11 1 0,-11-1 0,9 2 0,-9-2 90,11 0-90,-11 0 180,9-1-90,-12 0 179,10 0-269,-9 0 0,8 0 0,-10 0 90,10 1-90,-8-1 0,17 0 0,-15 1 0,12-1 0,-12 1 0,8-1 0,-8 0 0,10 0 0,-11 0 90,13 0-90,-13-1 0,9 0 0,-10 0 90,11-2-90,-9 2 0,14-2 0,-15 2 0,8-2 90,-10 2 0,6-2-90,-8 2 90,6-2-90,-7 3 90,7-2-90,-5 2 0,12-1 0,-9 1-90,11 0 180,-10 0-90,12 0 0,-11 0 0,14-1 90,-16 0-90,8 0 90,-11 0 90,7-1-90,-7 1 0,11-2-90,-10 2 0,9-3 0,-7 2 0,8-2 0,-8 2 0,14-3 0,-12 3 0,11-2 0,-14 3 0,11-2 0,-10 1 0,13-1 0,-13 2 0,16-2 0,-14 2 0,13 0 0,-12 1 0,13 0 0,-13 0 0,10 0 0,-14 0 0,9 0 0,-11 0 0,7 0 0,-9 0 0,9 0 0,-6 0 0,7 1 0,-7-1 0,14 3 0,-12-3 0,11 2 0,-14-2 0,8 1 0,-8-1 0,8 0 0,-9 1 0,10 0 0,-7 0 0,12 1 0,-8-1 90,18 0-90,-13 0-90,24-1 90,-23 0 90,22 0-90,-24-1 0,14 1 90,-19-1 0,9 0 0,-10 0 0,14-2-90,-11 2 89,13-1-89,-13 2 0,16 0 0,-15-1 0,15 1 0,-17 0 90,12 0-90,-14 0 270,11-1-90,-15 1 180,7-1-270,-10 1 0,3 0-90,-5 0 90,3-2-90,-4 2 0,2-2 0,-4 2-1687,2 0 1,-2-1-1,1-1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41.7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568 131 6004,'-3'-6'719,"0"1"-449,1 0 0,0 1 359,-2-2-359,2 1 900,-3-5-541,2 4-89,-2-1 180,0 4-630,1 0 269,-5-2-179,4 2 0,-5-3 0,5 3 360,-4-2-360,4 3 89,-3-3-179,4 3 0,-4-2 0,2 3-90,-6-1 0,3 1 90,-14 2-90,10-1 0,-14 2 0,14 0 180,-8 1-90,10-2 360,-10 3-270,11-3 90,-11 2-180,13-1-1,-9 2-89,9-2 90,-11 5-90,8-2 0,-14 7 90,13-5-90,-5 3 0,9-3 90,-8 5 0,6-4 90,-7 9-90,9-8 270,-8 10-270,8-7 180,-9 15-180,11-14 0,-6 13 0,7-14 89,-3 11-89,4-9 180,-4 17-90,4-14 90,-2 17-180,3-18 0,-1 12 0,2-12 180,1 18-180,2-15 90,3 20-91,0-21 91,7 20-180,-5-23 180,7 12-180,-7-16 180,8 10-90,-7-11 0,8 6 0,-7-9 0,6 3 0,-5-4 90,12 3-90,-8-5 0,14 2-90,-14-4 180,19-1-90,-15-1 89,15-1-89,-17-1 270,12-2-270,-15 2 180,14-4-180,-16 2-90,10-2 0,-9 2 0,8-4 90,-6 3-90,17-9 0,-14 6 180,20-13 0,-21 11 0,12-10-1,-16 11-89,6-7 0,-8 7 0,8-11-90,-9 10 0,7-11 0,-7 10 0,7-15 0,-7 12 0,9-19 0,-10 19 0,5-13 0,-8 15 0,5-12 0,-6 11 0,4-9 90,-5 11-90,3-11 0,-3 10 0,3-12 0,-3 12 0,3-15 0,-3 14 0,0-14 0,-1 16 0,0-11 0,-1 12 90,0-8-90,0 10 90,-2-5-90,1 6 0,-1-4 0,0 6 0,-2-4 90,1 3-90,-6-6 0,5 7 0,-6-5 0,3 5 0,-4-2 0,2 3 0,-7-1 0,5 2-90,-15-1 90,11 2-180,-17-2 90,16 3-359,-18-2 179,18 2-1349,-14 0 449,20 0-2697,-7 3 1618,9 1-2069,-6 9 2699,4 0 1619,-4 7 0,2-2 0,0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42.8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 77 6723,'1'-11'1979,"0"1"-1349,0 0-91,0 2 1,-1 0 90,-1 1-91,0 2 1530,-1-2-720,1 2-1169,-2 0 0,2 4-90,0 1 90,-1 1 0,0 1 360,0 6-181,1 0 361,-1 10-450,1-4 180,0 13-270,2-8 449,10 36-449,-3-26 0,17 36-90,-8-36 180,33 34-270,-19-31 90,39 30 0,-31-34-45,5-1 0,1-1-45,3-1 45,-2-3 0,0-2-45,-4-5 0,42 9 90,-42-14-1,43 3-89,-52-10 90,22-1 0,-34-2 270,12-3-270,-19 1 180,7-3-90,-15 2 180,4-4-270,-6 2 89,-1-4-179,-2 4 180,-3-5-180,0 4 0,-4-7 0,1 6 0,-9-10 0,6 8 0,-11-9 0,8 9 0,-6-1 0,3 3 0,-2 0 0,-3 1 0,-1 0 0,-1 0 0,-18-3 0,14 5 0,-16-3 0,26 5-180,-8-1 180,16 2-89,0 1 89,10 2 0,23 8 0,-7-2 0,28 11 0,-19-8 0,20 8 0,-19-7 0,28 13 0,-30-12 89,20 15-89,-32-17 180,2 10-90,-16-10 450,-25 15-360,3-11 180,-37 13-270,21-14 90,-30 7-180,28-10 0,-29 7 0,37-10 0,-21 6 0,37-11-540,-6 2 90,15-4-2878,-1 0 1079,5-1-2698,-1 0 2608,2-1-1169,-1-2 3508,-1-1 0,1 0 0,0-1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44.2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55 129 6813,'0'-9'2159,"-1"-1"-1350,1 0-89,-1 0 90,0 1-1,0 0 1,1 0 2068,0-7-1259,0 2-1349,-1 0-90,0 5-90,0 7 0,-1 0-90,1 1 0,-1 1 90,0 1 0,-3 7-90,2-1 179,-6 18-179,5-10 90,-5 17 0,5-14 0,0 12 0,2-12 270,2 26-360,2-23 180,3 19-180,-2-26 90,4 6 0,-4-9 180,6 5-90,-5-9 269,4 2-269,-5-7 90,4-1-180,-3-4 0,10-9 0,-6 2-90,10-13 0,-9 9 90,10-20-90,-9 16 0,5-18 0,-9 19 90,5-14-90,-7 17 0,4-10 0,-6 16 0,0-2 0,-2 7-90,1 0 90,-1 3 0,1 8 0,-1-1 0,3 14 0,1-8 0,5 19 90,-2-15-90,7 17 0,-6-18 0,10 14 0,-9-17 0,6 9 0,-9-14 90,3 4 0,-5-7 180,4-1-270,-4-5 90,4-7-90,-4 0 89,5-11-89,-4 6 90,5-18-90,-6 14 90,3-25-90,-5 22 0,0-10 0,-2 14 90,-1-19-90,0 17-180,-2-18-89,2 27-1261,-1-6 631,1 10-1710,2 2 990,1 7-4137,11 15 4137,-3-4 359,6 9 1260,-5-9 0,0 0 0,1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44.8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42 112 7173,'-4'-5'2698,"-1"0"-1798,1 1-181,0 0 1,0 1-90,1 1-91,0-1-89,0 2-180,0-1 0,2 1-90,-1 1 449,0 0-89,1 6-360,0-1 270,5 6-270,-1-5 269,10 6-269,-5-7 180,10 3-270,-8-5 270,14 1-180,-12-4 269,11-1-269,-15-2 450,6-5-540,-10 3 180,2-8-180,-5 6 0,-3-8-90,-1 6 90,-5-12-90,3 11 0,-5-9 90,3 10-90,0 0 0,1 2 0,2 4 0,0 1-90,-6 3 90,2 2 0,-11 12 0,10-4 0,-7 15 90,9-12-90,-5 18 0,7-14 0,-1 14 0,5-18 0,1 13 0,1-14 0,3 10 89,0-14-178,9 9 89,-4-10-90,15 5 0,-9-9-990,23-2 1,-16-4-2339,20-8 1259,-22 2 90,5-6 180,-10 3 360,-2 0 554,-1-2 975,-2 0 0,-2 1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33.4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7 6543,'-3'-1'2159,"0"0"-1259,0 0-1,1 0 0,0 0-179,0 0 0,0 1 539,0 0-989,0 0 269,1 1 1,1 3 0,1 2 0,1 4 1079,6 13-630,4 10-719,1 1 270,10 15-360,-12-27 269,20 23-359,-16-27 180,14 13-180,-14-20 180,9 4-180,-11-8 90,9 1 0,-10-7-1,14-6-89,-13-2-90,8-7 90,-2-14-180,-8 8 0,6-13-89,-10 15-91,-1 0-3238,5-15 1619,-5 16-2609,6-12 2430,-7 23-1171,6-2 3239,-2 7 0,3 0 0,-2 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46.4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354 247 6094,'-3'-18'1259,"-1"0"-809,1 0 89,0 2 1,0 1 0,-1 1-1,0 0 1530,-7-12 0,-3-1-1619,-1 1 269,-5 1-539,11 18 90,-12-7-180,11 10 0,-10-1-90,10 5 0,-5 3 90,3 2-90,-1 3 90,-1 3 90,-6 11 0,3-3 89,-9 19-179,10-14 180,-11 30-180,14-25 90,-7 36-90,16-37 90,2 27-180,6-29 90,6 16-90,0-18 90,15 19-90,-9-23 90,16 13-90,-16-21 0,20 3 0,-16-10 90,22-7-90,-24-3 0,15-13 0,-18 6-90,3-5 90,-6 2 0,-1 0 0,-1-1 0,3-10 0,-3 5 0,4-15 0,-7 14 0,3-18 0,-6 20 180,1-16-180,-4 24 0,-2-6 0,0 12 90,-3-1-90,1 5 0,-6 5 0,2 3-90,-7 15 90,6-6 90,-6 16-90,9-14 0,-1 23 0,4-18 0,2 19 0,2-22 0,7 16 0,-3-18 0,7 9 0,-5-16 0,9 2 0,-7-9 0,11-3 0,-9-5 0,11-14 0,-10 5 0,10-17 0,-13 12 0,8-22 0,-10 18 0,5-18 0,-8 23 0,2-10 0,-4 15 0,1-6 0,-2 11 0,-1 1 0,-1 8 0,-2 10 0,0 1 0,-2 14 0,2-8 0,-1 24 0,2-19 0,1 21 0,1-25 0,1 16 0,0-21 0,3 12 0,-2-20 90,5 1-90,-2-8 0,8-8 0,-5 0 0,10-17 0,-9 10 0,7-16 0,-10 16 90,6-16-90,-7 16 0,5-13 0,-7 19 0,1-3 0,-3 9 0,0 8 0,0 2 0,2 15 0,-2-6 0,3 22 0,-2-17 0,4 17 0,-3-20 89,5 11-89,-3-16 0,6 5 0,-3-15 0,14-9 0,-10-2 0,14-15 90,-15 9-90,9-19 0,-11 18 0,5-12 0,-9 18 0,0-3 0,-3 7-90,2-2 90,-2 4 0,2 0-89,-1 4-451,6 2-270,-2-1-2068,9 1 899,-7-2-3328,16-4 4318,-11 1 989,11-4 0,-11 3 0,1-1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47.5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378 167 6723,'0'-23'3778,"-1"1"-2339,0 2 0,-1 1-4341,0 3 3981,1 2 680,-1 1-589,1-1-900,0 5 89,-1-3-89,0 8 450,-4 8 2942,1 4-3033,-11 29-449,6-13 90,-11 31-180,10-24 180,-9 25-270,8-21 180,-11 34-180,11-35 0,-10 31 90,14-42 0,-3 8 90,8-20-1,0-2 91,1-2 0,1-1-90,1-3 180,1-3-360,1-4 90,4-10-90,-1 0 0,7-25 0,-4 15 0,9-36 90,-9 30-90,7-27 0,-8 31 0,5-25 0,-6 28-90,4-16 90,-7 26 0,1-6-90,-2 11 90,1 0 0,-1 8-90,3 13 90,-2-2 0,4 20 0,-3-12 0,1 29 90,-4-21-90,1 25 0,-4-27-90,-3 22 90,1-24 0,-9 16-90,3-24 0,-25 9 0,13-14 0,-35 3 90,30-11 0,-20-2 0,28-2 0,-11-4-90,15 1 0,-7-9 90,14 6-90,-2-7 0,10 8 0,10-7 90,1 7 0,17-4-90,-9 5 90,26-2-90,-21 4 1,24-2-1,-26 4 0,24-4 0,-24 3-90,28-8 180,-30 4-90,16-9 0,-21 6 0,7-10 0,-12 7 90,2-4-90,-6 6 90,0-4 0,-2 4-90,0-7 90,-3 10 0,-1-4-90,-1 8 90,-6 1 0,2 4 0,-8 5 0,5 0 90,-8 7-90,7-3 0,-11 14 0,10-10 90,-10 22-90,12-18 90,-3 17-90,8-18 90,3 20-90,3-18-90,8 17 90,-2-20-90,16 14-90,-9-17-449,20 7-1,-15-15-3868,25-5 2340,-22-3-1980,16-11 2519,-25 4 771,4-10 0,-11 8 0,-1-5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47.9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183 27 6633,'-5'-4'3238,"0"1"-2158,1-1-1,0 2-89,0-1-181,1 1-89,1 1-1,0 0 361,0-1-1,-2 0-809,1 1 180,-2-1-270,2 3 269,-14 4-449,6-1 180,-13 8-180,11-4 270,-10 16-180,12-11 180,-9 24-180,13-18 0,-2 17-90,7-18 0,5 19 0,1-18 0,9 16 0,-2-20-90,5 3-90,-1-7-270,2-2-269,2-2-361,2-2-539,3-1-4407,25-6 4227,-17-1 1799,28-10 0,-34 3 0,6-4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48.9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45 174 6813,'-4'-1'3148,"-1"-1"-2158,1 1-181,1 0-89,0 0 809,-1-1-1529,3 2 0,4 3 0,2-1 0,3 4 0,-2-3 0,0 0 0,1 0 90,7 2-180,-5-3 180,10 0-180,-12-4 180,7-4-90,-8 1 0,4-10 0,-5 6 0,2-11 0,-5 10 270,1-11-90,-2 11 719,-2-9-539,0 12 629,-3-5-809,1 8-90,-2 0 0,1 2 0,-2 2-90,-1 0 180,-16 7-180,10-2 180,-15 9-90,18-5 180,-9 16-180,10-11 0,-4 17-90,9-15 0,1 21 90,4-18-90,4 17 0,-1-20 0,9 14 0,-5-17 0,15 12 0,-10-17 0,13 2 0,-12-8 0,11-3 0,-9-3 0,17-14-90,-17 6 90,11-8 0,-15 6 0,1 0 0,-2-1-90,9-16 90,-8 11 0,10-19 0,-14 19-90,7-18 90,-9 19 0,6-19-90,-9 25 90,2-8 0,-3 13 0,-1-3-90,-1 6 90,-1 1 0,-1 4 0,-3 6 0,2 1 0,-8 13 0,4-7 90,-7 23-90,7-17 90,-5 16-90,8-17 90,-2 10-90,3-11 270,0 16-91,3-17 271,-1 18-270,1-21 90,1 9-180,-1-14 270,-1 5-270,0-8 0,-3 4 0,1-6-90,-3 1 0,2-3-270,-7 0 0,5 0-720,-7-1 271,6 0-3059,-2 0 2069,6 0-1799,1-1 2069,5-1 1439,8-3 0,-1 1 0,5-3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10:49.4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389 64 6813,'-2'-11'1889,"-1"2"-1349,1 0-91,0 1-89,0 1-90,0 1 360,-1-2-450,0 4 719,-8 3-539,5 4 0,-7 4 89,5 2 991,-8 13-901,5-7 361,-9 18-450,11-17 719,-6 19-899,8-17 359,-1 16-359,7-19 450,7 16-450,-1-15 269,16 19-449,-9-21 90,13 12-90,-12-15-90,8 6 90,-9-9 0,8 9 0,-12-10 0,5 5 0,-11-9 0,-2 2-90,-3-3 0,-8 3 0,-1-1-540,-29 5 90,14-5-2518,-46 6 1259,38-7-180,-19 2-90,27-2 0,3-2 270,2 0 450,2-1 270,4-1 989,1-2 0,3-1 0,1-1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0.0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1528 671 12210,'2'-2'2159,"0"0"-1530,-2 1 91,1 0-180,-1-1-1,0 0 1,0 0 450,0-1-721,0 1 361,1-2-450,-1 2-90,0-2 0,0 0 0,0 0-90,1-2 0,-1 0 0,0-2 90,-1-12-90,0 6 0,-1-10 0,0 9 0,-6-17 0,0 9-90,-15-26 90,5 20 0,-15-10 0,-4-1 0,1 2 0,-5-1 0,1 2 0,10 12 0,-19-13 0,24 20 0,-25-13 0,25 17-90,-23-8 90,24 15 0,-27-3 0,15 6 0,-25 1 0,-5 1 0,-3 1-300,-8 1 1,1 1 299,13 1 0,-33 2 0,47 0-280,-33 3 280,46-3 0,-18 2 0,36-3 0,-9 1-90,16-2 672,-8 1-582,11-1 297,-4 1-207,6-2-90,-4 1 0,6 0 0,-3-1 0,4 0 0,0-1 0,2 0 0,0-1 0,1 1 90,2-2-90,-2 1 0,2-1 0,-1 1 0,-1 0 0,1-1-90,1 0 90,1 0 0,6-4 0,-1 1 0,13-10 0,-9 7 0,12-9 0,-15 11 0,5-3 0,-10 7 0,2-1 0,-4 2 0,1-1 0,-2 1 0,2-1 0,-2 2 0,1-2 0,-1 2 0,0-1 0,-3 3 0,1-2 0,-3 3 0,3-2 0,0 0 0,0 0 0,-1 0 90,-8 7-90,2-4 0,-6 7 0,4-5 0,-1 1 0,0 1 0,-13 8 0,9-5 0,-13 9 0,15-10 0,-6 4 0,8-6 0,-4 5 0,8-7 0,-1 2 0,6-6 0,0 0 90,3-2 0,6-1-90,0 1 0,10-2 0,-4 2 90,17-1-90,-14 1 0,17 0 0,-17 0 0,17 0 0,-15 0 0,18 1 0,-18 0 90,24 2-90,-20-2 0,20 2 0,-23-3 0,8 1 0,-13-1 90,7 1-90,-12 0 179,3 2-179,-10-2 90,1 2-90,-3-2-90,-1 0-269,-1-1-3689,-10-3 1799,3 0-2428,-11-7 2788,9 3 1889,-1-10 0,10 4 0,3-4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1.0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38 6903,'-2'-7'3688,"0"0"-2789,1 3-89,0 0-90,0 1-91,0 0 1,0 1-1,0 0 1,0 1 1079,-1 0-1259,1 0 539,-1-1-719,1 2 270,0 0-360,0 0 270,-2 1-361,1 0 91,-2 3-90,2-1 0,0 5 90,2 1 180,0 17-90,2-10 359,2 27-449,0-22 0,0 11 0,-1-14 0,0-1 0,-1 1 90,3 19-180,-3-16-90,2 15 0,-4-22 90,1 15-90,0-14 0,1 15 0,-1-21 0,0 5 0,0-8 0,0 3 0,0-7 90,2 1-180,-2-3-270,1-4-90,-1 0-1169,0-10 0,-2 3-5397,0-22 4677,0 13-1169,2-23 3508,1 22 0,3-6 0,-1 9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1.6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269 70 6273,'-10'-6'1799,"-1"0"-1169,0 1-90,0 3 89,1 0 2070,-21 8-2159,15-1 1169,-27 19-1080,28-9 541,-14 21-631,17-13 271,-8 21-540,9-13 539,-9 61-719,13-44 0,-3 38 0,9-47 270,4 32-180,1-27 179,12 49-179,-6-57-90,8 17 90,-5-30-90,2-3 90,1-3 90,10 1-180,-5-7 90,17-2-90,-14-8 90,32-15-180,-27 0 90,28-22-90,-31 10 0,3-15 0,-1-5 0,-3-1 89,14-40-89,-28 44 0,1-39 90,-7 29-90,-4-3 0,-3 1 90,-5 10-180,-14-33 90,5 47-90,-41-27 90,27 34-89,-40-15 89,40 31-450,-31-1 180,30 8-1079,-24 4 179,32 1-4496,-18 17 3507,22-6-1349,-11 22 2339,21-14 1169,0 9 0,10-8 0,1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2.5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37 203 6273,'-6'-3'1440,"1"1"-991,0 1 1,1-1 0,1 1-90,0 1 629,-1 0-359,1 0-360,1 0 179,1 0 811,1 0-901,3 0-89,0-1 90,5 1 270,7-2-271,-1 1 91,16-2-270,-10 1 90,23-5-270,-20 2 90,17-3-90,-24 4 0,9-3 0,-15 5 0,4-2 0,-11 3-180,-1 0-90,-2 1 180,-3 0 0,2 0 0,-2 0 90,2 0-90,0 0 90,0-1 90,-2-2-90,0 0 0,-3-2 0,1 0 180,-5-3-90,3 1 900,-16-14-631,12 11 361,-11-11-450,14 13 449,-5-8-539,8 9 180,-3-4-270,6 7 450,-1-2-360,2 4 179,-1-2-179,2 3 270,0-1 0,0 2-270,0 4 0,0 1-1,0 6 1,1 2 90,1 3 90,-1 2 719,4 23-809,-1-13 270,5 30-360,-5-29 180,7 32-270,-6-29 0,7 34-1,-7-40-89,6 26 0,-7-34-89,2 12-1,-4-19-990,2 3 271,-2-8-2250,2-3 721,-1-7-5488,9-19 5667,-3 6 2159,15-22 0,-9 17 0,6-6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3.3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 39 7623,'-3'-3'2338,"0"1"-1708,2 1 2518,0 1-2608,2-2 0,0 1-1,2-1 91,-2 1-180,2 0-1,-1-1 541,7-2-810,-2 0 359,8-4-359,-8 5 270,3-1-360,-8 4 180,-1 3-90,-2 2 180,-3 25-271,1-11-89,-3 18 90,3-18-90,-6 18 0,5-13 0,-7 24 0,7-29 90,-3 13-90,4-20 0,-2 9 90,3-13-90,-4 9 90,3-12-90,-4 5 0,3-6 0,-2 1 0,4-3 90,-1-1 270,3 0-270,3-3-90,0 1 90,3-2-90,0 0 0,1 0 90,15-4-90,-7 2 0,23-7 0,-21 6 0,15-3 0,-18 4 0,10-1 0,-13 4 0,8-1 90,-13 2 0,3 1-90,-6 0 180,1 0-180,-3 0 0,0 1-180,0-1-1080,-1 1 91,1-3-630,0 1-360,0-3-269,-1-1 89,1-1-1349,1-6 3688,-1 3 0,1-3 0,0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34.1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0 104 6633,'2'-3'1889,"0"-1"-1439,0-1 90,-1-1-1,0-1 1170,-1-5-719,-1 3 2788,-1-11-3149,1 12-179,-1-6-90,2 10 179,0-1-449,0 2 90,0 0-90,-1 2 270,1 1-180,-1 3 629,1 11-539,0-2 90,0 9-90,0-5 0,0 1 269,1 12-269,-1-6-90,1 8 0,0-9 180,2 18-270,0-15 0,2 21 0,-3-25-90,4 15 90,-3-19-90,3 15 0,-4-21 90,1 7-90,-2-12 90,1 4-90,-1-6 0,2 1 90,-2-3 0,4-1-90,0 0 0,9-2 89,-3 0-89,20-4 0,-14 2 0,16-3 0,-19 4 0,10-2 0,-14 2 0,8-1-89,-13 2 89,3 0 0,-5 1 0,-1 0 0,0 0-360,-1 0-180,0 0 180,1 1-90,0 0-89,1 0-91,0 0-3058,5 0 1709,-2-1-2338,9-1 2338,-7-2 1979,14-8 0,-12 4 0,7-6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3.8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377 63 6813,'-16'-11'2249,"1"0"-1620,0 1 1,1 2-90,1 1-180,1 1-91,1 2-89,1 1 0,0 0 180,-5 4-180,2 2 1169,-19 18 1440,-8 36-2160,5-11 181,-10 40-540,28-46 359,-11 48-449,16-42 90,-6 42-180,15-47 90,1 10-90,4-17 0,2-1 0,2-2 90,3-1-1,6 8-89,-1-10 0,7 6 90,-4-14 180,23 9-270,-12-13 90,29 5 0,-26-17 90,34-9-180,-31-2 89,40-23-179,-43 11 90,33-37 0,-40 26 0,17-32-90,-27 29 270,4-42-270,-13 35 180,-10-55-180,-4 54 0,-18-36 0,7 43-270,-33-29 90,20 34-629,-33-16-1,32 31-4587,-34-1 3059,32 13-2160,-29 8 2879,37 3 1619,-8 6 0,16-1 0,1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06.6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60 1090 6723,'-5'0'1619,"1"0"-1259,1 0-90,0 0 0,-1-1 90,0 1-91,0-1 91,0 0-90,-1 0 540,-2 0-541,3 1 811,-4-2-630,6 1 449,0-3-449,2 2 899,2-5-989,0 2 0,5-10-270,-3 3-1,17-32 1,-6 14-135,10-15 0,3-2 45,3-2 0,4-1 0,1-1 0,4 1 0,6-2 0,3 0 0,3-1-311,0 4 1,0 2 310,0 6 0,-10 7 0,1 2 0,5-2 0,-3 3 0,0 1 0,-1 3 0,31-19 0,-44 30 0,24-11 0,-29 16 0,22-8 0,-31 13 0,10-2 0,-17 6 621,5-1-621,-9 2 0,4 0 0,-8 0 0,2 1 0,-3 0 90,-1 1 0,-1 0 180,-2 0-180,1-1 180,-5 0-180,1-1 0,-9 0-90,3-1 0,-20-1 0,13 1 0,-23-3 0,19 3 0,-24-2 0,23 3 0,-24-3 0,31 3 0,-12-2 0,20 2 0,-4 0 0,8 0 0,-1-1 0,4 1 0,1-1 0,2 0 0,10 1 0,0 0 90,32 0 0,-15 1 0,34-2 0,-27 1 0,22-1-90,-25 1 90,25-1-90,-32 2 90,14-1-1,-26 1 271,6 1-270,-12 0 270,2 5-270,-8-2 180,-5 8-180,-2-2 0,-8 9-90,4-5 90,-14 16-90,11-14 0,-12 15 0,14-18 0,-7 13 0,10-14 0,-6 11 0,9-16 90,-2 5 0,4-8 179,0 0-179,1-2 180,-1 1-270,1-1 90,0 0-90,1-1 0,-2 1 0,2 0 0,-1 0 0,2-1-90,-2 1 90,2 0 0,0 0 0,-1-1 0,1 1 90,-1-2-360,0 1 90,3-4 1,-2 2-181,3-4-180,-2 3-270,0 0-449,0 0-270,0 0-2339,1-1 1979,0 0-2158,3-5 4047,-2 2 0,2-4 0,-1 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07.2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502 128 6543,'-18'-15'1979,"0"0"-1349,-2 1-1,0 0-89,1 1-90,-1 1 0,0 1-1,2 2 631,-14-3-631,7 6-359,-5-1 270,0 10-180,14 2 360,-16 12-180,15-2 629,-20 29-719,18-17 539,-18 43-629,24-36 360,-3 44-360,15-44-90,4 20 90,6-26 0,2-1-90,3-1 179,22 19-179,-11-18 0,36 28 0,-32-35 90,35 17-90,-36-26 0,24 4 0,-28-14 180,28-11-90,-25 0 90,25-17-90,-30 8 359,20-32-359,-24 22 270,12-47-360,-22 40 0,0-21 0,-10 25-90,-2 0 0,-3 1 0,-17-28 0,5 23 0,-26-28-90,17 38-180,-39-14 0,29 24-1619,-57 0 360,50 17-450,-26 7-180,32 4-89,2 2 89,3 1 360,4 1 630,5 0 1169,5 0 0,4-1 0,3-1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5.7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24 105 6273,'1'-12'1799,"-1"0"-1079,0 1 0,-1 1-91,0 1 1,0 1-90,0 0 989,-1-2-360,2 3-449,-1 0 1258,1 3-1348,0 2 360,1 0-631,-2 1 271,0 0-450,0 1 450,-3 1-451,2 0 1,-3 1-90,3-1-90,0 1 0,2-1 0,-1 0 90,2 0 0,0 1 90,1 3 0,1 1 90,0 3 539,8 20-629,-5-8 90,8 24-270,-8-23 90,4 16-90,-4-16 0,7 22 0,-7-22 0,5 16 0,-6-23 180,3 6 0,-4-11 360,3 4-361,-3-9 181,1 3-270,-3-6 0,1 1 0,-2-3-90,2 1 0,-2-1-180,2-1-90,-2 1-629,2-2-1,-1 1-4766,3-4 3057,-2 2-4227,4-13 5577,-2 6 1259,2-8 0,-1 6 0,-1-2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6.1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472 263 6363,'-11'-16'1260,"-1"1"-901,0 0 91,-1 2-90,-1-1 180,-1 3-1,-2 0 91,-2 2 1529,-30-1-1889,20 8 449,-46 21-449,45 3 540,-30 40-361,33-18 226,3 7 0,3 3-316,2 4 1,6-2 0,3-1-90,9-4 539,20 44-539,-1-50 45,12 0 0,4-2-135,3-12 0,24 13-90,-26-29 89,0-2 1,0-3-90,-1-4 270,14-4-270,-12-4 270,33-15-270,-35 3 360,35-34-271,-42 20 271,18-35-360,-29 26 270,2-56-360,-15 38 0,-4-3 0,-2 0 0,-7-4-45,-4 0 0,-3-1-45,-3 0-180,-2 7 0,-1 3-269,-2 11-4139,-43-20 2250,28 41-2430,-47 10 2880,40 27 1978,-34 36 0,32-10 0,-14 17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7.7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1 365 6453,'1'-16'2069,"1"0"-1259,-1-1-1,2 0 1,0 0-91,0-1 1,2-1 89,0 0-89,2 0-90,0 0 1259,11-15-720,8-1-899,0 0 180,9-2-361,-21 24 91,7-7-90,-14 13 270,3 1-270,-6 6 0,3 6 0,-3 3 90,3 18-180,-4-10 180,0 28-180,-4-23 90,-5 21-90,-1-21 0,-14 24 90,8-21-90,-9 14 0,9-19 0,-10 14 0,10-14 0,-10 14 0,16-22-90,-4 5 180,7-10-90,0 3 90,4-7 0,3 1 0,1-3 269,15-1-269,-6-1 90,25-4-90,-19 2-90,18-4 90,-20 4-90,14-4 0,-16 4 90,7-2-90,-15 3 0,4 1 90,-8 1-90,2 0 0,-4 0-2878,-1 0 1438,2-1-359,0 0-359,2-1-1890,4-3 2429,-1-2 1619,8-10 0,-5 5 0,3-6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8.1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550 272 6633,'-19'-17'1439,"0"2"-1079,-3 2 90,-2 2 0,-3 2-1,-2 2 1,-1 2-90,-2 3 0,-1 3 0,0 2 269,-14 9 1710,-26 37-1620,22-11 180,12 14 1,6 5-450,15-1-45,6 3 0,4 2-135,8 2 134,9 4 1,5 1-135,7 2-45,5-7 0,5-2 45,6-10 179,11-9 1,3-4-180,7-7-243,1-10 1,1-6 242,2-15 0,-9-7 0,0-5-90,8-10-46,0-17 1,-3-6-45,-1-13-45,-5-7 0,-5-4-45,-9-12-784,-15 26 1,-3-1 783,0-25 0,-11 23 0,-3-1-89,-1-27 44,-12 7 0,-6 3-45,-8 7-741,-17 10 1,-8 8 470,-7 25-225,-5 13 1,-3 8-586,-5 18-1978,-5 15 0,-1 5 719,-3 9-225,-5 15 1,2 3 2653,12-3 0,16-10 0,3-1 0,-1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19.4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64 340 6363,'0'-13'2339,"0"-1"-1350,-1 0 1,0-2-1,-1 0-179,1-2 89,-2 0 361,-2-10 1168,-5-18-1978,2 14 360,-3-13-451,7 31 91,-1-6-180,4 11 360,-2-5-451,2 8 1,-1-2 0,2 5-90,0 1 90,0 0-90,0 1 90,-2 1-180,1 0 90,-1 1-90,2 2 180,1 9-90,1-2 90,6 25-90,-3-15 89,5 23-89,-4-20 90,7 29-90,-6-25 0,8 26-90,-8-27 90,8 24 0,-8-25 0,7 20-90,-9-27 90,4 12 0,-5-16-90,3 6 90,-5-13 0,1 4-90,-1-7 180,0 2-180,-1-4 90,1-1 0,-1 0 90,1-1-180,-1 0 0,1-1-90,-1-1-450,0-4-90,0 0-4947,-1-9 2969,1 6-2519,3-10 3238,-1 10 1889,9-4 0,-3 6 0,4-2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0.3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118 404 6813,'-8'-4'2159,"0"-1"-1440,-1 0 91,0 0-180,-2-1-91,1 1 541,-6-3-1,-2-2-809,4 3 270,1-2-360,11 5 359,15-4-449,2 4 90,29-5-180,-11 4 180,44-8-180,-35 5 90,33-7-90,-44 8 180,21-7 0,-30 8 269,11-3-269,-22 6 270,1-2-360,-9 3-90,-2 0 0,-5 2-90,-3 1 90,1 0 0,0 1 0,-1 0-90,-2 1 90,2 0-90,-4 1 90,6-2-90,-5 0 90,5-2-90,-17-6 90,11 2 0,-15-7 0,16 4 90,-12-12-90,10 7 90,-8-15-90,11 12 90,-7-19 90,8 16 90,-4-15-90,8 20 270,-3-8-361,4 12 1,-2-3 0,3 9 0,0 1 90,1 4 0,1 2 0,0 3 270,2 9-180,1-1 269,2 17-359,-2-9 450,6 34-450,-4-24 90,5 36-180,-5-35 89,5 37-179,-5-35 90,5 38-90,-5-45 0,4 25 0,-4-35 0,1 7 0,-3-17-359,2 2-91,-2-5-4497,6-2 2428,-4-8-2428,7-11 3058,-3 2 1889,13-15 0,-6 9 0,8-6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1.2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11 150 6363,'0'-7'1350,"0"0"-901,0 1 1,0 1 0,0 0 0,1 0 89,0 1 1,1-1-2763,4-1 2943,-1 1 719,7-4 720,13-6-1889,-6 3 179,14-7-359,-20 11 0,5-1 3302,-7 3-3302,-2 2 0,-1 0 90,-1 0-90,-2 1 90,-1 1 270,1 2-270,-3 2 89,0 7-179,-3-1 0,-4 13 0,1-5-90,-14 35 0,8-24 90,-12 33-90,12-35 0,-12 27 90,11-26-90,-11 19 90,12-26 0,-9 16-90,9-20 0,-3 7 0,7-13 270,-2 5-180,5-8 270,-1 5-180,5-10 89,7-1-179,0-2 0,13-4-90,-6 2 0,20-6 0,-15 5 90,20-6-90,-20 6 90,28-6-90,-22 6 90,27-4-90,-27 5 90,26-3-90,-26 4 0,17-2 90,-27 3 90,7 1 0,-14 1 90,3 0-180,-9 0 179,-7 3-269,0 1 0,-12 3 0,6-1 0,-15 6-89,13-5-91,-9 4 0,13-6-1799,-4 1 360,7-5-2879,-1-2 2070,5-3-2699,8-11 5127,0 5 0,7-7 0,-2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34.8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0 118 6633,'4'-17'2609,"0"1"-1530,0 2 180,-1 2-89,0 2 89,-1 1-90,0 2 1170,1-2-1889,-1 3 629,-1-4-269,-3 7-630,1 0 179,-1 2 91,2 1-270,1 4 0,0 0 90,1 4-90,1 0 0,0 1 89,0 1-89,0 2 180,0 8-180,0-4 270,1 23-270,-2-17 89,2 32-179,-2-29 90,1 22-180,0-25 180,1 19-180,-1-21 0,2 19 0,-2-25 0,1 8 0,-2-15 90,0 3-90,-1-6 90,2 2 0,-2-4-90,1 1 0,-1-2 0,1 0 0,-1 0 0,4 0 0,-1 0 90,9 0-90,-4 0 0,5-2 0,-3 1 0,1-1 0,1-1 0,15-2 0,-13 2-90,12-3 0,-19 3-360,2 0 91,-5 2-1171,2-2 991,-4 2-631,1 0 631,-2 0-8906,-1 0 7646,-5-2 360,1 1 450,-4-3 989,1 1 0,-1-1 0,0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1.8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22 310 6453,'-4'-4'2789,"1"0"-1710,-1-1 90,1 1-89,0 0-181,1-1-89,0 1-181,2 0-179,0-1-180,2 1 90,6-3-270,12-4-90,-3 3 0,24-6 0,-21 9 0,26-6 0,-27 7-90,12-2 90,-20 4-90,5-2 90,-10 3-90,2-1 90,-7 1-180,-6 1 180,-1 0-90,-15 0 90,9 0 0,-13-1 0,14 0 0,-2-1 0,4 0 0,-3-4 90,2 0 0,-8-14-90,10 7 450,-4-15-90,8 13 1079,-1-17-1079,3 17 179,-1-10-359,1 17 180,-2-4-270,2 8 360,-1 5-270,2 5 89,1 16-89,1-5 180,3 35-270,-1-21 0,3 36 0,-3-31-90,2 25 0,-1-25 0,5 33 0,-4-36-180,7 33 90,-7-42-180,4 10-269,-4-21-451,1-3-719,0-1-360,1-3-269,0-4-1,2-2 180,1-2 450,1-4 1709,7-8 0,-4 0 0,5-6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2.4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1 120 6363,'5'-14'1889,"1"1"-1259,-1 1-90,1-1-4342,0 2 4611,4-4 411,-3 4-950,2-1-1,-2 5 271,4-1-270,-3 4 989,14 6 2493,-11 1-2942,11 12-451,-14-4 1,3 5 90,-3-3-90,-1 0-1,-1 1 361,0 6-450,-1-4 270,-1 12-361,-4-12 181,-9 28-270,1-23-90,-7 16 0,5-21 0,0-1 0,-1-1 0,1-1 0,0 0 0,-2 2 0,5-5 90,-4 3-90,7-6 180,-2 1-90,5-5 180,0-2-180,3-6 0,4-5-90,0 0 0,11-10 90,-7 10-90,14-9 0,-10 10 0,19-3 0,-14 7 0,25 1 0,-24 6 0,17 7 90,-20 0 0,14 20 0,-17-10 89,9 22-89,-16-18 90,0 27-90,-7-25 90,-8 31-180,-1-34 90,-6 11-90,1-19 0,-3-1 0,-4-1-180,-29 2 90,17-6 0,-20 2-180,25-8-1708,-15-1 448,17-2-4676,-18-3 4227,30-1-719,-2-7 2698,15 3 0,5-5 0,2 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4.3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3326 310 5914,'-11'-12'539,"-1"0"-359,-1 0-90,-2 0 0,-3-1 0,-1 1-90,-3-1 90,-3 0 0,-20-7 135,-4 4 0,-4-1-45,-20-7 44,-4 2 1,2 3-45,17 6 45,6 2 0,1 0 45,7 3 629,-35-4-719,41 6 270,-40-5-360,45 7 0,-31-4-90,31 5 0,-48-1 0,34 3 45,-4 0 0,-1 2 45,-5 0 134,7 1 1,0 0-45,-8 2 225,2 1 0,2 0-225,1 0 224,2 2 1,1 0-315,13-1 180,-27 8-180,37-7 180,-20 9-180,19-6 450,-37 17-361,28-11-89,-40 18-90,34-15 90,-16 6-90,15-6 0,-1 2 0,-1-1 180,-19 11-90,16-7 360,-31 18-180,35-16 180,-38 26-450,42-25 45,0 2 0,1 1-45,7-5 0,-28 22 0,33-25 0,-21 16 0,21-16 0,-37 33 0,36-29 0,-26 27 89,37-33 91,-8 14 0,13-15 90,-5 13-180,9-14 0,-7 19-90,9-17 0,-9 26 0,9-26 90,-7 28 0,8-26 90,-3 21 0,5-22 90,0 16-181,4-15 181,4 26-270,-1-23 180,10 33-90,-6-33 90,8 23-90,-6-25 90,9 15-90,-6-16 90,12 14-90,-9-17 180,25 23-180,-16-22 269,44 26-269,-31-27 180,44 15-180,-35-21 45,5 0 0,3-2-135,2 0 45,8-1 0,-2-1 45,-10-3-90,43 3 0,-54-6 0,39 2 0,-40-2 90,49 1 0,-49-2 180,40-2-91,-36-2 1,37-3 0,-30 0-45,5-2 0,2-1-45,4-1 0,-2 0 0,-1-1-90,-3-1 90,0-1 0,1-1-90,1-1 45,5-2 0,-1-1-45,-9 1 90,-4 2 0,-1-1 0,-4 0 0,4-1 0,1-1-90,2-1 44,-1 0 1,0 1-45,-2 0 45,0-1 0,0 0 45,0 0 0,38-16 0,-50 19 270,28-16-270,-35 16 90,28-22-90,-35 20-90,16-16 90,-20 15-90,17-24 0,-15 18 0,15-24 0,-17 24 0,15-25 0,-17 24 0,20-29 0,-22 31 0,13-21 0,-15 24 0,12-23 0,-13 20 90,10-23-90,-12 23 90,10-27 0,-11 22-90,10-35 90,-12 36 0,7-33-90,-7 35 0,4-20 0,-5 26 89,3-18-89,-3 18 90,3-21-90,-5 23 0,2-16 0,-3 18 90,0-12-90,-1 12 90,-3-19 0,1 16 0,-5-22-90,3 23 0,-3-14 0,3 17 90,-7-16 0,5 17-90,-5-10 0,4 15 90,-11-7-90,5 6 0,-13-6 0,11 10-90,-9-2 90,7 4 0,-19-2 0,16 3 0,-27 0 0,26 2 0,-18 2 0,19 0 0,-10 3-90,11-2 90,-22 8 0,21-6 0,-19 8 0,23-8 0,-18 8 0,14-5-90,-21 8 90,17-8-270,-32 11 1,25-8-631,-26 9 270,33-10-989,-10 6 630,19-6-3958,-3 10 2608,14-10-2248,6 6 2698,4-10 1889,8 3 0,-4-5 0,4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5.2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 1036 6453,'-12'-2'2069,"1"0"-1349,2-1-91,1 0 990,1-4-1259,6 0 989,38-23-1079,-6 11 0,13-5 0,5-2-90,12-3 30,-2 1 0,13-5 0,-7 2-210,-15 7 0,2 0-846,20-10 1,9-4 0,-10 5 935,-23 11 0,-2 1 120,14-6 0,7-2 0,-7 2-251,-14 7 0,0 0 176,37-15 0,-3 2-45,-13 6 90,-7 4 0,-2 2-90,-4 2 90,35-10 0,-55 21 143,22-3-233,-32 8 0,13-1 0,-25 3 2698,7 1-2698,-12 1 354,3 1-354,-8 1 51,-1 5-141,-1-3 0,-3 7 0,0-6 89,-2 5-89,3-7 0,0 2 90,1-4-90,-1 1 0,0-1 0,-1-1 0,-1 0 0,-2-1 0,0-1 0,-13-6 0,6 2 0,-21-11-90,19 7 90,-12-9 0,16 9 0,-8-12 0,11 8-89,-4-19 89,8 16 89,1-18-89,4 17 90,4-18-90,-1 18 0,8-16 0,-6 20 0,6-5 0,-5 12 0,4 1 0,-3 5 0,7 3 0,-3 1 0,15 13 0,-12-5 90,12 15-90,-15-11 0,10 23 0,-12-18 90,7 31-90,-13-28 0,-1 20-90,-6-24-1888,-11 18 358,4-19-2427,-14 12 2068,12-19 1979,-6 5 0,12-11 0,1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6.0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24 227 6633,'-4'-13'1889,"1"0"-1169,-1-1-1,2-1 1,-1 1-1,1-2 1,1 2-90,0-1 719,0-4 360,0-5-1439,0 6-90,1-2-90,-1 16 269,1 4-179,1 4 270,1 12-270,1-3 270,4 25-360,-1-14 90,4 26-90,-3-22 89,11 33-179,-8-27 180,16 38-90,-15-43 180,12 23-90,-13-32 90,3 3-90,-5-10 90,-1-2-90,0-2 269,2-1-269,-1-4 90,11-7-180,-8-2 0,11-14 0,-12 4-90,9-16 0,-8 10 90,11-33-180,-11 23 90,12-47 0,-13 43 0,6-33 0,-10 37-90,4-22 0,-7 29-270,2-14 0,-4 26-2158,-1-3 899,-2 12-4318,-3 12 4138,1 2 360,-1 12 360,2-6 1079,2 2 0,1 0 0,1 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7.0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9 176 6723,'-1'-11'1979,"0"-1"-1259,0 0-1,-1 0 91,1 0-91,0 0 721,0-4-901,1 4 900,1-13-1439,-1 15 90,1-6 270,0 14-180,0 3 630,3 12-541,-3-2 361,2 23-540,-2-16 90,-1 20-90,0-18 180,2 22-180,0-20 90,4 19-91,-1-22 91,8 17-180,-5-18 180,9 13-180,-8-19 90,2 2 0,-2-7 0,4 0 0,-3-5 0,15-7-90,-12-2 0,18-21 0,-17 9 0,12-21 0,-14 18 0,12-29-90,-11 24 180,8-25-90,-11 29 0,6-21 0,-9 24-90,5-16 90,-8 24 0,1-5 0,-4 13 0,2 1 0,-1 5 0,4 10 0,-1-3 0,10 18 0,-7-14 0,9 15 0,-7-14 0,3 4-90,-5-5 90,2-2 0,-2 0 0,0-2 90,3 6-90,-4-7 0,3 3 90,-7-9 180,4-6-90,-3-1 270,5-13-271,-5 6 181,4-11-270,-4 10 270,2-13-270,-4 12 90,2-11-90,-3 16 90,0-7-180,0 10 90,-3-1-90,0 8 0,-3 8 0,2 2 0,-4 19 0,5-12 0,-1 20 0,4-20 0,6 19 0,-2-19 0,9 21 0,-7-24 0,6 12 0,-8-17 90,4 8-90,-5-10 0,2 5 0,-4-9 0,1 1 0,-2-3 0,1 1 0,-1-3 0,1 0 0,-1-1 0,2-3-90,-2 1-90,3-2-90,-4 3-2249,0-4 720,-1 2-5037,-4-7 4767,3 4 2069,-3-9 0,4 8 0,0-4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7.2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37 6094,'1'-10'269,"0"2"-269,-1 0-90,1 2-89,-1 4 179,1 0 0,0 2 0,0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7.7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66 0 7982,'-3'3'1979,"1"0"-1349,2 0-90,-1 2-4162,2 0 4161,-1 2 861,1 1-771,1 9-449,0-4 360,5 21-360,-3-15 270,8 19 3211,-5-20-3481,3 4 90,-1-9 90,-1-1-90,2-3 539,9 1-629,-7-6 360,13-4-360,-13-5 270,7-8-361,-9 2 271,6-25-270,-10 17 0,2-22-90,-9 23 90,-6-15-90,2 17 90,-11-10-90,5 16 0,-14 0 0,8 8-180,-35 14 0,26-2-719,-25 17-1,34-13-3327,-7 19 2608,16-16-2429,12 19 3148,7-22 52,11 4 0,-3-12 0,0-2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8.1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21 123 6183,'7'-13'1260,"0"-1"-811,0 2 1,-1 0 90,-1 2 0,0 0 89,-2 1 1350,4-4-1349,-5 5 449,3-4-719,-4 8 360,0-1 899,-4 10-1260,0 1 1,-3 10 270,-4 12-450,2-4 269,-10 38-269,8-27 270,-5 32-270,12-37 450,7 25-450,2-30 269,24 18-359,-10-31 0,26-1-90,-21-14 180,28-15-90,-27 4 90,17-17-90,-27 15 90,1-6-90,-7 7 90,-1-4-90,-3 5 0,-1-2-1,-2 6-89,-1 3 90,0 0-90,0 0 0,0 2 0,0-1 0,-1 4-90,2-2 90,-1 3-179,5 1-1,-3 3-900,5 9 361,-7-4-2070,-1 10 810,-5-7-4407,-22 17 4767,6-11 1619,-31 19 0,17-15 0,-13 7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8.5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56 184 6903,'-13'2'3508,"0"1"-2339,3-2 1,2 1-181,1-1 1,3-1 449,3 0-270,18-2-809,-1 0 270,30-5-361,-13 2 271,34-5-360,-22 4 180,21-5 0,4 1-181,-3-1-254,-4 1 1,-2 0 254,-8 1 269,35-9-359,-35 6 45,-2 0 0,-3 0 45,-14 3 117,21-7-297,-38 11 90,5-2-180,-18 5-540,-3 0 91,-5 4 146,-2 1-866,-1 0-475,3 0-424,1-2-91,1 0-1979,1 0 2609,1-3 1619,0-1 0,2-4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35.8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5 141 6453,'-1'-14'1799,"0"1"-1169,0 0 0,0 1-1,1 0 1,-1 1 1529,1-7 179,1 0-2068,0 2 450,2 5-271,0 9 1081,14 3-1351,-6 2 1,9 2 0,-10-1 180,6 3-180,-3-2 90,7 5-90,-2-1 0,8 5-90,-9-4 0,6 6-1,-14-7 181,10 10-180,-11-8 90,5 10-90,-9-10 180,0 12-270,-4-11 90,-6 15-90,2-16 0,-6 9 90,4-11-90,-5 6 0,5-9 0,-4 3 90,5-7-90,-2 0 0,3-3 0,-6-2 0,3 0-90,-9-4 90,9 4-90,-7-2 90,9 3-90,-5-1 90,6 2 0,-3-1 0,4 0 0,1 0 0,0 0 0,0 0 0,0-1-90,-1-15 90,1 2 0,0-9 0,1 8 0,1-2 0,0 5 0,1-11 0,-1 14 0,1-7-90,-1 12 180,0-3-90,0 6 0,0-2 0,0 4-90,0-2 90,0 3 0,0-2 0,-1 2 0,0 0 0,-1 0 0,2 1 90,-1 1 270,0 12-270,-1-5 180,0 15-91,1-12 181,-1 9-270,1-9 360,0 15-360,1-13 360,-1 22-360,0-20 90,0 17-91,0-16 91,-3 17-90,2-17-90,-2 14 90,1-18-90,0 10 0,2-13-90,-1 5 0,2-10-899,2 1 359,1-5-1888,6-6 539,0-2-5307,16-21 5127,-12 9 2159,10-21 0,-16 19 0,1-7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9.1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1856 169 6094,'-62'-30'1079,"-1"1"-6290,-1 3 5661,-1 2-90,-2 3 194,-13 6 0,-4 2-194,-14 3 224,25 13 1,-18 7 0,-1 2 0,16 1-316,13 2 1,2 6 112,-12 9 0,-13 7 1,1 4-1,17-4-112,17 0 0,6 5 149,-11 11 1,-5 9 0,10-4-105,16-11 0,4 4 194,-5 18 1,-1 10 0,7-6-330,8-14 0,6 2 60,1 13 0,2 9 0,7-10-106,10-18 1,7-2 90,20 35 0,9-2-135,-11-37 0,10-4-23,18 1 1,17 2-1,4-1 1,-9-8-423,8-2 0,1-4 377,-9-5 1,9 2-1,0-2 1,-9-7-23,5-8 0,-5-5-399,2-1 1,0-2 398,-3-1 0,3-4 45,25-3 0,0-5-45,-25 2 0,-1-3 45,20-5 0,-4-2 384,-30 2 1,-2-4-385,18-12 0,-2-4 389,-20 9 0,1-5-434,9-15 0,5-9 0,-10 4 0,-12 7 0,-4-3 30,12-24 0,2-12 0,-10 8-30,-18 21 0,-5-2 30,1-24 0,-2-12 0,-6 11-30,-10 26 0,-7 0-30,-11-21 0,-9-9 0,-3 12-15,0 24 0,-5 5 364,-21-27 0,-5 7-364,14 31 0,0 6 0,-5 0 0,-1 1 645,0 3 1,-7 1-931,-10 3 0,-9 1 0,6 3-120,3 1 1,-3 3-1290,-25 2 0,-14 4 0,16 4 931,30 4 1,4 4-482,-12 4 0,-7 3 0,11 1-728,-23 18 2017,34-10 0,3 1 0,-12 16 0,4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29.8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59 441 6543,'-10'-29'1529,"0"-1"-809,3 0 90,1 0-1,3-1 180,1 1 1,2 0 1888,4-20-1259,1 10-989,1-6 809,-1 8-1169,-2 23 270,0-12-450,-3 20 90,-1-1-90,-1 9 269,-7 18-269,4-1 540,-10 45-360,10-25 179,-3 46-179,7-37 90,2 7 0,2 1-90,1 4-45,1-1 0,1 0 44,2-2-134,1 0 0,1-1-45,-1 0-90,2 1 0,0-1 90,-3-13-90,4 19 0,-7-35 0,0-3 0,-1 4 0,-1-8-90,1 6 90,-2-14-360,1 5 1,-2-11-1530,0-3 899,-3-7-2068,-2-12 1169,1 3-2249,-4-17 2160,3 10-1800,-7-31 3778,3 24 0,-5-15 0,3 22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30.1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0 6723,'-2'11'2879,"-1"-1"-1800,1 2 90,0 2 91,0 1-181,0 1 0,2 1 540,0 11-1079,2-5 360,4 16-541,-1-15 811,21 31-900,-9-31-1,27 20-89,-20-33-90,24 2-90,-17-10 90,32-9-90,-30-1 90,30-21-90,-40 12 90,16-27-90,-28 22 0,3-20 0,-12 22-90,-6-18 0,1 19-90,-7-11 0,3 19-1709,-14 3 450,8 8-2698,-14 12 1888,13 1 270,-4 6 360,9-2 1619,1 13 0,5-8 0,1 10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30.8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255 562 6723,'0'-5'2789,"0"1"-1710,-1-2 90,0 0-89,-1-2-91,1 0 1350,-3-8-1800,1 6 991,-9-18-1351,5 17 1,-6-8-90,5 13 90,-11 0-180,6 3 90,-9 1-90,8 5 0,-20 15 0,15-6 0,-19 20 0,25-16 90,-5 21-90,10-17 270,4 24-270,7-26 90,4 10 0,1-15-90,3-2 90,0-1-3482,2-1 3482,1-3 0,9-1-90,-6-5 90,22-9 0,-7-16-90,1 1 0,5-30 3392,-22 26-3302,18-46-90,-20 38 0,11-36 0,-14 36 0,6-42 0,-10 38 179,1-46-89,-9 52 0,-3-23-90,-1 37 90,-10-6-90,5 19 90,-15 12-90,14 6 90,-8 23-90,12-11-90,4 36 90,5-25-90,14 51 90,-6-46-270,15 38 91,-10-41-1530,18 33 539,-15-36-1798,19 20 1259,-18-33-2699,26 5 3509,-20-17-450,32-4 1349,-33-8 0,11-5 0,-18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31.6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103 666 6094,'10'-62'3508,"-2"8"-2699,-8 30 91,-2 1-91,0 2 91,-1 2-91,0 1 1,0 2-91,-1 1-89,1 2 899,-2-6-1259,1 8 90,-3-5-270,3 12 0,-8 3-90,4 4 89,-8 9-89,8-2 90,-7 19 0,7-12 90,-2 20-90,7-18 90,2 28-90,3-26 0,3 21 0,-1-28-90,3 3 0,-2-7 90,3 1-90,-2-4 90,9 2-90,-7-6 0,10-3 0,-9-2 0,9-11 0,-8 5 90,10-19-90,-12 13 0,3-10 0,-6 10 0,0-1 0,0 0 0,-2 1 90,3-7-90,-3 9 0,2-7 0,-3 13 0,1 0-90,0 6 90,5 7 0,-3 0 90,5 9-90,-5-7 0,13 14 0,-9-12 0,12 8 0,-10-13 0,8-1 0,-6-4-90,19-9 90,-15 0 0,23-22 0,-23 11 0,12-22 0,-18 16 0,6-35 0,-10 27 0,0-47 0,-7 45 90,-4-39-90,0 45 0,-1-12 0,1 24 90,1 2-90,0 3 90,-3-4-90,2 8 270,-8 8-181,7 7 1,-5 10 0,7-1 90,-2 25-90,3-14 0,1 45-90,3-38 0,2 32 0,-1-35 0,4 31 0,-2-32-180,3 23 90,-5-30-629,1 18-1,-2-22-2338,-1 12 989,-2-20-2338,-5 1 2608,2-8 1799,-6-3 0,5-4 0,-3-2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32.2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16 279 6633,'-3'-10'2789,"1"1"-1530,0-1-90,0 2 1,0 0-181,0-1-179,0 2-271,2 0 1,-1-2-360,2 3-90,5-5-90,12 3 0,-1 1-90,29 0 90,-22 4-90,41-3 0,-35 3 90,35-5 0,-38 4-90,17-6 90,-27 5 90,10-10-90,-16 7 90,8-14-90,-14 12 0,3-9 90,-6 10 0,0-7-90,-2 9 0,0-4 90,0 7 90,-5 2-180,1 3 90,-9 8 0,5 1-90,-5 5 89,2-1 1,-4 10 0,3-4 360,-9 24-270,12-20 360,-3 25-450,10-29 90,3 13-1,3-21 1,12 7-90,-5-12-90,23-3 0,-17-7 0,16-11 0,-19 3 0,8-13 0,-12 7 90,7-24-90,-10 18 0,5-27 0,-8 29 0,3-15 0,-5 24 0,1-5 0,-2 12 90,3 10-90,-1 5 90,2 18-90,-1-10 0,1 9 0,-2-7 0,0 0 0,0 1 0,1-1 0,0 0-270,4 16-90,-3-14-4137,3 22 2428,-8-28-2068,-5 11 2697,-2-17 1440,-6 3 0,1-5 0,0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33.4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251 401 6543,'-12'-6'2429,"1"-2"-1440,2-2 91,2-4 89,2-2 90,1-3-89,2-2 1798,-1-27-2608,2 23 0,0-17 89,0 26-269,-1 6 450,-2-6-450,2 11 180,-7 2-181,4 7-89,-5 6 90,2 1 0,0 2 0,-1 2 0,-1 3 180,-11 23-270,7-13 0,-13 29-90,15-29 90,-9 27 0,11-28 89,-5 24-179,11-34 360,0 13-270,5-22 90,8 0-90,-2-10-90,11-11 0,-8 1 0,10-18 0,-8 8 0,14-38 0,-14 24-90,16-51 90,-18 47 0,8-33 0,-10 42 0,3-23 0,-5 30 0,2-16 0,-6 27-90,3-5 90,-3 14 0,2 0 0,1 5 0,5 7 0,-2 0 0,16 23 90,-10-10-90,13 25 0,-14-20 0,12 40 0,-16-36 0,5 22 0,-14-34-90,-17 13 90,3-14 0,-26 12 0,16-23 0,-28 2 0,26-6 0,-21-2 0,30-1 0,-13-9 0,18 3-90,-5-16 90,14 9 0,6-13-90,4 12 90,11-9 0,-4 10-90,20-13 90,-14 14 0,28-15 0,-26 17 0,12-6 0,-15 9 0,-1 1 0,1 0 0,-1 1 0,1-1 0,6-1 0,-6 2 0,15-6 0,-17 7 0,12-6 0,-20 6 0,5-3 0,-9 5 0,0-5 0,-3 4 0,-2-6 0,-1 5 0,-1-6 0,1 5 90,-2-5-90,1 5 90,-3-2-90,3 5 0,-6 2 0,5 3 0,-8 5 0,5 0 0,-9 19 0,8-9 90,-6 23-90,9-17 0,3 28-90,4-23 0,7 22 0,-1-28-270,16 16 91,-10-22-1260,26 7 359,-21-20-4137,30-10 3148,-28-2-1439,20-14 2339,-23 9 1259,10-11 0,-14 11 0,5-5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33.7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85 150 6183,'2'-13'1080,"0"-1"-720,1 0 89,-1 0 1,1 0 90,-2 1 0,1 1 89,-2 2 1,1 0 89,-1 1 631,-1 0 359,-1 1-1170,0 1 811,-6 5-991,3 4 1,-4 1 0,2 3-90,0 2 0,-2 1 359,-8 21-449,7-12 90,-8 31-270,15-29 180,1 20-180,4-21 90,7 14 0,-2-14 0,16 17-90,-9-19-270,24 15-270,-20-22-629,11 2-540,-13-11-360,0-2-180,-1-4 1,-1-2 359,-1-4 1889,5-9 0,-6 3 0,4-6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34.6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100 226 6903,'-2'-3'2519,"0"1"-1710,0 1-89,-1 0-91,2 1-89,-1-1-90,1 1 0,0 0 629,-1 1-359,1-1-631,0 1 91,2 0-90,1 0 90,2 1-90,-1 0 180,3 0-90,-3-2 180,5-1-360,-3-2 90,3-4 0,-4 2 179,2-11-179,-4 7 0,2-14-90,-4 12 90,0-8-90,0 10 90,-2-3 0,0 6 90,-4 0-180,1 6 90,-14 13-90,8-1 90,-14 20-90,12-12 0,-2 9 90,5-8 90,-2 12-90,5-8 360,-2 33-361,8-31 181,3 22-180,3-34 90,12 8-180,-6-14 0,21-1 0,-14-10 0,17-8 90,-17 0-90,9-12-90,-11 6 90,12-25 0,-14 16 0,16-38-90,-18 33 90,12-30 0,-14 32 90,11-28-90,-11 30-90,9-20 90,-12 30-90,5-4 90,-7 16 0,2 8 0,-4 5 90,3 21-90,-3-11 90,2 25 0,-3-20 0,3 30-90,-3-25 0,4 37 0,-3-39 0,2 23 0,-3-29 180,1 16-90,-3-21 0,-2 12 0,-2-18-90,-14 6 0,5-10-180,-28 2-90,21-8-1259,-19-4 180,23-1-4678,-10-11 4228,17 5-809,-3-15 2608,13 11 0,4-7 0,1 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24:34.9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603 64 6183,'7'-15'1260,"0"1"-1080,-1 3 0,-1 1-1,-1 3 181,-2 2 540,-1 3-91,-3 8 1,-1 3 269,-1 7 1,1 2 1888,1 26-899,6 12-1620,-1 0 631,10 19-810,-8-44 539,5 32-629,-7-39 180,-2 17-270,-2-25 180,-12 15-270,2-16-450,-40 15-360,15-19-2788,-53 6 1170,31-14-46,5-1 1,-2-2 282,-11-2 2191,13-1 0,1-1 0,-3-2 0,-12-3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39.3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0 350 6273,'1'-3'450,"1"0"-360,0 0 0,1 1 0,0-1 0,2 0-3032,3-2 3212,-1 0 269,9-4 181,9-5-540,-3 2 269,40-22-359,-32 17 90,34-18-90,-37 20 180,25-14-270,-25 14 3572,22-11-3482,-27 15 180,23-10-180,-23 11 0,20-8 0,-23 11 179,21-3-89,-19 8 270,17 1-180,-21 5 360,15 8-450,-17-5-1,11 10-89,-16-8 0,9 9 0,-10-8-90,9 8 90,-10-9 0,13 6-90,-8-8 0,7 3 90,-7-7-90,1-1 90,0-1 90,0-1 360,13-4-360,-9 0-1,14-7-89,-16 3 0,15-14-90,-13 8-90,22-19 90,-22 18 0,15-12-90,-19 16 90,13-5 0,-13 10 0,13-1 0,-16 7 0,8 4 0,-11 0 0,9 6 0,-8-4 0,8 7 0,-8-7 90,14 7-90,-9-6 0,23 5 90,-18-7-90,17 1 90,-19-4 90,14 1-180,-17-2 90,9 1-90,-15-1 90,8 0 0,-8 0 360,16 6-270,-11-3 179,16 8-179,-13-4 360,21 9-450,-17-6 90,18 7-90,-21-8 90,11 7-90,-16-8 90,10 8-180,-15-9 0,8 9 0,-9-9 0,6 7 0,-6-9 90,4 3-90,-3-5 0,8 3 0,-7-5 359,9 3-179,-11-5 180,3 2-180,-6-2 90,0 1-270,-2 0 0,0 1-90,0-2 90,1 3 0,0 0 0,3 7 0,-3-5 0,4 9 90,-4-8-90,1 7 0,-3-6 90,-5 10-90,1-6 90,-8 11-90,5-9-90,-9 16 90,8-14 90,-6 12-90,9-15 0,-3 8 0,4-12 0,-2 7-90,3-9 180,-2 4-90,2-5 90,-5 8-90,2-5 90,-8 10-90,7-10 0,-6 7 0,8-8 0,-4 4 0,4-6 0,-6 7 0,5-6 0,-8 6 0,5-4 0,-19 11 0,12-8 0,-20 13 0,17-11 0,-19 13 0,19-13 90,-20 13-90,25-17 0,-10 4 0,15-9 0,-7-1 0,8-4 0,-11-8 0,10 2 0,-9-10 0,9 7 0,-16-9 0,10 11-90,-17-7 90,15 10-90,-21-1 180,19 4-90,-18 2 0,20 1 0,-14 3 0,17-2 0,-15 5 0,17-3-90,-9 6 90,12-4 0,-8 7 0,9-5 0,-6 5 0,8-7 0,-4 6-90,6-6 90,-4 4 0,5-6 0,-5 6 90,3-5-90,-5 6 0,5-6 90,-6 3-90,6-4 0,-6 1 0,4-3 0,-9 0 0,7-2 90,-10 0-90,10-2 0,-12-1 0,9 0 0,-13-1 0,13 3-90,-18 0 90,13 1 0,-16 1 0,17 1 0,-17 2 0,17-1 0,-12 1 0,16-2 0,-11 3 0,11-2 0,-14 4 0,14-3 0,-12 3 0,12-4 90,-8 3-90,9-3 0,-11 1 0,11-3 89,-10-1-89,11-2 0,-14-6 0,10 1 0,-16-10 0,14 6 0,-18-11 0,18 10-89,-15-7 89,19 11 0,-13-4 0,12 6 0,-8-4 0,12 7 0,-8-3 89,9 4-89,-8-3 0,10 3 0,-8-2 0,7 2-89,-6 0 89,7 1 0,-7 2 0,8-1 89,-7 1-89,7-1 0,-2 0 90,5 0 0,-1 0 0,2 0 90,-1-3-180,0 1 0,-1-5 0,0 3 0,-4-10 0,2 6 0,-8-14 0,7 12 0,-5-12 0,7 12 0,-4-11 0,5 10 0,-2-9 0,3 12 0,0-5 0,1 6 0,-3-7 0,3 7 0,-4-10 0,3 10 0,-1-7 0,2 8 0,-1-3 0,2 4 0,0-2-90,0 4 180,2-2-90,0 0 0,6-8 0,-3 5 0,8-15 0,-8 12 0,5-11 0,-6 12 0,3-6 0,-5 8-180,3-7 0,-3 9-629,3-3-91,-1 5-4586,13-5 3237,-5 2-2788,30-15 5037,-20 8 0,15-9 0,-17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3:40.0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67 6903,'-2'-8'2609,"1"0"-1710,0 1 1,0 1-91,0 0 1,-1 2 809,1-2 1619,-1-1-2878,1 3-91,-1-1-89,1 4 360,0-1-450,1 1 360,-1-1-360,1 6 0,0 0 0,1 5 90,1 0-1,0 3 181,1 10-180,0-4 180,1 17-180,-2-12 359,2 32-359,-2-24 90,1 30-180,-1-30 90,0 33-90,-1-30 0,0 28-90,-1-33 90,0 27-90,-1-29 0,1 20-90,-1-28-450,1 10 180,0-16-719,1 5 180,0-14-4049,2-6 2790,-2-3-2070,2-11 2609,-1 4 1619,0-10 0,-1 8 0,2-5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3:40.8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 97 6094,'3'-11'899,"1"1"-539,-1 0 0,0 1 359,2-2-359,-1 2 0,1 0 179,1 1-269,0 3 540,9-4-450,-5 6 899,14 1-899,-13 5 449,12 6-449,-14 0 629,6 19-719,-11-10 270,-5 29-450,-5-25 90,-9 21-90,4-24 360,-13 18-271,11-20 541,-16 16-540,17-22 90,-8 6-180,10-11 0,-4 1-90,6-3 180,-5-1-180,7-2 179,-3-1-179,6-1 90,0-1 0,3 1 0,-1-2 0,1 2 0,0-1 360,0 2-270,3 4 0,0-1 90,4 6-1,0 0 271,8 9-270,-2-1-2942,19 29 2851,-14-18 188,24 40-187,-24-37 0,15 27-180,-19-32 89,8 15-89,-10-20 0,7 16 0,-11-22 3351,5 10-3351,-8-17 125,1 4-125,-3-8-360,1 1-90,-2-5-1618,0-6 179,-1-2-2969,2-10 2340,1 4 2518,10-20 0,-5 16 0,7-11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3:41.4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25 104 6543,'-1'-14'2159,"1"0"-1529,0 1 89,0 2-89,0 0 899,0-3-1079,2 6 89,1-4 91,3 8 1619,14 2-1620,-3 2 901,30 7-1171,-22 0 91,23 11-270,-26-5 180,17 19-270,-22-12 90,9 28-180,-22-24 90,-12 35-90,-3-31 0,-19 24 0,11-28 0,-18 12 0,15-17 0,-7 2 0,10-9-90,-4 0 90,6-5-180,-12 0 90,16-6-450,-6-1 0,12-2-1708,-2-1 449,6 1-4138,0 0 4408,2 1 1529,2 0 0,0-1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07.8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244 60 6453,'-1'-5'1619,"1"0"-6649,-1 1 6829,1-4 329,0 3-1408,0-2 2478,0 1-1309,-1 1-1350,0 0 91,-1 1 2942,0 2-3302,-3 0-270,1 1 90,-5 1-90,4 1 0,-11 5 0,7-1 0,-24 18 0,16-12 0,-18 17 0,19-15 0,-12 12 0,14-12-90,-10 13 90,16-15 0,-2 6 0,8-9-90,4 8 180,2-8-90,7 7 90,-3-8 90,16 8-90,-10-7 0,16 8-90,-13-8 179,19 12-179,-17-9 180,21 17-180,-23-15 90,10 14-90,-16-15 180,5 16-90,-9-14 0,0 13-90,-5-14 90,-4 6-90,0-8 90,-9 8-90,4-10 0,-16 4 0,12-10-90,-15-2 0,14-3-270,-13-9 90,12 4-539,-8-9 179,12 8-1528,-3-7 628,6 7-1888,-2-4 1889,6 6 1529,1-5 0,2 6 0,2-3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3:41.9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85 179 6543,'-2'-8'2519,"1"-1"-7100,-1 0 5660,-1-1 1409,2-1 1380,-3-18-3148,3 12-90,-2-13 769,3 19-230,-1-5-899,0 7 180,-1-3 3032,1 9-3123,-3 0-269,2 2 180,-3 4-90,1 1 0,-2 11 0,2-3 180,-5 24-180,5-14 449,-6 39-449,6-30 0,-1 18 0,3-22 0,0 1 0,1 0-90,1-2 90,-1 19-180,1-18 0,0 19 0,1-28-630,0 11 90,1-18-1349,1 6 90,-1-14-5487,10-8 4948,-2-2 2338,24-23 0,-15 13 0,13-11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3:42.9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39 200 7263,'-2'-4'3688,"0"0"-2339,0 0 90,0 1-90,0 0 1620,-2-5-2430,1 3 811,-3-7-1081,3 7 631,-2-4-810,3 8 270,-1-1-270,2 3 179,-1 13-179,3-3 90,1 20-90,1-11 90,2 29-90,-2-22-90,2 15 0,-3-19 0,-1-2 0,0 0 0,0-1 90,0 16-90,-1-17 0,0 15 0,-1-26 180,1 3-90,-1-7 270,1-1-270,-1-4 90,-1-7-180,0 0 90,-3-21-180,3 9 90,-2-34 0,3 26 0,0-27-90,2 27 90,2-28 0,-1 29-90,2-23 90,-1 30-90,6-19 0,-4 21 90,6-14 0,-4 19-90,6-8 90,-7 12-180,8-6 90,-9 11-270,7 5 270,-8 4 0,6 11 90,-6-2 0,1 22 0,-4-14 0,-1 21 0,-1-23 0,-4 17 0,3-20 90,-3 12-90,4-19 0,-2 5 0,3-10 0,-1 2 0,1-4 0,-1 1 0,1-4 0,1 1-90,0-1 90,1 0 0,0 0 0,1 0-90,-1 0 90,7 0 0,-4 1 0,11 0 0,-8 1 0,7 2 0,-6 0 0,3 2 0,-3 0 90,-1 1-90,1 1 0,7 16 0,-8-12 0,7 16 0,-12-19 180,-1 6-180,-3-7 90,-12 7-90,3-7 0,-20 6 0,12-7-90,-16 2 90,14-4-180,-18 3 90,20-4-359,-16 1 89,23-3-720,-7-2 91,14-1-2429,-2-4 1169,6 0-3957,8-13 4946,-1 6 1260,6-7 0,-4 7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3:44.0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85 266 6453,'-2'-7'2699,"0"-1"-1620,-1 1 90,-2-1 1,0 0-1,0 0 2429,-7-14-1799,-1-8-1529,2 5 450,2-5-541,7 24 181,0-3-180,0 6 180,-1 0-270,1 3 180,-2 4-180,3 1 179,-1 11-179,3-4 90,0 7-90,1-3 0,-1 1 0,2 3 0,-1 0 0,0 2 0,1 9 0,-1-7 0,4 24-90,-3-24 0,2 22 90,-3-29 0,1 8 90,-1-17 449,0 4-449,-2-8 180,2 2-180,-2-6 0,3-9-180,-2 0 0,4-24 0,-3 13 0,6-22 0,-4 19 0,6-29 0,-5 24-90,6-35 90,-6 37 0,2-19 0,-4 28 0,1-7 0,-2 13-90,0-4 90,-1 10-90,3 0 90,-1 7 0,9 12 0,-5-3 0,8 13 0,-9-9 90,8 17-90,-8-14-90,8 23 90,-8-24 0,3 14 0,-5-18 0,3 9 0,-4-13 0,4 6 0,-5-10 90,3 1-90,-2-5 0,1 0 0,0-3 90,10-10-90,-4 3 0,15-25 0,-13 16 0,10-23 0,-13 19-90,8-27 90,-10 25 0,7-26 0,-9 33 0,1-7 0,-3 15 0,-1 2 0,0 1 0,-1-1-90,0 4 90,0-1 0,0 10 0,3 9 0,0 2 90,4 26-90,-5-17 0,4 29 0,-5-26 0,2 34 90,-1-30-90,3 41 0,-4-44 0,3 23 0,-2-33 0,1 12 0,-1-20-90,0 7-90,-2-14-1529,3 2 360,-2-6-2969,4-5 1620,-1-2-4318,6-14 5667,-5 8 1349,6-8 0,-3 9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3:44.5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203 219 8702,'1'-4'2878,"-1"0"-1978,0 1-91,0-1-179,0-1 0,-1-1-181,0-2 811,-1-11-900,1 6-1,-2-9 361,1-4-450,1 10 629,-3-20-719,1 24 90,-2-9-180,1 16 0,-8-3-90,4 5 0,-9 0 0,9 3 0,-3 1 0,5 0 0,0 1 0,1 1 0,0 1 0,0 1 0,-1 6 0,3-1 0,3 20 90,2-12 180,10 32-180,-4-26 179,12 23-89,-8-25 90,13 20-180,-12-22 0,13 19-90,-17-24 180,7 13-180,-13-19 90,-1 9-90,-5-10 0,-11 7 0,2-5-630,-24 10 91,15-11-2250,-21 5 630,23-12-4497,-15-11 5037,18-1 1619,-5-10 0,14 2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3:49.2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198 1382 6543,'-7'-6'1349,"1"0"-899,0 1 0,1-1 90,-1 0-1,1-1 2340,-5-5-451,2 3-1708,-2-2 809,4 5-1259,3 5 90,1-3-360,1 3 90,1-1-90,1 6 0,1 1 0,1 6 0,2 8 0,0-2 0,8 29 0,-4-20 90,12 26-90,-8-28 90,12 17-90,-8-20 89,24 18-89,-16-21 0,38 11 0,-32-21 90,31 2-90,-32-10 0,31-4 0,-30 0 0,14-4 0,-25 2 0,-1-1 0,6-4 0,-8 2 0,10-7 0,-13 6 0,7-9 0,-10 7 0,8-11 0,-10 12 0,4-5 0,-8 10-90,5-2 90,-4 5 0,12 0 0,-8 4 0,16 4 0,-10-1 0,15 6 0,-11-4 0,26 11 0,-22-9 0,24 11 0,-25-11 0,7 4 0,-10-5 0,9 4 0,-8-4 90,22 5-90,-21-7 0,22 0 0,-26-5 0,13-5 0,-19 2 0,7-4 0,-9 2 0,7-7 0,-9 5-90,5-9 90,-7 8 0,6-9 0,-5 9 0,4-6 0,-7 9 0,5-2 0,-5 4 0,8 0 0,-5 3 0,10 1 0,-7 2 0,10 3 0,-6-1 0,22 8 0,-15-6 0,21 7 0,-19-8 0,24 5 0,-21-6 90,28 4-90,-31-7 0,10 2 0,-18-3 90,7-1-90,-9 1 180,11-2-180,-15 1 90,7-3 0,-8 0-90,13-8 0,-8 4 0,11-6-90,-14 6 180,12-2-90,-11 6 90,13 2 0,-11 2 90,16 8-180,-13-2 90,16 8-90,-16-7 0,19 9 90,-15-9-90,29 7 0,-25-10 0,24 3 0,-23-6 0,17-1 0,-18-2 0,24-3 90,-24 2-90,19-4 90,-24 2-90,22-9 0,-20 5 0,30-15 90,-27 11-90,22-13 0,-24 13 90,12-7-90,-15 9 0,11-7 90,-14 8 0,16-8-90,-15 9 90,23-12-90,-21 10 179,31-17-179,-26 13 90,27-13-90,-26 13 180,15-7-90,-18 10 270,17-9-270,-21 11 90,17-9-90,-22 11-90,11-6 0,-15 6 0,12-12 0,-10 7 0,10-15 0,-10 10 0,8-17 0,-8 12 0,11-34 0,-11 25-90,11-44 90,-14 42 0,6-40 0,-8 42-90,1-24 90,-4 32 0,-1-21 0,-2 22-90,-2-15 90,0 22 0,-4-12 0,3 15 0,-6-11 0,5 14 0,-6-10 0,4 9 0,-7-11 0,7 12 0,-8-12 0,8 10 0,-9-14 0,7 11-90,-12-19 90,10 18-90,-13-12 0,9 14 0,-17-10 90,14 12-90,-23-12 90,22 15 0,-15-6 0,16 8 0,-17-7 0,15 5 0,-19-6-90,16 7 0,-28-8 90,23 9-90,-34-7 90,36 10-90,-30-2 90,32 4 0,-19 1 0,23 0 0,-17-2 0,19 1-90,-16-3 1,18 2-271,-17-6 360,16 3-180,-17-4 90,20 5 90,-11-2 0,13 4-90,-12-2 90,12 1-360,-16-2 90,16 2-359,-12-3 269,12 1-450,-8-2 451,7 2-271,-13-3 540,12 4 0,-20 3 0,18 3 90,-15 6 0,16-1 0,-14 9 0,15-7 0,-11 8 0,15-11 0,-4 3 0,8-6 0,-8 0 0,5-1 0,-12-3 0,7 0 90,-17-6 0,14 3 180,-16-7 0,17 6 359,-16-6-449,15 5 0,-20-6-180,21 8 0,-22-7 0,19 6 0,-29-6 0,25 5 0,-14-2 0,19 4 0,-16-4 0,15 4 0,-14-3 0,21 5 0,-6 0 0,9 1 0,-14 3 0,11 0-90,-15 6 90,11-2 90,-11 3-90,11-3 0,-15 6 0,17-7 0,-13 6 0,18-8 0,-4 2 90,8-4 90,-3 0-90,4 0 270,-6-3-360,2 1 90,-11-4-90,7 2 0,-13-3 0,11 3 0,-14-2 0,16 3 0,-7-2 0,11 3 0,-4 0 0,7 0 0,-3 1 0,4 0 0,-6 3 0,2 0 0,-16 10 0,10-5 0,-10 9 0,12-9 0,-7 6 0,10-8 0,-4 4 0,9-7 0,-4 1 0,4-3 0,-10-4 0,5-1-90,-13-6 90,10 5 0,-6-3 0,5 4 0,0-1 0,1 1 0,-1 1 0,0 0 0,-6 2 0,5 0 0,-4 1 0,-2 1 0,-2 3-90,1-1 90,-7 4 0,15-4 0,-14 5 0,12-4 90,-21 8-90,15-4 0,-19 8 0,20-7 0,-17 9 0,19-9 0,-15 7 0,21-10 0,-7 4 0,11-7 0,-3 3 0,5-4 0,-6 3 0,4-3 0,-7 3 0,6-3 0,-11 5 0,8-4 0,-10 5 0,12-5 0,-12 3 0,10-3 90,-14 4 0,14-3-1,-11 3-89,11-2 180,-13 4-90,12-3 0,-17 9-90,16-8 90,-12 7-90,15-6 0,-12 8 0,11-8 0,-14 15 0,13-13 90,-10 13-90,11-12 90,-13 15 0,11-13 0,-11 12 0,14-14 0,-10 12-90,11-12 90,-9 12-90,12-13 0,-6 7 90,8-9-90,-6 10 0,6-9 0,-3 9 0,4-10 90,-2 10-90,2-8 90,-3 13-90,4-11 0,-2 11 90,3-11 0,-2 17-90,3-14 180,-1 17-91,1-16 91,0 18-90,0-16 90,0 19-90,0-21 0,0 12 0,0-16 0,1 8-90,1-8 180,1 13-90,-1-11-90,1 11 90,-2-13 0,2 13-90,-2-13 90,2 16-90,-1-16 0,1 10 0,-2-12 90,2 6-90,-1-5 269,4 11-179,-3-10 180,6 19-180,-4-16 90,6 13-90,-6-14 0,8 12-90,-7-13 0,6 10 0,-7-13 0,3 5 0,-3-6 0,6 11 0,-4-11-360,8 15 0,-7-14-1618,9 10-91,-5-11-5577,32-4 5397,-13-9 2249,45-22 0,-30 0 0,17-15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3:57.3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1285 823 7083,'3'-2'1439,"0"1"-989,0 0 0,-2 0-1,1 0 1,-1-1 90,1 1 1259,0-1-1080,-1 1 2250,0 0-1710,-1 1-989,0-1-180,-1-1 90,1 1-90,0 0 89,0 0-89,0-1 90,0-1-180,0 1 90,1-9-90,0 3 90,1-11-90,-2 7 0,0-20 0,-1 13 0,-4-21 0,1 18 90,-6-18-180,3 16 90,-13-27 0,7 23 90,-25-33-90,16 34 0,-24-23 0,19 28 0,-24-16-90,3 8 90,-33-13 0,24 14 0,-26-7 0,43 21 0,-43-10 0,39 14 0,-42-4 0,45 11 0,-47 3 0,42 2 0,-52 5 0,60-3 0,-25 4 0,41-5 0,-10 1 0,19-3 0,-7 1 0,14-1 0,-3 0 0,6 0 0,-2 0 0,3 0 0,-2 0 0,2 0 0,0 0-90,2 0 90,3-1 0,0 1 0,5-2 0,-2 0-90,6-2 90,-2 0 0,14-6 0,-12 5 0,9-4 0,-13 5 90,5-2-90,-8 4 0,3-2 0,-6 3 0,1-1 0,-1 1 0,1-1 0,-2 1 0,1 0-90,-1 0 270,-1 1-180,-2 1 0,1-1 0,-3 2 90,2-1 0,0 0 0,-1 1-90,-1-1 180,-7 2-180,4-2 0,-13 2 0,10-2 0,-10 2 0,12-2 0,-7 2 0,9-3 0,-6 2 0,9-2 90,-2 1-90,3-1-180,1 0 180,2-2 0,0 1 0,1-2 0,-1 2 90,0 0-90,2-1 0,0 0 0,6-4 0,-4 2-90,11-6 90,-8 4 0,9-5 0,-10 7 0,6-4 90,-9 5-180,3-1 90,-4 3 0,0-1 90,-2 2-90,-4 3 0,1-2 0,-4 3 0,1 0 0,-1 0 0,-2 1 0,-1 2 90,-18 12-90,13-8 0,-16 12 0,20-15 90,-4 3-90,8-6 90,-3 3-90,5-5 90,-1 1-90,4-2 90,0-1-90,4-2 90,9-1-90,0 0 90,13-3-90,-8 3 90,20-2-90,-17 2 0,24 0-90,-27 1 180,12 2-90,-19 0 0,8 2 0,-11-2-90,7 2 90,-10-2-90,4 0-90,-5-1-1259,6 0 179,-3-1-2428,10-3 1530,-3-1-2790,21-9 4948,-14 5 0,12-7 0,-16 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3:59.0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119 126 6453,'-12'-5'1439,"1"-1"-989,-1 1-90,0 0-90,0 0 0,0 1 179,-2-2-359,4 3 180,-4-2 180,9 1-360,0 1-90,6-2 90,0 4-90,5-3 0,-1 2 0,4 0 0,8-1 0,0 0 0,22-3 0,-9 2 0,31-5 0,-19 4 0,54-7 0,-45 6 0,45-3 0,-56 6-90,25 2 0,-39 3 90,6 5-90,-29-1 90,-19 11 0,0-7 0,-42 11 90,27-14-90,-31 6 90,34-9 180,-21 0-90,27-3 629,-14-2-539,25 1 270,-4-2-360,11 0 179,-1 0-179,3 1 630,0 0-450,1 0 2248,0 1-2428,0 0 450,0 0-540,0 0 0,1 1 90,0 1-1,1 0 1,0 2 90,1 2 360,8 18-360,-3-5 269,11 40-449,-11-26 270,5 36-270,-8-33 0,2 38 0,-3-37-90,0 29 90,0-41 270,-1 16-90,0-24 179,1 7-269,-2-17 360,0 1-450,-1-6-90,0-2-90,0-4-630,-2-11 271,1 5-901,0-14 91,3 11-4588,6-17 3509,-2 15-1440,9-12 2519,-8 18 1259,3-2 0,-4 6 0,0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00.2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121 436 7443,'-1'-5'2788,"0"1"-1888,-1 2-1,-1 0-179,0 0-1,0 0-269,0 0 0,0 1 629,-5-1-539,2 2-360,-2-1 449,3 2-269,2 0 360,-3 5-540,2-1 90,-5 9-181,3-4 91,-6 17-180,5-12 90,-6 21-90,8-20 0,-1 6 0,4-12 90,1-1-90,1 1 0,2-4 0,0 1 0,0-3 90,5-2 0,-3-1-90,9-4 0,-7 0 90,7-4-90,-7 1 0,6-12 0,-5 7 0,4-14 0,-8 11 0,2-4 0,-4 5 0,0-7 0,-1 6 0,-2-15 0,1 15 0,0-8 0,1 15 0,-1-2 0,1 5-90,-1-1 0,0 5 90,2 4 0,1 1 0,6 12 0,-3-6 0,9 13 0,-7-12 0,12 15 0,-8-13-90,8 7 90,-7-12 0,0 0 0,1-2-90,5 2 90,-3-4-90,10 0 90,-10-3-180,16-9 180,-16 0-89,18-25 89,-20 11 0,9-27 0,-15 20-90,2-37 90,-6 30 0,-2-49 0,-3 49 0,-3-29 0,2 38 90,-3-14-90,4 23 0,-2-8 0,2 18 89,-1-2-89,2 6 0,-1 2 90,2 4 90,3 15-90,0-4 180,4 34-180,-3-21 0,2 31-90,-4-27 90,5 37-90,-4-32 0,6 32-90,-5-38 180,3 15-90,-2-23 360,2 11-180,-3-20 359,6 3-449,-6-17 90,6-8-180,-4-5 0,9-27 0,-6 16 0,9-24 0,-9 27-90,9-16 90,-10 22 0,13-10 0,-11 19-90,15 1 90,-13 8 0,10 8 0,-12-2 0,7 17 0,-10-11-90,3 16 90,-8-15 0,-4 15-90,-1-16 0,-10 13 1,2-15-631,-21 8 270,12-12-899,-23 4 539,22-9-2428,-18-4 2159,23-2-1710,-11-9 1980,21 4-720,4-12 809,9 7 720,14-13 0,-4 10 0,7-6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00.5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27 309 6273,'3'-14'1619,"-1"-1"-1079,-1 0 90,-1-1-90,-1 0 89,-1-1 1800,-2-19-1530,2 13 91,-2-13-1,2 19-179,0 0-1,1 2 181,0-3-631,0 6 181,-1-8-450,1 13 180,-1-3-270,1 7 180,-2 2-90,2 1 0,-1 5 0,1 1 269,3 16-179,0-6 90,6 35-180,-4-24 0,5 32 0,-4-28 0,6 35-90,-5-31 0,4 18 0,-5-26 0,1-2 0,0-2-180,3 6 90,-2-10 0,1 3-180,-3-12-2878,9-1 1079,-4-7-4767,21-11 5127,-14 0 1709,10-8 0,-14 9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01.3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2 140 7443,'-1'-4'1799,"1"0"-1260,0 2 1,1 0-90,-1 1 0,1 0 7465,-1 0-7915,2 2 90,0-1-90,4 2 90,0-1-90,2-1-3302,7 2 3392,4 0-90,9-1 0,-5 0 0,4-1 90,-12-1-90,11-3 0,-14 1 90,8-4-90,-14 3 3392,3-6-3302,-6 3 0,-3-11 0,-2 9 0,-6-9-90,3 9 179,-8-8-179,5 10 90,-7-5-90,7 8 90,-4 0-90,3 3 0,-7 3 0,3 1-90,-16 11 90,15-4 0,-15 23 0,19-15 0,-2 20 0,11-18 0,11 22 0,0-21 0,18 18 90,-9-23-90,34 11 0,-22-16-180,33 3-89,-31-14-2880,32-9 991,-34 0-4409,24-19 4948,-39 13 771,2-9 0,-16 11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08.4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36 150 6723,'1'-4'2968,"1"0"-1708,-2 0-1,1-1 0,-2 0-4341,1-1 4072,-1 0 679,-1 0-590,0-2-719,-1 2 90,0-2-91,-1 1-269,1 2 3302,-1 2-3482,2 3 90,-3 7 0,2-1 0,-1 7 0,3-4-90,0 1 90,0 6 0,2 1 0,2 0 0,2 6 0,-1-13 0,3 6 0,-4-11 90,4 2-90,-3-6 90,6-3 0,-6-3 90,5-9-90,-6 4 90,3-17-180,-3 12 0,2-14 90,-3 14 0,-1-13-90,-1 14 0,-2-11 0,0 15 0,-3-6 0,2 9-270,-5-4 180,3 9-540,-4 4 91,5 4-3149,-3 15 1979,5-8-1709,3 15 1979,5-14 1439,19 12 0,-7-14 0,13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05.1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546 154 6183,'0'-5'1709,"-1"-1"-539,1-3-630,0 1-1,-1-2 631,-1-1-3933,0 3 3303,-1-3 629,-6 1-719,-5 2-360,0 0 360,-11 3-181,13 3 451,-13 2 3212,13 1-2673,-12 2-989,10-2 0,-20 7-180,18-3 90,-20 9-90,18-4 179,-15 9-179,14-5 180,-20 19-180,20-15 90,-16 17 0,21-18 270,-14 22-270,15-16 179,-12 24-89,15-21 180,-10 36-270,11-27 90,-7 47-180,12-44 90,5 35-91,5-37 91,21 39-90,-7-35 0,28 33 0,-18-41 90,45 24-180,-31-32 45,8-4 0,2-4-45,-5-8 90,44-4-90,-50-11 0,26-15 0,-31 2 90,33-42-90,-38 22 0,1-16 0,-3-4 0,-8 0 0,-3-1 0,-2 0-90,-5 1 90,-5 9 0,-1 1 0,-2-6-45,-6 4 0,-2 0-45,-5 3 0,-19-34-90,6 50-90,-28-11 91,14 23-406,-16 6 0,-3 4 225,2 3-315,-3 4 1,2 2-495,14 6-450,-8 0-450,20 0-90,3-1 90,2 0 180,4-1 450,4 0 1439,3-1 0,6-1 0,2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07.1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22 390 7173,'-3'-3'1889,"0"0"-1260,0 1 1,1 0-90,0-1-90,0 2-91,0-1-89,1 1 0,-1 0-180,1 0 0,0 1 540,5-2-181,0 2 721,17-4-541,0 1 810,54-10-1169,-25 4-90,4-2 0,2 0-90,3-3 0,4 0 0,2-2 0,1 0-90,9-1 0,-2 0 0,-12 3 0,-5 2 0,-1 0 0,-9 4 0,24-5 0,-35 8 180,23-3 0,-34 6 179,12-3-179,-26 4 180,3 0-270,-9 1 0,-3 0 0,-5 0-90,-1 0 0,0 1-90,0-1 90,2 0 0,-4 0 0,4 0 0,-3 0 0,3-1 90,-4-3-90,2 1 0,-11-10 0,8 6 0,-9-10 0,8 8 0,-6-7 0,5 7 90,-5-8-90,7 9 270,-3-6-180,7 9 90,0-3-90,4 5 0,-1-1-90,2 2 0,0-1 0,2 2 0,9 4 0,-2 0 90,14 9-90,-9-4 0,19 16 0,-15-9 0,16 14 0,-20-14 89,11 13 1,-15-15 0,4 10 0,-13-13 0,-15 12-90,0-9 0,-24 12-180,12-11-1079,-27 12 180,27-13-4318,-19 10 3328,33-15-1349,0 2 2249,16-7 1169,7-2 0,4-4 0,2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08.3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117 370 6903,'1'-16'2788,"-1"1"-1618,1 2 89,-1 1 0,-1 1-179,1 1-3393,-1 1 3123,0 2-91,1 0-179,-1 2 359,1-2-629,-1 2-270,0 1 90,0 4 3302,1 3-3122,1 17-270,0-4 180,1 26-90,-2-15 0,1 37-90,-1-29 0,0 32 90,0-36-90,0 26 0,-1-31 0,0 18 90,0-29 0,-3 8 0,1-15 0,-6 3-90,2-10 180,-10-5-91,7 0 1,-10-10 0,11 5 0,-8-17-90,10 9 0,-3-21 0,9 15-90,9-38 90,2 25 0,15-42 0,-8 37 0,25-50 0,-20 46 0,1-2 0,0 3 0,-6 11-90,10-18 90,-18 34 0,4-5-90,-7 12 90,5-4 0,-5 9 0,5-1 0,-4 4 0,3 2 0,-5 0 0,3 0 0,-5 0 0,-1 0 0,-1 1-89,-1 2 89,1 0 0,-1 3 0,2 0 0,-1 3-90,2 1 90,4 24 0,-2-14 0,4 26 0,-6-26 0,3 14 0,-4-14 90,-2 16-90,-3-18 0,-13 20 0,4-23 0,-14 11 0,12-15 0,-13 6 0,14-9 0,-9 3 89,14-7-89,-2-1 0,6-1 90,-1 0 0,3-2 0,1 1-90,1-1 0,1 2 0,0 0 0,1 2 0,2 0 0,2 3 180,18 19-90,-10-9 0,15 16 0,-14-15 90,15 18-90,-11-12-90,18 20 90,-22-24-90,13 15 0,-16-19 0,7 8 0,-12-16 90,2 4-90,-5-7-90,1 1 90,-3-4-1619,1 0 90,-3-1-2879,1-1 1980,-1-2-2969,-2-6 5397,2 3 0,-2-4 0,2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09.2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30 696 7173,'-5'-7'3868,"1"1"-2429,-1 1-90,2 0-90,-1 2 1,2 0-271,-1 1 450,1-2-1349,1 2 90,0-3-180,1 4 90,1-1-90,0 1 0,4-1 0,-1 1 90,11-3-90,-6 0 0,17-8 0,-13 4 90,11-9-90,-13 8 90,5-7 0,-8 6 360,7-17-360,-10 14 89,3-10-89,-7 13 180,-1-4-90,-1 4 90,-1-7-180,0 8 180,-3-5-180,2 9 0,-3-2-90,3 6 0,-1 1 0,2 1 0,-1 3 0,0 0 0,-6 13 0,4-4 0,-7 27 0,8-19-90,-2 21 90,4-22 0,4 19-90,1-20 90,5 13-90,-2-19 0,7 5 0,-3-10-540,23-2 271,-12-6-361,37-17 540,-29 3-90,36-32 180,-37 20 90,12-17-90,-22 16 90,-3-3 0,-2-2-90,4-35 90,-8 24 45,-2-8 0,-1 1-45,-3 9 90,0-34 0,-2 46 180,-2-18-180,1 27 0,-2-9 0,1 20 0,0-5 90,0 11 90,1 3-1,0 7 451,2 27-450,-1-9 180,1 32-271,-2-23 451,0 45-450,0-36 180,0 40-180,1-45 90,2 35-180,-1-38 89,1 23-89,-1-36 0,1 7 0,-2-16 270,2 6-360,-2-12 180,2 2-270,-1-8-360,1-4-89,-2-3-4768,6-17 2878,-1 10-2518,7-18 2698,-4 18 2249,16-10 0,-10 14 0,9-4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10.2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207 610 6633,'-1'-12'2699,"-1"1"-1620,0-1 90,0 1-89,0 0-1,0 0-89,0 1 1438,-3-9-359,-11-8-2069,7 10 90,-16 2-90,17 19 0,-15 18 90,11-7 0,-11 20-90,11-13 90,-6 18-90,8-14 90,-8 37-90,12-35 0,-3 21 0,9-32 90,1-1-90,2-2 0,0-1 0,8 4 0,-2-7 0,13 3 0,-9-11 0,17-5 0,-15-2-90,18-11 90,-20 7 0,8-13 0,-14 9 0,6-21 0,-8 14 0,6-28 0,-6 27 0,1-11 0,-3 18 0,-1 2-90,0 1 0,3-1 90,-1 8 0,4 2 0,-2 8 0,9 14 0,-6-8 0,8 13 0,-9-14-90,11 10 0,-9-12-90,12 2 0,-9-10 0,4-3 0,-3-3 0,1-3 1,1-4-91,7-11 180,-6 2-90,17-36 180,-18 23 0,12-39 0,-18 34 0,2-30 90,-7 28 90,0-41 0,-5 41 269,0-28-179,-1 43 180,-2-15-360,1 23 0,0-7-90,0 17 809,2 4-449,2 15 540,2 15-361,0 4 271,3 22-360,-3-16 269,3 49-539,-4-37-90,0 7 0,0-1-90,-1-6 0,2 51 0,-2-61 0,0 18 0,0-34 0,-1-2 0,0-4 0,1 5-180,-1-9-360,2 4 1,-2-13-2519,0-5 1259,-1-3-2789,-4-10 2160,0 4 2428,-13-20 0,8 16 0,-7-12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10.6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80 6543,'-8'-10'2879,"1"0"-1890,1 1 0,1 1-179,1 1-180,0 1-271,2 0 181,12-1-540,0 4 90,37 0-90,-18 3 0,33 0 0,-30 0 90,30-2 90,-32 2 719,26-3-449,-37 3 630,9-2-631,-19 1 451,3 0-810,-7 0 0,3 1-90,-5 0 0,1 0 90,-3 0 179,1 0-89,-1 0 450,0 1-450,-2 0 90,0 1 0,0 1-1,-1 1 1,0 1 90,-1 3 630,-5 15-721,4-6 631,-6 30-630,7-23 90,-1 24-271,4-25 91,5 26-180,-1-25 0,10 27-90,-7-31-449,7 12-1,-7-20-3328,7 2 1530,-6-12-2700,6-9 2700,-8-4 2338,-10-31 0,-2 16 0,-10-18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10.8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57 138 6633,'-4'-21'2339,"0"1"-1799,-1 3 89,1 2-269,0 1-180,-1 2-360,1 2-450,1 1-269,-1 2-2069,-3 0 2968,2 4 0,-1 0 0,5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11.6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88 244 6813,'0'-10'2519,"1"0"-1620,-1-1 91,1 0-4252,-1 1 4161,0-2 950,0 1-230,1-7-899,0 6 359,2-9-719,-1 11 179,0-5 2943,-1 8-3122,-2-3-270,0 7 90,-3-1-180,2 5 180,-1 9-180,1-3 0,0 14 0,2-8 90,3 21-90,0-14 0,10 25 0,-5-25 0,10 15 0,-8-20 0,14 11 90,-12-15 0,15 4-90,-15-12 90,11-5-90,-12-3 90,12-18-90,-12 7 0,9-20 0,-11 15 90,6-26-180,-8 22 180,4-28-90,-9 31 0,-2-15 90,-5 23-180,-23-10 90,7 14-90,-44 1 90,30 10-180,-31 10 90,37-1-990,-20 15 361,28-10-3419,-5 20 2249,25-18-1619,17 13 2159,4-16 1349,28 5 0,-13-11 0,14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12.2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0 194 6813,'6'-13'3328,"-1"0"-1979,-1-2 91,1-1-1,-1-1-180,-1-1-180,1 2-269,-1 0-180,0 2-181,0 2 181,0-2-450,-2 6 270,0-4-180,-1 7-181,-2 1 181,-6 17-180,4-3 180,-6 19-180,5-12 90,0 16-90,3-12 0,4 24 0,0-21 0,12 28-90,-5-30 0,19 18 90,-14-25-90,11 4 0,-11-13 90,13-2-90,-9-4 90,22-12-90,-22 2-90,15-16 90,-19 10 0,4-6 0,-6 5 0,4-8 90,-5 6-90,10-18 0,-12 19-90,8-14 90,-12 22 0,2-4 0,-5 10 0,0 1-90,-1 2 90,0 2 0,0 2 0,2 7 0,0-2 0,6 16 0,-3-10 90,14 18-90,-8-17-180,27 15-90,-16-18-720,26 4-89,-22-12-4858,26-8 3689,-29-2-2789,7-20 5037,-28 11 0,-8-11 0,-7 11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13.2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51 227 6813,'-5'-13'2249,"0"0"-1440,0 1 1,1 1 89,0-1 1,0 2 989,-1-3-1080,2 3 1710,-4-6-2159,4 9-1,-2-4-179,4 7 0,7-4-90,2 3-90,35-8 0,-12 7 0,47-6 0,-32 7 0,5 1 0,0-1 0,2 1 0,1 1 0,-3-1 0,-13 2-90,22-1 0,-41 2-269,3-2 179,-17 1-270,-14-2 360,-2 2-180,-18-2 270,12 2 0,-13 1-90,13 0 180,-17 1-90,18 0 90,-18 1-90,21 0 270,-10 2-180,12-2 270,-4 0 89,2 1-269,1-1-90,2 1 0,4 0 90,4 0-90,-1 2 90,1 1 90,2 2-90,-1 4 90,1 1 359,1 13-359,-1-5 450,3 33-451,-1-23 181,1 31-270,-1-31 270,0 23-180,-1-21 179,0 37-359,-1-33 180,1 39-270,0-46 90,0 20-90,0-32 180,2 10-180,-2-17 90,2 6-90,-1-12-360,0 0-90,-1-4-2068,2-8 989,-1 2-2879,2-10 1890,0 6-3509,10-14 6027,-5 11 0,7-8 0,-5 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08.9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58 163 6633,'-4'-15'2429,"0"1"-1350,0-1-89,0 1 179,0 1 0,1 1 1080,-1-3-450,0 1-1169,1 1 629,-1-1-899,3 9 359,-2-5-539,2 7 270,-2-1-450,1 3 90,-1 0-90,2 1 0,-1 2 0,1 0 0,-1 2 0,2 2 90,0 2 90,0 3 0,1 2 89,0 3 361,1 9-360,0-4 270,1 15-360,-1-14 359,4 35-449,-4-30 90,2 29-90,-3-34-90,2 22 0,-2-23 90,1 18-90,0-23 0,-1 9 0,1-12 0,-1 8 0,-1-11-450,0 5 90,1-11-809,0 2 360,1-5-3869,-1-2 2340,-1 0-2340,-3-5 2609,0 1 2069,-4-5 0,1 3 0,-3-2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14.3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52 143 6723,'-4'-8'2968,"1"-1"-1618,-1 0-1,-1 0 0,1 1-180,0-1-89,0 2-271,0 0-179,1 1-180,1 0 89,-1 0-359,0 1-180,1 0 180,0 7-180,2 1 90,-1 13 0,0-5-90,1 14 0,1-9 90,6 19-90,-2-16 0,15 26 0,-9-26 0,9 11 0,-8-17 0,0-1 0,-1-2-270,14 1 180,-12-7 0,11 0 0,-15-9-89,3-6 89,-3 0 0,5-19 0,-8 12 90,4-29 0,-7 24 0,2-21 0,-4 23 0,1-18 90,-1 22 0,1-10 0,-2 17 89,-1-3-179,1 7 450,-2 4-270,1 7 450,0 17-270,1-1 719,-2 51-809,0-24 44,-2 17 1,0 3-225,0 0 0,-1 0 0,1-1-90,0-2 45,1-1 0,-1-1-45,0-2 45,0 1 0,0-4-45,0-15 180,-3 25-90,2-46 180,-8 5-180,3-18 90,-7-1-90,3-10 90,-9-8-180,6-1 0,-17-30 0,20 15-450,-9-49 180,19 38-720,11-52 631,3 50-451,18-34 360,-9 40-269,21-21 359,-14 23-719,33-30 719,-27 31-630,36-34 721,-41 38-451,29-25 540,-35 31-180,16-14 270,-22 20 0,12-10 90,-15 14 0,7-7 90,-12 11 0,2-4 90,-5 4 720,0-8-541,-4 6 901,-2-14-990,0 12 539,-4-12-629,4 13 90,-4-6-180,5 9 180,-2-2-270,2 4 90,-1 0 0,2 2 179,-1 2-89,1 2 450,0 9-360,-1-3 269,0 15-359,0-7 450,-3 32-450,2-18 180,-4 50-270,4-41 0,-3 36-90,3-39 90,1 33-90,1-35 90,4 33-90,-2-41-90,2 15 90,-2-27-810,1 8 270,-1-13-1349,1 2 270,-2-9-4947,3-11 4317,-1-1 2249,3-25 0,-2 14 0,3-15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14.6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73 141 6543,'2'-15'2789,"0"0"-1710,0 1 0,1 0 1,-1 2-1,0 1 1890,2-8-1890,-1 5-899,0-2 0,0 9-90,0 5 0,1 1 0,2 2-1,0 3 1,2 1 180,5 9-180,-3-1 360,11 24-360,-12-14 90,6 23-90,-12-22 90,-2 23-90,-4-23 0,-9 18-90,1-25-90,-19 11-90,12-16-540,-16 3-89,19-11-361,-3-2-359,7-2-2339,-4-1 1889,6 0 1979,-4-1 0,9 2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15.3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35 156 12300,'-2'-2'3868,"0"-1"-2969,1 2-179,0 0-270,1 0-181,-1 0 1,1 0-180,0-1 0,0 1 0,2 1 0,-1-1-90,5 3 0,-2 0 90,7 2-90,-5-2 180,15 1-180,-10-2 0,14-2 0,-15-1 90,11-8-90,-10 3 0,7-8 0,-11 5 0,1-3 0,-4 3 0,0-4 90,-2 4 0,-2-9 0,-2 9 0,-4-7 0,1 11 0,-10-3-90,6 7 0,-11 1 90,10 3-90,-15 8 0,13-2 89,-13 12-89,13-7 180,-9 22-180,11-14 90,-7 21-90,12-21 90,0 21-90,5-20 0,8 22 90,0-27-90,14 13 0,-8-19-180,27 8 0,-18-11-1529,34 6 540,-31-11-270,14 1-270,-19-5-180,-1-2-90,0-1 270,0-2 1709,11-10 0,-12 4 0,8-7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4:15.7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32 7533,'-2'-2'3508,"-1"1"-2249,1 0-180,0 0-179,1-1-181,-1 1-269,2 0-90,-1-1-180,1 1-180,2 2 90,1 2 0,0 1 90,1 1-90,-1-1 90,2 2-91,-3-3 1,2 0-90,-1-2 0,-1 0 90,0 0-90,0-1 0,0 0 90,0 0 90,0-1 0,0 0 720,1-1-451,-2 2 361,2-1-450,-2 1-1,0-1-89,-2 0 270,-1-4-360,1 2 360,-7-9-450,4 6-90,-5-6 0,4 8-540,-3 1 90,3 3-1349,-6 4 270,6 0-4857,-3 8 4317,5-5-899,-1 6 2968,3-8 0,0 1 0,1-4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0.0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468 811 6273,'-10'1'990,"0"0"-6291,1 0 6021,-4 1-360,3 0 1318,-2-1-1408,3 0 1219,-4 1-1399,5-1 90,-2-1-180,11-2 3392,5-3-3392,7-1 0,35-17 0,-11 6 90,51-24-90,-34 17 0,-3 2 0,1 0 0,13-6 0,7-1 0,1-1 0,4 0 0,-4 1 0,-2 0 0,-7 4 45,-7 1 0,-2 2 45,-6 2 180,33-16-180,-59 26 0,3-3-90,-23 11 0,-13 3 0,0 2-270,-25 9 90,16-5-270,-19 7 180,20-6-359,-21 7 539,18-7 0,-19 9 90,19-8 0,-18 7 0,13-6 90,-61 26-90,39-17 45,-8 4 0,-1 0-45,2-1 90,6-2 0,-2 1 0,-11 5 45,-6 1 0,-1 1-46,-4 1-387,4-2 0,1-1 477,7-3 1,12-5 0,2-1 0,-3 1 473,-38 11-473,56-18 179,-15 2-179,46-15 360,21-10-270,6-1 179,21-9 1,7-2-180,14-6-45,9-4 0,4-1-10,-34 16 1,0-1 9,39-15 0,3-1-90,-35 15 0,2-1 44,17-6 1,11-4 0,-9 3-90,-16 7 0,0-1 30,23-8 0,9-5 0,-12 6-75,-27 9 0,-3 2 45,41-17 0,-3 1 90,-16 4 179,-11 5 1,-2 0 0,-7 4-121,25-14-59,-53 24 0,1-5-180,-17 9 90,-12-4-90,0 8 591,-11-2-591,10 4 392,-3 0-392,5 1 0,-1 0 0,3 0 0,-1-1 0,0 2 0,-5-2 0,2 0 0,-10-1 0,5 2 0,-19-4 0,12 3-90,-20-2 90,19 3 90,-22-2-90,19 1 0,-24 0 0,28 2 0,-15-1 0,20 1 0,-9 0 0,13-1 90,-6 1-90,11 0 90,0-1-90,4 1 180,11 0-90,0 0 180,29-2-270,-15 2 90,28-2-90,-25 2 90,19 3-90,-19-1 0,27 9 0,-28-4 0,21 11 0,-29-7 0,8 19 0,-18-13-270,-13 28-90,-9-23-1169,-28 21 180,11-23-4408,-43 18 3778,35-21-719,-33 10 2698,43-20 0,-4 0 0,15-6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1.1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218 235 6723,'-4'-14'1529,"1"1"-899,-2-1 179,0 2 1,0-1 179,-2 2-89,0 0 899,-5-3-990,2 3 541,-6-4-721,7 6 631,-7-5-991,9 8 91,-4-4-180,7 7 90,-2-1-180,2 3 0,0 1 0,1 1 270,1 6-180,1 1 179,3 13-179,1-4 270,9 28-270,-3-18-90,12 27 0,-8-28 0,18 28-90,-14-27 0,19 22 0,-18-29 0,16 14 90,-17-19 0,12 4-90,-15-15 90,14-12-90,-12-2 0,23-32 0,-22 15 0,13-30 0,-18 26 0,2-24 0,-9 22-90,-6-35 90,-3 34 0,-13-26-90,3 37-360,-32-8 270,16 22-630,-52 11 361,42 8-631,-36 19 181,43-11-1710,-19 16 990,26-14-3328,-15 22 3688,25-20 1259,0 18 0,18-23 0,5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2.0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54 355 6453,'2'-7'2429,"1"0"-1530,-1 0 1,0-1-1,0 0 181,-1-1-91,0-1 91,-1 0-91,-1 0-89,0-1-2494,-6-11 1954,2 9-90,-4-8 540,-3 1-630,5 9-1,-5-8-89,9 14 0,-1-2 3302,2 4-3392,0 0 0,1 2 90,0 0 90,4 6-90,-1 0 180,5 12-180,-2-6 0,2 5 90,-2-3-180,1 2 180,1 7-180,-1-4 90,9 20-90,-8-17 0,8 17 0,-8-22 90,6 13-90,-7-16 0,5 9 0,-7-14 0,4 2 0,-4-6 90,5-2-90,-4-5 0,10-16 0,-5 5 0,5-12-90,-6 9 90,-1 0 0,-1 0 0,-1-1 0,0 1 0,-1 0 0,-2 2 0,0-12 0,-2 10 0,-1-11 0,0 16-90,-3-7 90,2 11 0,-2-3 0,3 8-180,-2 0 180,6 9 0,-1-1 90,5 7-90,3 3 0,-1-3 0,11 9 0,-7-8 90,13 6-90,-10-10 0,20 5 0,-18-9 90,20-3-90,-23-5 0,6-5 0,-12 0 90,3-21-90,-8 11 0,2-24 0,-7 23 0,-5-13 0,1 14 0,-7-15-90,5 17 0,-4-7-90,4 13-90,0 1-540,-3 0 91,1 3-1440,-6 1 720,6 4-3958,-10 5 3688,10 0-810,-7 7 2519,9-4 0,1 3 0,2-2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2.5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1 109 6723,'5'-12'3778,"-1"0"-2249,-1 1 0,-1 1 0,-2 1-269,1 0-271,-1 0-179,0 2-271,0 0 361,-1-1-720,1 3 180,-1-2-271,1 6 91,-1-1-90,1 5 0,1 1 0,1 2 180,3 4-90,-2 0 90,6 11-180,-3-6 270,7 20-360,-6-16 89,8 19 1,-7-20 0,6 11-90,-6-12 90,11 15-90,-10-18 90,8 10-90,-12-18 0,1 1 0,-2-4 90,-1-1 0,-1 0 180,4-2-180,-2-1 180,13-11-270,-7 2 90,13-15-90,-11 9 0,13-19 0,-12 16 0,7-13 0,-12 20 90,4-8-90,-8 12 0,2-4-90,-4 9 90,1-2 0,-2 4-270,1-1 0,-1 2-1439,2 3 540,0 0-2789,3 5 1619,1-2-2248,7 4 2788,-3-2 951,14 4 0,-6-6 0,7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3.2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157 596 6903,'2'-13'3688,"0"0"-2339,-3 1-90,0 1 1,-3 1-91,0 1-90,-1 0-269,0 0 89,-3-3-89,-7-9-720,6 6 180,-7-8-180,11 16 270,-5-4-270,6 7 89,-5-1-89,5 4-90,-5 5 0,4 0 0,-6 8 90,5-3-90,-4 8 0,5-6 0,-2 4 0,4-4 90,0-1-90,2 0 0,1 1 0,1-2 0,1 1 90,9 7 0,10-1 0,-4-3-90,5-4 0,-12-9 0,0-1 90,7-9 0,-6 2 0,6-15-90,-11 7 180,3-29-90,-7 17 0,0-48-90,-3 37 90,-3-38-90,1 39 90,-3-22 0,1 28 179,-4-21-269,5 30 90,-4-15-90,5 26-90,-1-4 90,3 13 0,0 2 90,2 5 180,3 12-90,0-2 270,6 17-180,-3-8-90,4 9 0,-3-7-1,4 12-89,-2-9-90,10 28-90,-9-28-359,8 22 89,-10-29-1079,10 18 899,-9-20-899,7 12 359,-9-18-4227,6 6 3239,-7-11-1530,4 3 2338,-7-8 1260,2 0 0,0-3 0,-1-2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4.1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68 636 6993,'-1'-18'3598,"-1"2"-2069,0-1 90,-1 1-90,0 2-269,-1 0-181,1 0-270,0 3-179,0 0-270,0 2 0,0 1-90,1 2 179,-1-1-269,0 3 90,-4 3-270,3 3 90,-3 12 0,4-4 0,-2 15 0,3-10 90,0 13-90,3-10 90,5 19-180,-1-17 90,14 20-90,-9-24 0,13 10 0,-10-17 0,10 2 0,-9-8 0,15-2-90,-15-3 90,12-11-90,-17 5 90,3-8 0,-9 4 0,-1-1-90,-2-1 90,-6-25 0,2 17 0,-6-24 0,6 29 0,-2-7 0,3 12-180,-2-4 90,4 11 90,1 1 0,3 6 0,12 14-90,-4-5 90,13 14 0,-10-13-180,18 11 90,-16-13-90,15 3 0,-16-11-90,16-11 180,-16-2 1,14-20-1,-17 9 90,6-37 0,-11 24 0,2-22 0,-7 25 0,-2 0 0,-3-14 0,0 14 90,-7-29-1,4 32 91,-7-19-90,6 30 180,-4-7-90,5 14 270,-5-6-360,7 10 180,-3-3-270,4 7 269,0 2-89,2 4 360,2 10-180,3 0 629,12 33-719,-6-17 270,12 34-360,-11-30 179,12 38-359,-10-34 90,11 30-90,-12-36 0,11 23-90,-11-29-179,8 15-91,-12-26-1259,4 6 719,-6-13-1888,0 0 629,-5-8-5127,-11-12 5217,0 3 2069,-17-13 0,10 12 0,-8-3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09.3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 50 6993,'-6'-6'2698,"1"0"-1708,0 1-181,0 0 1,2 1-180,-1 1-181,2 0 271,1-1-720,3 1 90,20-2-90,-5 3 90,30 0 0,-18 1 449,41 1-449,-33 0 360,46 2-360,-50-1 180,22 1-90,-35-1 809,9 1-629,-18-2 0,4 1-90,-10-1 269,0 0-359,-2 0 90,1 0-270,-2 0 0,1 0 0,-2 0-90,1 0 0,-1 0-3187,0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4.8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15 268 6723,'-3'-8'2699,"0"0"-1800,1 1-179,0 0-1,0 2-269,0 0-180,2 1 90,3-2-360,2 3 0,19-6 0,-6 4-450,37-9 180,-25 6-539,33-10 449,-31 8-540,32-12 810,-33 10 90,22-10 90,-35 12 1080,9-7-541,-17 9 810,1-5-719,-9 9 449,-3-1-719,0 3 450,-4 1-810,3 1 179,-3 3-89,2 1 540,-2 16-360,3-5-91,-1 11 1,3-7-90,0 1 90,1 1-90,1 9-90,0-7 0,4 12 0,-3-17-90,7 14 0,-5-19 90,6 9-90,-6-16 0,6-1 0,-4-6 90,13-17-90,-9 5 0,13-22 0,-13 15-90,7-28 180,-10 23-90,5-22 0,-8 27 90,1-16-90,-3 21 180,-1-11-1,-1 17 181,-1-5-180,0 9-90,0-4 0,0 7-90,0 0 90,0 1 0,2 5 0,1 1 0,3 5 180,4 8-270,-1-2 90,8 14-90,-6-11-360,17 21 0,-11-21-1169,21 14 0,-15-21-4948,30-3 4319,-23-10-990,28-15 3148,-32 1 0,7-10 0,-13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5.2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66 157 6543,'-7'-16'3418,"1"0"-1889,-1 0 1,1 1-1,0 0-90,1 1-270,0 0 720,-3-6-540,-2 2-1169,4 6 720,6 18-540,6 7 629,14 36-629,-9-22 90,13 33-271,-11-28 1,10 23-90,-9-23 0,17 33-90,-16-33-180,19 32 90,-21-40-179,7 11-91,-12-21-90,-1-2-90,-1-2-179,-2-2-3239,-4 2 1979,-4-6-2608,-15 1 2608,0-4 1979,-38-4 0,22 0 0,-21-2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6.3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27 384 6543,'-6'-4'2159,"0"-1"-1529,2 1-91,-1 0-179,2 0-90,1 1 0,2-1-90,1 0 90,7-3-180,0 0 89,14-6-89,-5 5 90,35-18-180,-26 13 0,30-13 90,-35 15 0,11-5 90,-16 8 810,10-6-541,-15 8 361,5-2-450,-11 5 359,2 1-539,-4 1 180,2 2-180,-4 0 270,2 3-91,1 0 91,5 4-270,-1-1 90,8 10-180,-5-4 0,4 7-90,-4-5 0,4 8 0,-3-5 0,13 13 0,-12-17-180,13 7 90,-16-16-270,10-5 180,-12-6-270,8-20 360,-9 8 1,4-23 89,-7 19 0,0-28 0,-2 25 0,-1-22 0,0 28 269,-1-10-89,-1 15 360,0-7-360,0 12 90,-2-4-270,3 9 90,-1 1 90,2 4 629,3 12-449,0 0 629,8 21-539,-5-9 450,9 26-451,-6-15-89,4 14 270,3 7-360,-4-11-91,5 14-89,-5-19 0,0-1 0,6 16-90,-6-16 0,6 22-90,-11-31 90,-6 23 0,-7-31 0,-24 12 0,9-27 90,-23-4-90,21-11 0,-14-14 0,16 3-90,-10-32 0,20 20-179,2-42 179,12 40-360,13-28 180,-5 34-450,20-26 451,-13 27-271,15-22 270,-18 26-270,9-14 360,-12 14-269,13-27 359,-14 23 90,11-32 0,-15 34 0,3-10 0,-7 18 90,-1 2 0,0 1 269,0-7-179,-1 8 270,-1-7-270,0 11 360,-1-3-450,0 7 179,-1-3-269,0 6 180,0 1 0,1 2 360,2 9-270,1 0 809,8 33-719,-4-16 90,9 36-270,-7-31 89,12 41-269,-10-37 0,12 31 0,-12-39-629,10 23 179,-11-30-719,7 15 449,-11-26-2248,3 6 1259,-6-12-2519,-3-1 1980,-3-8-1620,-7-6 2608,2 1 1260,-4-5 0,3 2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6.6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17 120 7173,'-1'-19'4048,"0"2"-2609,-1 2-90,1 2-90,0 2-269,1 2-271,-1 0-89,2 2-90,0 0-181,2 2 361,5 0-450,0 3 449,14 5-89,4 18-540,-4-3 90,2 23-180,-19-17 0,-4 33-90,-4-27-270,-13 36 180,6-40-90,-10 15 181,9-27-361,-5 3 0,6-11-2248,-8-4 1078,10-4-2157,-5-7 1888,10 2-990,1-6 2879,3 5 0,3-5 0,1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7.1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17 174 6453,'5'-5'3778,"-1"1"-2339,-1 0 1,0 2-181,-2 0-90,-1 0-269,0 0-271,0 1 990,0 1-1619,2-1 90,-1 1-90,2 0 90,0 0-90,1-1 0,0 0 0,0 0 90,4-2-90,-1 0 0,12-7 90,-8 4 0,10-9 0,-11 7 360,5-9-270,-9 7 179,2-8-269,-7 8 90,-3-5-90,0 6 0,-7-4-90,3 7 90,-15 2-180,10 7 90,-17 11 0,13 0 0,-5 8 90,7-3 0,-2 10 0,6-7 270,1 22-270,7-22 0,9 15-90,1-23-180,24 5-90,-10-13-719,31-2-1,-23-8-4677,37-13 3419,-35 6-1620,26-15 2519,-37 11 1349,3-5 0,-13 7 0,-1-1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19.4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62 394 6813,'-1'-7'2519,"0"0"-1530,0-1 90,0 0 1,-1 1 1169,-1-4-1170,1 2 630,-3-4-1079,2 5 809,-2-7-1169,2 8 629,-4-8-629,4 9 180,-3-4-270,3 6 179,0-2-269,1 4 0,0-1-90,1 2 0,0 1 0,0 0-90,-1 2 90,1 0-90,-1 3 90,1-1 0,4 15 0,-1-7 0,7 22 0,-5-17 0,7 16 0,-6-18 0,3 5 0,-2-7 0,0-1 0,1-2 0,3 3 0,-2-4 0,7 3 0,-6-7 0,13 2 0,-10-6 0,15-4 90,-15-1-90,11-8 0,-13 4 0,5-11 0,-6 6 90,3-23-90,-7 15 0,1-25 0,-6 21 0,-3-26 0,0 25 0,-4-23 0,4 32-90,-1-8 90,3 17-90,-2-3 90,2 8-90,1 2 90,2 6 0,1 3 0,2 2 90,6 9-90,-3-6 0,11 14-90,-8-13 90,16 14 0,-11-14 90,14 8-90,-16-13 0,13 3 0,-14-7 0,9 1 0,-13-5 90,7-5-90,-9 0 0,7-8 0,-8 3 0,6-16 0,-6 9 90,4-17-90,-7 15 0,-2-22 0,-3 20 0,-5-24 0,3 27 0,-6-10-90,5 17-179,-5-4-1,5 9-720,-6-2 1,8 6-450,-3 1-360,5 0-360,0 1-180,1 1 270,2 1 180,3-1 1889,6 1 0,-1-2 0,5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0.3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92 187 6633,'3'-13'3868,"0"0"-7999,-2 0 5570,-2 2 1319,-1-1-689,-4-6-400,0 5-680,-6-8-629,3 9 720,-10-12 2491,10 15-3301,-7-8-270,12 13 90,-4-1-90,6 3 0,-2 4 90,4 3 450,2 19-360,1-6 269,4 23-269,-3-16 180,5 21-270,-3-17 90,8 32-180,-7-29 90,11 36-90,-10-40 90,5 12-90,-6-23 90,0-1-90,0-3 0,-1 0 270,4 3-90,-5-7 179,5 4-89,-7-11 180,5-3-360,-3-3 0,11-20-90,-7 7 90,11-26-90,-9 17-90,12-31 90,-12 26 0,8-21 0,-12 30 0,3-7 0,-6 16-90,2-6 0,-5 12 0,4 1 90,-2 7 0,5 8 0,-3 0 0,10 13 90,-6-10-90,12 12 0,-10-12 0,5 2 0,-5-5 0,1-1 0,0-1-90,15 2 0,-12-6 90,15 0-90,-20-6 0,9-9 90,-11 4 0,6-12 0,-9 8 0,0-18-90,-3 13 90,0-17 90,-3 17-90,-3-18 0,1 17 0,-3-13 0,3 18 0,-3-6-90,3 12 90,-2-3-90,2 9 90,-1 9 0,3 0 90,-1 18-90,3-9 180,6 32-180,-3-26 0,5 19 0,-5-26 0,2 4 0,-1-5 0,1 1 0,-2-6-180,1 1 0,-2-3-179,1 0-181,-3-3-2338,2 2 1258,-2-3-4856,1 2 5936,-2-5 0,0-6 1,0-5-1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0.4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82 6723,'-3'-18'1529,"0"1"-7009,0 3 5300,0 3 1229,2 2-2848,-1 2 2014,4 4 0,1 1 0,2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1.2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145 268 8342,'-6'-3'4228,"-1"0"-2789,0 0 0,-1 1-269,1 0-271,-1 0-89,1 0-271,1 0 631,-4-1-991,4 2 361,-7 8-270,5 10-90,-2 4-90,3 5 0,1-4 0,-1 2 0,-1 13 0,3-9-90,-1 9 0,4-13 0,2 0 90,1-3-90,3-2 90,1-1 179,16 3-269,-4-10 180,27-4-180,-16-11 90,43-24-90,-32 9 0,4-9 0,-2-2 0,-8 0 0,19-29 0,-35 29 0,0-33 0,-14 30-90,-10-30 90,-3 34 0,-11-19 0,7 23 0,-17-25 0,17 29 0,-10-13-90,17 27 90,-2 0 0,6 7 90,-4 14-90,4-1 270,-3 22-180,4-12 270,0 22-270,1-15 90,4 36-90,1-32 90,15 41-90,-5-45-1,17 21 1,-11-32 0,25 11 0,-20-19-90,25 2 0,-26-13 0,25-10 0,-24 1 0,29-24 0,-31 14 0,17-24 90,-23 19-90,7-18 0,-12 18 0,6-18 0,-11 25-90,3-11 0,-8 21 90,-1 3 0,-2 12-90,0 6 90,1 0-90,3 6-89,2-9-451,9 7 90,1-9-3507,32-1 1708,-16-9-2608,34-10 2608,-31-1-542,18-16 2881,-25 7 0,4-8 0,-14 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2.5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107 504 6543,'-13'3'3598,"1"1"-2069,0-1 0,1-1-89,1 0-91,1-1 540,0 0-810,0 1-719,2-2 180,1 1-360,3-1 359,-1 0-449,3 1 540,0-1-450,5-2-90,-1 0 0,4-1 0,-1 0-90,1-2 90,11-9-90,-6 3 0,12-16 0,-13 11 0,5-15 0,-7 11 0,2-17 89,-5 14-178,0-28 89,-5 24 0,-5-36 0,0 37 0,-4-15-90,2 23 90,1 2 0,0 3-90,-4-3 90,4 7 0,-8 2 0,6 10 0,-11 20 0,8-7 0,-11 29 0,14-22 0,-3 22 0,9-23 0,5 18 0,2-17 0,17 27 0,-8-26 0,21 21 0,-14-27 0,31 10 0,-23-17-90,38-1 0,-39-12 90,16-5-90,-25-2-270,14-20 270,-14 8 0,13-26 0,-20 20 90,3-23 0,-9 19-90,1-33 90,-6 32 0,-1-24 0,-1 34 0,-2-12 0,0 20-90,0-5 90,1 14 0,-2 9 0,2 2 90,-1 16-90,1-5 90,-1 23-90,1-17 90,1 22 0,0-24-90,2 21 90,0-21-90,2 18 90,-3-26 0,3 9 0,-3-16 180,1 2 0,-1-5 179,3-3-269,-2-3-90,3-9 0,-1 0 0,6-23-90,-4 13 0,7-26 0,-6 22 0,7-26 0,-7 26 0,5-16-90,-8 27 90,4-4-90,-3 14 90,6 3 0,-3 8 0,12 19 0,-9-9 0,12 20 0,-12-18 90,10 22-90,-10-20-90,10 17 0,-12-22-899,10 14 269,-10-15-1708,10 8 719,-9-13-4408,14 2 4318,-10-7 1799,21-5 0,-18-3 0,9-5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10.6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1 167 6723,'2'-13'2069,"0"1"-1170,0-2 181,-1 1 89,1-1 90,-1 1 1,0 1-1,0 1-180,0 1-179,0 1 269,1-2-449,0-1-630,0 3 0,2-2-90,-3 9 180,4 1 0,-1 5 359,7 12-179,-3 0 629,9 31-719,-9-16 180,6 31-270,-11-29 180,1 35-270,-4-33 0,-3 39-90,1-45 0,-2 23 0,3-31 0,-1 10 0,1-16-90,1 3 90,0-9-180,1 0 90,1-3-90,2 0 90,0-6-90,9-10 90,-4 0 0,8-9 0,-7 4-180,8-16 270,-7 11-90,8-17 90,-13 20-179,1-8 89,-5 12-180,-5-11 180,0 13-90,-7-8 180,4 12-180,-7-4 180,6 7-90,-3-2 0,6 4 0,0 0 0,2 0-270,1 1 360,5 3 0,-1 0 0,4 1-90,1 1 90,-1 0 0,10 3 0,-6-4 0,7 2-89,-6-3 89,1 0 0,2-1-180,9 0 180,-5-1-90,15-2 90,-15 1 90,18-5-90,-20 3 90,10-4-90,-18 3 0,2-8 90,-8 4-90,-1-8 0,-3 8 0,-3-6 0,3 9 0,-2-3 0,3 5 269,-2-3-179,2 4 180,-2-3-180,1 4 180,-1-2-180,1 3-90,-2-1 0,2 2-90,-5 5 90,2 0 0,-8 17 0,7-7 0,-4 11 0,5-8 0,1 0 0,1 1 0,2 10-90,0-7 90,3 15 0,-1-17 0,7 19 0,-3-21-90,5 11 90,-5-20 0,5 5 0,-4-10 0,7-1 90,-6-7-90,7-8 0,-5 0 0,11-22 0,-10 12 0,14-32 0,-15 28 0,12-29 0,-14 34 0,4-13 0,-8 21 0,1-4-90,-4 9 90,0-1 0,-1 7-90,0 10 90,1 0 0,0 17 0,1-7 90,8 27-90,-4-20 0,11 24 90,-6-26-90,15 19 0,-12-23 0,14 13 90,-16-22 90,15 1-90,-13-9 180,13-7-180,-14-4 269,12-22-359,-12 10 90,8-24-90,-13 19 90,3-28-90,-6 25 0,0-29 0,-5 36-90,0-15 0,-1 24-359,-2-7 89,2 11-450,-1-3 181,0 8-2250,-2 1 1260,1 2-4137,-6 6 4136,5-1 271,-3 4 469,4-2 880,1 1 0,1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3.2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86 488 6903,'-2'-23'3328,"0"2"-2069,-1 0 1,-1 3-1,1 2-180,-2 1-89,0 3-91,0 1-269,1 1 90,-1-1-361,-2 2-269,2 2 0,-4 11 0,5 4 90,-6 31-90,6-14 0,-3 30 0,5-27 0,4 28-90,1-29 90,13 25-90,-4-34 90,17 6-90,-8-19 0,37-14 0,-25-3-90,35-21 90,-36 10-90,17-21 0,-24 15 0,9-22 0,-19 18-180,-2-53 270,-12 45-90,-9-43 90,0 54 90,-5-7-90,3 15 0,1 3 90,0 1 360,-7-10-360,8 14 180,-6-9-180,11 17 179,-3-1-269,4 4 180,-1 1 0,3 4 270,1 10-180,1 1 629,8 30-539,-3-15 270,15 48-540,-9-38 0,8 21 0,-8-27 90,13 26-180,-9-21 0,15 28 0,-19-39 0,7 13 0,-10-20-630,5 10 180,-9-17-899,5 6 180,-7-13-4588,3-2 3508,-2-6-1799,5-9 2609,-4-1 1439,4-8 0,-2 2 0,2-3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3.6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9 142 443,'-1'-17'5127,"0"-6"-1352,-1 8-2606,0-3 929,1 9-1289,0 1 356,1 1-715,-1 2 2031,1 0-2301,0 0-180,1 2 0,1 2 0,1 4 0,10 15 90,-4-5 90,15 33-180,-12-20 180,17 40-90,-16-37-90,11 25 90,-14-33 89,7 8 1,-8-17 540,8 4-540,-7-13 90,4-1-90,-5-7-1,-1-4 1,0-3 360,3-19-450,-4 9 90,0-37-180,-7 29 90,-2-16-90,-1 21 0,-1 2 0,-1 1-90,1 3-180,-4-3 0,1 7-90,-1 0-989,-3 7-5127,-6 11 4407,4-1-2428,-2 17 4497,15-8 0,4 4 0,4-6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4.2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150 428 6723,'-11'-9'3058,"1"0"-1978,-1 0-181,1 1 1,1 0-271,0 0 901,-5-2-1441,6 5 1,-4-1 0,7 7-90,-8 13 0,-2 21 90,2-5 0,3 21-90,11-28 180,3 12 0,0-16 90,7 7-180,-2-14 629,19 1-629,-13-12 270,23-15-270,-23-1 0,7-11 90,-14 6-90,0-1 90,-2-3 0,-1 0 0,-2-2 89,-2-15-89,-1 9 180,-6-39-180,0 32 270,-9-46-270,8 51 180,-9-32-271,11 44 1,-5-10 0,6 21-90,-2 0 90,3 10 270,-1 9-90,3 3 629,1 29-629,0-15 0,3 30-180,0-26 90,9 37-180,-3-30 0,11 32 0,-7-36-270,10 18 0,-9-22-1799,16 20 630,-15-27-2788,12 12 1888,-15-22 90,2 1 270,-5-8 450,0-1 1529,-1-2 0,-1-2 0,1-1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4.6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112 139 7623,'-11'-8'4677,"1"2"-3148,0 0-180,1 2-179,1 0-271,1 1-359,1 0-180,2 1-180,0 0-1,1 1-179,9 5 0,-2-1 0,8 3 0,-3-2 0,9 1 0,-7-2 90,14 0-90,-15-4 0,4-1 90,-7-2-90,-2-1 0,0-1 270,1-9-180,-4 5 270,0-10-180,-4 10 449,-6-9-449,3 10 180,-11-8-270,7 12-90,-7 0 0,5 7-90,-1 2 90,0 2 0,-1 3 90,-11 20-90,11-9 270,-10 26-180,16-21 270,2 29-270,7-26 0,13 29 0,-1-36-180,23 10 0,-11-22-1170,46-10 271,-30-5-2339,41-16 1079,-44 4-2158,20-17 2608,-31 11 1799,8-16 0,-22 18 0,-1-6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5.9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214 731 6543,'-3'-8'2969,"0"0"-1710,-1-2 90,1-1-90,0-1-89,-1 0-91,1-2-89,0 0 898,-4-15-628,-10-15-1080,5 10 269,-13-11-359,16 35 0,-8-6 0,9 12-90,-9 4 0,7 3 0,-13 19 0,13-6 0,-6 12 0,10-10 90,-1 19 0,4-13-90,3 35 0,3-34 0,3 15 0,0-20 0,1-3 0,1-1 0,1-2 90,17 6-90,-11-12 90,20 0-90,-19-13 0,19-18 0,-17 5 0,17-25 0,-19 17 0,8-23 0,-11 20 90,8-31-90,-12 30 90,2-30 0,-8 38 0,-2-14-90,-2 24 90,-1-5-90,1 10 0,-2-2 0,1 7-90,0 2 90,-1 1 0,-3 13 0,2-3 0,-6 30 0,6-18 0,-2 28 0,6-24 90,4 21-90,2-19 0,15 25 0,-6-28-90,20 17 90,-13-28-180,28 2 90,-22-14-540,37-12 360,-37-3-269,22-20 269,-29 12-90,9-20 180,-15 14-90,4-37 270,-12 27-90,1-37 90,-7 36 0,-5-47 0,1 39 270,-7-51-90,4 57 270,-5-27-270,6 41 270,-4-8-271,5 17 91,-3-6-270,4 14 90,-3 0-90,3 11 360,-6 25-180,5-6 450,-3 46-451,5-31 271,3 37-270,2-37 180,7 39-270,-3-37 0,8 31 0,-7-39-90,7 17 90,-6-21-90,10 21 0,-10-25 0,9 16-90,-10-24-720,6 7 181,-8-13-3869,10-3 2159,-7-11-2428,11-16 2698,-8 2 2069,8-20 0,-8 11 0,4-10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6.3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15 129 7173,'0'-18'4857,"1"2"-3148,-2 1 0,1 1-270,-1 2-269,-1 2-271,1 1-179,0 1 269,0 0-89,-1 0-810,0 2 90,-1 2-91,2 4 361,0 15-180,1 0 360,3 26-360,-1-11 629,5 42-629,-2-31 360,10 56-451,-6-53 91,13 39-180,-9-44 0,10 23 0,-3-19-90,-1-1 0,-2-8 0,-1-3-180,-7-13-449,6 10-1,-9-20-180,0 1-269,-2-4-2789,0-3 1260,-2-2-2609,0-9 2878,-2 0 2339,-5-23 0,1 11 0,-2-15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6.8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64 309 7353,'1'-15'3778,"-1"0"-2429,1-2 0,-1-1-4431,0-2 4161,0 0 1490,0-11-2029,0 8 629,-2-22-899,2 23 359,-3-17-539,1 25 3482,-1-6-3572,1 15 0,-2 0 0,1 7 90,-3 11 90,2 2 90,-3 22-90,3-10 180,-4 60-360,6-42 0,0 53 0,4-58-90,3 26 0,-1-29-1080,5 33 181,-4-38-2069,3 23 899,-6-35-4048,-3 11 4678,-4-19 681,-7 3 0,-2-11 0,-2-1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7.9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93 538 7263,'-15'-18'3778,"1"0"-2339,1 2-90,1 1-90,2 1-269,2 3-271,1 0-179,1 3-180,2 0-90,1 2-180,2 0 90,12-5-180,0 5 0,37-7 0,-17 8 0,50-5 0,-43 7 0,48-4 90,-50 3-90,26-5 0,-37 3 0,21-11 89,-26 7 91,15-13-90,-22 10 180,6-11-90,-11 9 360,6-19-360,-9 16 90,1-18-91,-5 17 181,-1-11-180,0 13 270,-4-13-360,2 17 0,-3-7-90,4 14 0,-1 0 0,0 5 0,1 4 0,0 3 90,2 35 0,-1-15 90,3 40-91,-2-32 91,1 29-90,-1-24 0,3 45-90,-3-42 90,5 36-90,-3-45 0,5 24 0,-3-31 0,7 15 0,-5-28 0,12 6 0,-7-12 0,14-2 0,-11-8 0,11-8 90,-10 2-180,18-24 90,-17 11-90,15-27 0,-17 20 90,3-11-90,-1-2 0,-6 10 90,3-7 0,-4 9 0,-3 9-90,2-6 90,-6 15-89,2-5-1,-3 11 90,1 1 0,-1 7 0,3 9 0,-2-3 0,5 12 0,-2-9 0,10 17 0,-6-12 0,13 14 0,-10-17 0,10 8 0,-9-11 0,13 5 0,-13-9 0,16-2 0,-17-7 0,10-9 0,-13 1 0,6-20 0,-9 13 90,1-20-90,-8 18 89,-4-24-89,0 22 90,-7-18 0,6 23-90,-3-3 90,4 9-90,0 2 0,0 2 0,0 1-90,0 4 90,-3 14 0,4-1 90,-3 22-90,5-11 180,1 31-180,1-23 90,2 30 0,-1-32-90,5 28 90,-4-28-180,7 23 90,-5-33-360,3 9-89,-3-20-1081,5-4 181,-2-7-2788,5-13 1798,-6 1-3418,-1-30 5757,-7 19 0,-3-18 0,-2 19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8.0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85 6453,'0'-13'1619,"0"1"-1349,0-1-180,0 2-270,0 0-90,0 2-269,1 1 539,3 2 0,-1 4 0,3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29.3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56 12930,'1'-2'4227,"0"-1"-2968,-1 1-539,0 2-720,2 2 0,0 2 0,2 5 90,0 8-90,1-2 0,2 17 90,-2-10-90,1 8 0,-2-8 0,-1 1 0,1-2 0,3 15 0,-1-16 90,6 17-90,-6-26 0,3 3 0,-2-12 90,0-3-90,1-2 0,2-3 0,8-17 0,-6 7 0,11-22 0,-13 16 0,8-24 90,-11 21-90,6-17 0,-9 25 90,2-9-90,-4 16-90,3-2 90,-3 11 0,5 9 0,-2 1 0,6 13 90,-3-7-90,13 20 0,-9-16 0,14 16 0,-11-21 0,17 10 0,-15-15-180,20 2 90,-21-11-180,10-7 180,-16-2-360,4-18 360,-10 10-89,1-19 179,-4 16-90,-3-24 90,0 22 0,-2-18 0,2 24 0,-4-7-90,3 14 90,-6 1 0,4 9-90,-8 11 90,4 0 0,-10 21 0,10-14 0,-9 26 0,12-26-90,-1 13-90,6-19-540,5 8 360,0-13-449,7 4 359,-4-10 0,3-1 91,-2-3 89,1-1 90,-1-2-90,8-12 270,-8 7 0,7-15 90,-11 13 90,1-4 90,-2 5 90,0 1 539,1-4-359,-2 4 539,1-4-629,-1 7 179,0-3-449,-2 6 180,1 0-180,-1 4 270,1 6-90,1 3 899,3 24-809,-2-10 899,8 53-899,-4-33 269,6 53-359,-5-43 45,4 43-225,-5-38 134,0 2 1,-1-1-135,-2 1 135,0 0 0,-1-1-45,-2-15 359,-3 25-269,-1-46 270,-20 3-630,4-21 0,-29-9 0,19-8-90,-33-30-180,31 14-449,-23-34 269,34 27-1259,-6-42 899,21 36-809,11-40 720,9 42-2519,37-46 1978,-17 40-44,1 2 0,1 0 450,3 2-855,24-25 1439,-29 31 180,24-25 360,-34 35 540,15-17-361,-30 31 541,4-2-360,-11 11 1079,-3 5-1169,-1 0 179,0 4-449,0-4 0,2 2-270,-1-3-2878,4 2 1439,-1-3-1619,2 0 2069,-2-2 1169,0-1 0,-1-2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11.6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14 215 7443,'-4'-1'3328,"0"-1"-2069,2 1-90,1 0-179,-1 0-181,2 0-269,-1-1-180,2 1 0,-1 0-180,1 0 0,2 0-91,0-1-89,1 1 0,10-2 90,2 1-90,4-1 0,6-1 180,-14 2 180,9-2-90,-12 1 360,8-5-361,-9 3-179,3-4 90,-7 2 0,0 0-90,0 0 90,-2 0-90,0-1 180,0-4-180,-1 4 270,-1-9-270,-2 9 89,-3-9 1,-2 8-180,-1 1-90,-7 4 90,6 4 0,-13 7-90,11-2 90,-9 11 0,12-5-90,-7 17 90,9-11 90,-2 19-90,6-18-90,6 21 90,-2-19-89,8 17-1,-3-20-180,11 13 90,-6-16-180,11 8 180,-10-14-180,19-1 270,-15-6-90,24-9 180,-23 0 0,10-7 0,-15 3 0,-1-2 0,0-2 90,6-19-90,-7 11 0,8-22 0,-13 24 90,4-18 0,-7 20 90,0-13-90,-3 21 540,0-10-360,-1 12 359,-1-7-449,0 12 180,0-3-360,0 6 0,-1 2 0,1 3 0,0 14 0,1-3 90,0 24 0,2-13 90,0 21-90,1-17 90,4 28-180,-2-29 180,3 26-91,-4-36 91,1 12 0,-2-20 630,-1 4-360,0-8 179,0 1-359,-1-6 90,2-4-270,0-3-90,3-18 0,-1 7-90,6-23 90,-3 17-360,9-24 90,-8 24-1079,13-23 719,-12 30-1888,13-12 1169,-11 20-4408,15-4 3598,-14 11-1259,14 3 2339,-13 2 1079,4 1 0,-4 0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32.5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29 139 6543,'-5'-3'1889,"1"1"-1349,0-1 359,-1-1-539,2 1 0,-1 0 539,2-1-809,1 1 0,3-4-90,11-4 0,-1 2-270,21-12 91,-14 10-721,24-12 540,-24 14-449,13-5 449,-21 10-180,2 0 450,-9 4-90,-4 5 180,-4 0-90,-12 10 90,6-8 0,-11 7 90,10-9-90,-4 3 0,7-4 270,-7 1-180,9-3 180,-7 0-180,8-2 540,-8 0-360,7 0 809,-7 0-539,8 0 539,-3-1-539,6 1 1349,-2-2-1260,3 1 541,-2-2-721,3 3 271,-2-1-630,1 2 90,-1 0-180,1 0 90,-1 6-90,1-2 180,1 10-90,-1-4 269,2 19-269,0-12 180,2 20-90,-1-17 450,4 30-360,-3-22 269,5 32-269,-4-28 540,6 41-541,-5-34 91,6 39-270,-5-41 90,6 27 0,-3-27 90,12 38-90,-9-38 90,11 29-180,-12-40-1,3 7 271,-3-8-90,-3-8-90,1 3 90,-5-11 0,0-1 359,0 0-359,-2-4 270,1 2-360,-2-4 180,1 1-360,-2-3 269,0 0-269,0-4 0,0 2 0,0-3 0,0 4 0,0-1-539,8-3-721,4-2-2338,13-6 630,-3 1-6207,16-22 6747,-22 11 2428,9-31 0,-18 20 0,-1-12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34.3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31 190 7803,'-1'-3'3238,"-1"-1"-2159,1 2-89,-2 0-1,1 0-180,0-1-89,-1 0 180,-1-1-361,0-2-449,0 1-90,0 0-90,3 3 90,2-2 0,1 3-90,5-3 90,-1 1 0,13-7 0,-6 5 0,14-8-90,-11 6-179,14-7-1,-11 5-900,19-11 811,-19 10-361,14-8 540,-21 11-90,3-3 180,-8 6 0,-2-2 180,-4 4 0,-6 1 0,0 1 360,-10 2-360,7-1 90,-7 3-90,9-1 180,-3 5-91,5-1 541,0 13-360,4-3 1349,12 45-1349,-3-27-91,8 31-89,-6-32 360,12 35-360,-8-24 0,3 7 0,-1-1-90,-2-7 90,10 39-90,-15-47 179,3 22-179,-8-27 990,2 30-810,-6-37 89,0 16 1,-3-30 360,-12 3-450,2-6 89,-25 0-269,17-7 0,-24-3-90,21 0 90,-16-3-90,16 2-90,-28-4 90,29 4 0,-19-2-90,31 5 0,-4-1-89,8 0-1081,1 0 631,4 0-1440,5-2 450,4 1-450,4-2-180,1-1-90,1 0 181,0-3-901,6-3 3059,-7 2 0,4-4 0,-8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46.6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45 6183,'-1'-4'900,"1"1"-630,-1 1 0,1 0 629,-1-2 630,-1 1-1349,1 0 0,-1 1 180,2 2-270,-1 1 0,0 0 0,1 1 0,-1-1 90,1 1-180,-1 0 89,1 0-89,-1-1 90,1 0-90,-1-1 0,1 1 0,0 1 0,0-1 0,0 0 0,1 3 0,0-1 0,4 6 90,0-3 0,9 10 0,-6-7 0,11 9-90,-10-10 180,13 9-180,-10-8 90,10 5-90,-11-7 180,13 4-180,-12-5 90,14 3-90,-12-5 90,23 2 0,-16-4 0,36 1-90,-30-2 0,25-1 0,-28-1 0,7-1 0,-10 1 90,-1 0-90,-1 0 0,24-2 0,-18 2 0,26-1 0,-30 1 0,16-1 0,-15 1 0,28-2 0,-24 2 0,24-2 0,-27 2 0,15-1 0,-16 1 0,24-2 0,-20 2 0,23-3 0,-24 2 0,31-3 0,-25 3 0,41-3 0,-39 3 0,29-1 0,-33 1 0,18 0 0,-19 2 0,27-1 0,-26 1 0,24 0 90,-27 0-90,31 0 0,-27 0 0,27 0 0,-31 0 180,26 0-90,-27 1-1,20-1 1,-26 1 180,15 0-180,-18-1 0,12 2 0,-15-1 0,9 1-90,-8-1 90,17 1 0,-14 0 270,21 2-270,-21-2 180,13 2-91,-17-2 91,11 3-180,-14-2 180,9 2-270,-12-3 180,9 4-180,-7-3 90,14 8-90,-11-6 180,13 8-90,-13-6 90,5 2-90,-6-2 90,1-1-1,-1 1-89,0-1 0,-1 1 180,6 3-180,-7-5 0,9 7-90,-12-8 0,4 2 90,-5-3-90,1 1 0,-2-1 0,5 3 0,-5-3 0,3 2 0,-5-3 0,1 1 0,-2-2 180,1 1-90,-1-1 360,0 0-450,0-2 0,-1 0 0,2-1 0,0 1 0,0-1-3392,8-5 3392,11-4-90,20-6 90,-7 5 90,31-6-90,-33 10 0,34-7 0,-34 9-90,36-6 90,-33 5 0,32-4 0,-36 7 90,32-4-90,-31 6 0,28-3 0,-32 4-90,27 0 90,-26 0 0,24 1 90,-29 0-90,22 0 0,-23 0 0,18 0 0,-22 0 3392,4 0-3392,-7 1-90,6-1 90,-5 2 0,20-1 0,-18-1 0,19 1 0,-20-1 0,21 1 0,-18 0 0,25 1 0,-26-1 0,11-1 0,-15 1 0,22-1 0,-15 1 90,15-1-90,-20 1 0,17-1 0,-11 0 0,25-1 0,-24 1 0,43-3 0,-34 1 0,26 0 0,-33 1-90,26-1 90,-18 0 0,45-1 0,-45 1 0,34-2 0,-35 1 0,25-1 0,-23 2 0,36-4 90,-34 3-90,33-3 0,-38 2 0,35-2-90,-32 2 90,45-4 0,-45 4 0,31-3 0,-34 3 0,23-2 0,-22 3 0,23-2 0,-24 2 90,49-2-90,-44 3 0,42-1 0,-50 2 0,31 1 0,-31 0 0,27 0 0,-31 0 0,23 0 0,-25 0 0,20 0 0,-26 0 0,16 0 0,-17 0 0,12-1 0,-16 0 0,14-1 0,-12 2 0,12 0 0,-14 0 0,10 0 0,-10 0 0,15 0 0,-14 0 90,17 0-90,-19-1 89,7 0-89,-9-1 90,9-1-90,-5 0 90,17-2-90,-16 3 0,15-3 0,-17 4 0,8-2 0,-13 2 0,3 0 0,-6 0 0,3 1 0,-5 0 0,2 0 0,-3 0 0,0-1 0,-2 1-90,2-2-89,-2 1-1441,0-1 1,-1 0-4587,-7-5 4407,0 1 1799,-22-8 0,4 5 0,-14-4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50.8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887 124 6183,'-2'-10'1350,"0"0"-901,0 0 91,-1 1-4342,1 0 4252,0 0 1849,-2-7-1849,1 7 629,-2-9-449,3 12 449,-2-2-539,2 5 3931,-2-2-4291,2 4 180,-2 0-270,1 2 90,-1 4-1,0 1 721,-11 20-630,3-6 449,-19 27-449,10-19 720,-39 44-720,24-30 44,-11 9 1,-1 2-135,2-4-45,0 0 0,1-1-45,1 0 0,8-9 0,1-1 0,-4 7-45,4-4 0,0 0 45,3-2-90,-25 34 90,38-47-1,-9 14 1,20-27 180,-5 6-180,9-12 0,-2 2 0,5-7 0,0-3-90,2-2 0,2-10-90,-1 4 0,5-16 90,-2 13-90,4-13 0,-5 12-90,8-18 90,-6 14 0,7-19 90,-7 18 0,3-20 0,-5 18 0,0-14 0,-3 21 0,-3-7 0,0 12-89,-3-3 89,1 9 0,-10 4 0,6 4 0,-12 12 0,10-2 0,-6 17 0,7-11 89,-4 27-89,7-23 0,-2 21 0,6-27 0,4 19 0,0-20-269,9 20 89,-4-24-900,10 10 1,-5-16-2609,14 2 1349,-6-9-3867,37-12 4947,-23-1 1259,23-12 0,-25 4 0,0-2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52.6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35 180 6453,'2'-4'990,"0"0"-720,-1 1 89,-1 1 1,1 0 450,-1-1-450,0 1 1349,-1-2-1350,0 1 271,-2-2-360,1 2 90,-2-4-270,2 2-90,-2-1 90,3 2-90,-1-1 0,1 1 0,0 0 449,0-6-179,0 5 630,1-6-451,-1 8 541,1-4-630,-1 4 449,-1-4-629,0 4 0,0-1-180,1 4 90,0-1 0,0 1 0,-1 1-90,2 0 0,-1 1 90,0-1 449,0 6-269,1 0 540,6 27-540,-2-12 179,5 32-269,-5-24 270,5 36-270,-5-31-90,4 30 0,-4-35-90,2 25 90,-4-29-90,2 18 0,-3-28 360,0 9-181,-1-15 361,0 5-360,0-12 270,-2-6-360,0-4-90,-2-14 0,2 5-90,1-28 90,1 19-90,4-27 90,0 28-180,10-26 90,-6 26 0,11-19 90,-9 25-90,17-17 90,-12 17-90,14-13 90,-16 19 0,10-10 0,-13 11-90,7-7 90,-11 9 0,3-11 90,-5 9-90,2-15 90,-5 15-90,1-9 90,-2 12-90,-1-2 90,0 5 0,-2-1-90,2 3 0,-2 1 0,1 2 90,-3 4-90,2 0 0,-1 10 0,4-1 90,-1 29 0,1-14 90,0 35-180,0-27 270,0 46-181,0-38 91,1 55-180,0-58 180,2 32-180,-1-43 180,3 21-180,-2-29 90,3 13-90,-4-24 0,3 4-90,-3-12-360,5-4 1,-2-3-1980,11-16 900,-5 6-5127,16-23 4227,-14 18-1259,13-16 3688,-15 17 0,4-4 0,-4 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53.2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74 203 6453,'-6'-9'2339,"0"0"-1350,1 0-89,-1 2 89,1 0-89,-1 2-181,1 0 1,1 2 1619,-6-2-2159,6 3 89,-4-1 271,6 7-180,1 0 629,-1 15-719,0-6 270,1 19-360,0-12 180,3 24-270,0-20-1,4 20 1,-2-23 90,7 10-90,-2-15 90,9 7-180,-6-13 270,29-1-270,-20-9 0,33-18 90,-33 4-90,12-12 0,-18 8 90,-1-1-90,-1-3 90,3-12-90,-4 7 90,4-21-90,-8 19 0,3-19 0,-6 21 0,2-20 0,-5 26 0,0-11 0,-2 23 0,-3-3 0,1 10-90,-4 5 90,3 3-450,-5 16 180,3-9-989,-3 16 270,5-15-3689,0 15 2789,1-15-1439,3 12 2069,1-14 1259,4 6 0,0-7 0,4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55.1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10 303 7083,'2'-8'3058,"-1"-1"-1978,-1 0 179,0 1-90,-1 0 1,0 1-91,0 0-90,0 1-269,0 0-90,0 1 89,-1-1-269,0-1-450,0 3 90,1 3 0,1 4 0,4 18 0,-1-6 90,3 21-90,-3-15 89,3 25-179,-4-22 90,2 20-90,-2-24 0,0 10 0,-1-15 180,2 9-90,-1-14 180,3 4-180,-3-11 90,1-1-90,-1-3 0,2-6 0,-1-1-90,4-18 0,-2 9 0,5-34 0,-5 23 0,6-28 0,-7 27 0,6-28 0,-6 30 0,3-22 0,-5 33-90,0-3 90,-1 14 0,2 10 0,-1 2 0,5 28 0,-3-13 0,7 28 0,-4-23 0,14 27 0,-8-27 0,14 21 0,-12-29 90,21 11-90,-15-18 0,20 3 0,-20-14 0,23-10 0,-21 1 0,17-14 0,-22 7 0,2-5 0,-8 3 90,-1 0-90,-1-1 0,-1-1 0,-1-1 0,3-10 0,-4 6 0,6-26 0,-7 26 0,5-19 0,-7 27 0,3-9-90,-4 15 90,4 0 0,-3 10 0,4 8 0,-3 1 0,5 13 0,-4-7 0,15 23 0,-8-16 0,18 20 0,-12-22-90,28 18 90,-20-20-180,36 13 180,-36-22-90,24 0 90,-28-10 0,13-7 0,-16 0 0,15-18 0,-19 9 0,13-29 90,-19 23-90,4-22 0,-10 23 90,2-21 0,-6 23-90,0-14 90,-3 22-90,-3-6 90,0 10 0,-11-1-90,5 6 0,-21 9 0,17 1 0,-18 14 0,17-6 0,-17 24 0,18-15 0,-12 25 0,18-24-90,-2 17 90,8-17-90,4 19 90,3-23 90,12 16-90,-4-26 0,15 3 0,-11-13 0,20-10 0,-16 0 90,18-13-90,-20 7 0,10-16 0,-14 11 0,8-29 0,-13 23 0,6-33 0,-11 36 0,2-15 0,-5 25 0,1-5 0,-1 11 0,0-2 0,0 9 0,0 8 0,1 0 0,1 13 0,0-7 0,5 24 0,-2-15 0,7 26 0,-4-24-90,13 27 90,-8-27 0,15 18 0,-13-27 0,23 5 0,-17-15 0,23-6 0,-23-6 0,7-5 0,-9-1 0,-1-3 0,0 0 0,13-34 0,-14 21 0,12-37 0,-22 37 0,4-28 0,-8 30 0,2-20 0,-4 30 0,0-6 0,-1 12 0,0-1 0,0 8 90,1 13-90,0 1 0,1 11 90,-1-3 0,2 37 0,-1-23-90,3 38 0,-1-44 89,6 21-89,-4-26 90,6 12-90,-6-24 180,11-3-180,-6-9 90,12-13-90,-10 1 0,13-27 0,-14 17 0,10-26 0,-13 25 0,6-20 0,-9 25 0,4-12 0,-7 22 0,3-3 0,-2 9 0,4 4 0,-3 5 0,11 14 0,-6-6 90,11 17-90,-9-14 0,17 20 0,-11-19 0,21 12 0,-14-19 0,37 0-90,-25-11 90,23-3-90,-28-5-1439,31-15 720,-30 11-1980,24-15 900,-43 20-2338,0-4 2338,-12 7 1889,-10-2 0,1 4 0,-6-1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57.6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0 807 6543,'3'-8'2339,"0"-1"-1530,-1 0-89,-1 1 0,1-1-1,-1 0 1080,1-6-899,0 2-541,1-2-179,-1 5 0,0 4-90,0 0 0,0-3-90,0 4 90,0-4 0,-1 6 360,0-1-270,-1 2 180,0 0-271,0 0 1,0 1 0,-1 0 90,1 0 0,0-1 0,0 0 0,0 0 90,0-3-90,0 1 90,0-10-91,1 5 91,1-19-180,-1 13 180,1-16-90,-2 15 180,-1-14-180,0 16 90,-2-9-181,2 15 1,-1-4 0,0 8-90,0-1 0,1 5 90,-1 11 0,1-1 180,0 28-180,0-15 0,0 16 0,-1-15 0,0 0-90,0 1 90,-1 19-90,1-17 90,-2 20 0,4-30 270,0 9-181,1-16 181,2 2-270,1-12 0,8-14-90,-4 2 90,11-20-90,-10 12 0,10-29 0,-10 22 0,6-27 0,-9 29 0,1-15 0,-3 18 0,2-13-90,-4 21 90,1-8 0,-3 16-90,2 3 90,-1 5 0,5 19 0,-2-6 0,6 23 0,-5-18 0,6 17 0,-5-15 90,9 20-90,-7-21 0,8 15 0,-9-21 0,11 11 0,-9-14 0,13 4 0,-9-13 0,21-5 0,-14-3 0,29-16 0,-27 8 0,17-15 90,-23 12-90,12-19 0,-15 16 0,8-19 0,-13 19 0,3-11 0,-6 13-90,2-10 90,-5 16 0,3-4 0,-3 13 0,2 6-90,-1 5 180,5 18-90,-3-9 0,6 18 0,-4-18 0,11 18 0,-7-17-90,21 20 90,-16-23-90,18 11 90,-16-16-90,12 3 0,-12-7 0,10 0 90,-11-4-90,14-6 90,-14-2-90,18-15 90,-19 6 0,16-27 0,-19 19 0,8-26 0,-13 23 0,2-18 0,-7 18 90,-1-23-90,-3 26 0,-6-17 90,2 25-90,-14-10 0,7 14 0,-17-5 0,13 11 0,-17 3 0,15 3 0,-13 9 0,17-1 0,-8 24 0,12-12 0,-4 28 0,10-21 0,0 21 0,3-20 0,4 27 0,0-29 0,6 18 0,-5-29 0,8 8 0,-5-16 0,15-3 0,-10-10 0,13-12 0,-12 3 0,7-16 0,-9 10-90,9-29 180,-11 22-90,6-34 0,-11 36 0,2-19 0,-4 27 0,0-9 0,-1 15 0,-1-5 0,1 11-90,1 7 180,1 2-90,4 13 0,-3-2 0,6 26 0,-5-16 0,6 27 0,-7-26-90,9 27 90,-7-28-179,16 22-1,-10-32 0,18 7 0,-12-19-270,26-7 360,-19-3-90,21-12 90,-25 7 0,11-10 90,-16 7 0,11-16 0,-16 13 90,6-21-90,-13 21 90,0-16-90,-5 18 0,-2-12 0,1 12 90,-6-17-90,4 17 90,-4-12-90,4 18 90,-3-6-90,2 10 0,-6 2 0,4 6 0,-6 7 0,6-1 0,-6 11 0,6-4 0,-7 25 0,7-17 0,-5 26 0,8-25 0,-2 16 0,4-20-90,2 17 90,2-24 0,7 4 0,-2-19 0,11-9 0,-6-1 0,16-29 0,-13 14 0,14-33 0,-16 26 0,12-44 0,-14 35 0,8-55 0,-13 54 0,1-36 90,-6 44-90,0-17 90,-2 26-90,-1-14 0,1 24 0,-2-8 0,1 18 90,0 5-90,2 6 270,-1 23-90,1-7 269,0 30-269,0-20 180,-2 29-180,0-21 180,-3 48-360,2-41 90,-3 42-90,4-48 0,0 35 0,3-38 0,2 25 0,1-37-180,5 16-90,-2-23-3598,9 9 1350,-7-23-2789,9-5 2968,-7-7 2339,10-12 0,-7 4 0,4-6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58.2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204 212 6723,'-6'-9'2069,"0"2"-1349,-1 0-1,-1 2 1,0 0 89,-1 1-89,1 0-90,0 1-181,1 0 1,0 1 989,-2-2-1079,5 2 539,-3-2-629,7 3 540,1 1-630,1 1 180,2 2-271,-1-1 91,2 2 0,-1-2 0,7 1-90,-4-2 0,9-1-90,-6-1 0,12-6 0,-11 2 0,9-12 0,-13 7 90,1-10-90,-7 8 180,-6-15-90,0 13 0,-8-12 0,4 15 0,-8-2-90,5 9 90,-19 10-90,13 3 90,-25 29 0,24-14 89,-14 28-89,21-24 90,-5 20-180,11-20 180,5 26-180,5-29 0,19 22 0,-7-32 0,22 5-90,-16-17-449,29-9-181,-25-1-2248,23-15 809,-28 9-2339,9-13 2610,-15 10 448,1-4 1440,-8 6 0,-1 1 0,0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59.0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322 772 6363,'-3'-21'1350,"0"-1"-901,-1-1 1,1-1-778,-1-1 688,-1-2 167,1-1 732,-7-28-629,3 21 1529,-9-40-1350,8 46 450,-7-19-899,7 31 450,-14-7-630,9 16 610,-17 0-700,14 11 180,-21 12-180,18-3 180,-20 27-180,24-16 0,-6 25-90,18-21 89,6 34-89,4-30 90,12 28-90,-4-34 90,12 12-90,-9-20 0,18 6 0,-17-16 0,21-10 0,-23-7 0,12-17 0,-16 6 0,9-34 90,-11 22-90,9-38 0,-11 33 0,10-51 0,-10 41 0,5-26 0,-7 36 0,-1 2 90,-2 3 0,1 3-90,-2 3 90,0 4 180,-1-11-270,-1 18 90,-2-6-90,0 22 270,-3 14-90,1-1 269,-5 34-269,5-19 90,-5 36-90,6-29 180,-1 47-270,2-37-45,2 8 0,0 0-45,2-6 0,0 5 0,2-1 0,0-9 0,5 30-90,-3-43 0,2 6-90,-2-16-270,1-2-539,0-2-7466,13-2 6206,-8-9-809,14-6 3058,-14-6 0,4-5 0,-5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2:12.2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33 120 6723,'-5'0'3418,"0"0"-2069,1 0 1,-1 0-91,1 0 0,1-1 1440,-2-1-2429,4 2-270,0-2 89,18 4-178,-7-1 89,24 1 89,-19-2-89,16-1 0,-16 0 180,7-3 0,-11 1 270,7-7-270,-11 3-90,3-4 90,-7 3-90,0 0 0,-2-1 0,0-3-90,0 3 90,-2-2 0,1 5 89,-1-1-179,1 2 180,-2 0-180,1 3 180,-4 2-90,1 1-90,-7 5 90,4 0-90,-11 12 0,10-7 0,-5 10 0,9-10 0,3 13 0,4-10 90,8 15-90,-1-15 0,18 15 0,-12-15 0,16 10-90,-18-15-270,10 5 90,-14-9-539,5 2 179,-9-6-2878,6-6 1889,-5 0-1889,7-10 1889,-8 6 270,3-5 359,-3 4 990,0 0 0,-2-1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7:59.9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221 545 6543,'-1'-16'1979,"0"1"-1259,-3-1-1,0 0-89,-1 1 0,0-1 89,-1 1-89,1 1 1079,-6-8-270,-2 0-1259,1 5 360,-3 6-181,9 15 451,-9 14-540,6-5 90,-11 18-181,10-14 1,-13 24-90,12-18 0,-11 27-90,14-28 0,-2 12 0,7-17 0,2 0 0,1-3 0,4 5 0,3-3 0,0-1-90,6-4 90,-4-7 0,18-7 0,-13-3 0,16-10 0,-18 4 0,13-17-90,-12 11 90,10-18 0,-13 18 0,9-17 0,-10 19-90,8-11 90,-10 21 0,5 1 0,-6 8 0,7 14 90,-5-5-90,10 20 0,-9-17 0,8 12 0,-8-17 0,9 2 0,-8-9 0,16-8 0,-13-3-90,11-14 90,-13 6 0,7-15 0,-8 9 0,2-7 0,-4 8-90,1-13 90,-3 6 0,6-47 90,-8 38-90,2-42 90,-6 48 0,-3-27-90,0 32 0,-2-17 90,3 28 0,-3-7-90,3 14 180,-2-2 0,3 10 270,1 8-180,1 2 629,5 27-629,-3-13 450,6 52-541,-5-36 91,3 44-180,-4-41 90,1 33-180,-2-32 90,1 12-90,-1-19 0,0-3 0,-1-2 0,0-4 0,1-2 0,0 9 0,-1-15-180,2 11-90,-3-25-719,-1-2-1,-2-9-4227,-5-18 2969,3 8-3509,-9-27 4678,7 22 1079,-3-11 0,4 15 0,1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00.5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35 197 6453,'-7'-10'1709,"1"-1"-1259,0 1 0,0 1-180,2-1-90,1 2-90,1 1-1,1 0 1,6-1-90,31-2 0,-13 3 0,34-3 0,-33 7 0,28-5 0,-27 3 0,21-6 90,-29 5 90,10-6 0,-16 5 270,2-6-180,-11 8 269,-3-5-359,-1 6 180,-6-1-270,4 4 270,-7 3-90,5 2 899,-5 12-719,5-3 1259,-6 30-1169,6-18-91,-2 17-89,3-16 90,0 13-360,1-9 90,0 28-180,3-29 0,1 20 90,2-31 0,7 10-90,-3-18 0,6 2 0,-2-13 0,1-3 0,1-4 0,1-2 0,6-12 0,-4 3-90,12-33 0,-14 21 90,9-32 0,-14 32 90,1-20-90,-5 24 0,0-16 0,-3 26 0,0-3 0,-1 21 0,2 12 0,-1 1 90,6 28-90,-2-17 0,8 35 89,-6-32-89,6 25 0,-7-30 0,2 6-89,-2-12-1,1 3 0,-2-7-1979,5 3 540,-5-12-4318,6-12 4228,-6-3 1619,5-19 0,-5 11 0,2-9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02.3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242 265 6633,'-6'-27'2159,"1"-1"-1349,0 2 89,-1 0 90,1 2-89,-1 1 1888,-3-11-1528,2 10-811,-1-4 271,3 10-540,4 12 539,4 8-449,0 7 630,10 35-630,-7-14 89,6 40-179,-7-29 180,4 53-270,-4-43-90,-1 6 0,0-1 0,0-10 90,2 34-180,-3-48 90,2 20-90,-2-30 0,2 9 0,-3-22-90,1-1-90,-1-7-89,-1-2-271,-1-2-180,-1-2-269,-1-3-2879,-9-10 2699,1 4-540,-14-15 1259,8 12-179,-21-22 629,16 18 90,-24-24 0,27 27 90,-14-15-90,19 20 540,-8-10-271,12 13 451,-5-9-630,12 13 90,3-3-180,5 6 90,21-2-90,-8 2 0,39-3 0,-28 3-90,18-2 90,-22 2 0,-1 0 0,0-1 90,21-6-90,-21 4 360,18-5-91,-31 7 451,2-4-540,-9 5-90,-3-2 0,-3 3-90,-6 3 90,3 1-90,-8 6 0,6-2 180,-4 13-90,8-7 0,3 15-1,2-11 1,11 23-90,-4-19 90,15 26-90,-13-28 0,11 12 0,-12-19 0,8 1 0,-9-8-90,11-7 90,-12-1-90,10-17 90,-12 9 0,5-17 0,-8 12 0,3-22 0,-4 17 0,4-25 0,-5 27 0,2-11 90,-3 20 90,0-4 90,-1 11 1529,0 11-989,1 4 719,0 21-900,0-10 361,0 25-540,-1-15 314,0 16 1,0 4-405,0 1 89,1 15 1,-1 1-270,0-14 0,0-3 0,-2-2-90,-1-4 90,-5 26-180,2-35 90,-8 26-90,6-36 0,-14 14 0,11-32 0,-12-3 0,11-12 0,-13-24 0,13 7-90,-10-44 90,15 33 0,-2-20 0,7 27-180,9-25 90,-2 24-180,21-28 270,-10 39-270,20-12 90,-16 17-360,23-15 361,-20 13-271,27-23 360,-30 19 0,16-19 0,-22 19 90,10-18 0,-13 17 0,6-15 0,-12 19 0,3-13 90,-5 13-90,1-10 0,-4 14 180,-1-10-180,1 12 90,-3-10 0,1 13-90,0-4 0,1 9 90,-2 9 0,2 1 269,-2 30-179,1-13 270,0 49-360,2-36 0,-1 39 0,1-40-90,1 25 0,-1-29 0,2 28 0,-1-34-90,2 20 90,-2-32-360,1 4-90,0-15-2608,-1-7 1079,-1-3-5127,-3-17 5127,-1 7 1979,-5-17 0,4 14 0,-2-5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02.7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173 173 6633,'8'-17'2609,"-1"0"-1710,-1 0 91,0 0-181,-1 3 91,-1 0-91,1 2 1620,1-7-2069,-3 9 89,2-6-359,-5 12 270,0-2-360,0 5 270,-2-1-270,0 3 90,-1 1 0,2-1 90,0 1 719,0-2-719,4-1-90,0 0 0,2-2 0,1 1-90,2 0 90,7-1-90,5 3 90,8 2-90,-5 2 360,12 15-270,-20-6 269,11 26-269,-21-19-90,-1 14 90,-25 2-90,4-13 0,-16 11-90,7-19 90,-4-2-269,-31 5 179,22-9-180,-41 2 0,50-11-540,-15-2 1,31-1-3239,0 0 2159,11 3-3058,10 3 3868,0 1 231,6 2 0,-4-1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04.0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0 205 6363,'2'5'0,"0"-1"90,1 0-90,1 0 180,-1 0-90,1 0 810,3 4 1258,-1 0-1888,0-1 270,-2 0-360,-4-6 360,0 0 359,1 0-719,0-1 90,0 0 0,0 0-90,0 0-1,1 0-89,-1 0 90,1 0 180,4 0-180,-1 0 0,5 0-180,-5-1 180,9 0-180,-6-1 0,7-3 0,-7 1 0,8-7 0,-7 3 0,10-12 0,-12 9-90,5-12 90,-7 11 0,1-12 0,-4 11 0,-2-10 0,-1 14 0,-2-1 0,-1 5 0,-2-2 0,1 3 0,-12 1 0,9 3 0,-10 3 90,10 1-90,-6 5 0,6-2 90,-8 12-90,8-7 90,-8 21-90,10-16 90,-4 20 0,8-16 89,0 28-179,2-22 90,2 26-90,0-29 0,5 22 0,-3-25 90,7 18 0,-5-26-90,4 4 90,-4-12-90,2-3 90,5-2-90,-1-2 0,10-8 0,-7 1 0,16-16 0,-15 11 0,15-18-90,-18 15 90,12-21 0,-14 18 0,8-19 0,-12 20-90,6-23 90,-7 20 0,6-28 0,-7 29 0,5-19 0,-6 23 0,3-13 0,-4 17 90,1-12-90,-4 17 0,1-5 0,-2 8 0,-2-1 0,1 4 0,-2-2 0,1 3 0,-3 0 0,2 2-90,-4 1 90,3 1 0,-5 5 90,4-2-90,-9 13 0,9-9 0,-5 13 90,7-11 630,1 20-270,4-14 719,8 25-809,-2-23 89,11 17-269,-7-21 180,11 17-360,-11-18 90,10 13-90,-12-18 0,6 10 0,-8-11 180,3 9-90,-7-11 90,-1 7-90,-3-7 270,-7 7-360,2-6-90,-20 8-360,10-9-2429,-23 3 631,14-8-4588,-35-5 5396,27-1 1440,-16-5 0,28 4 0,4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08.5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12 649 6004,'-3'-3'719,"1"2"-449,0-1 0,1 1 0,-1 0-90,1 0 359,1 0-449,3 2 0,-1 1 90,4 1 0,-2 1 0,0 0 719,7 6-539,-5-3 180,9 9-270,-7-7 179,9 16-359,-8-11 270,14 20-180,-12-18 450,18 18-450,-14-20 269,18 11-269,-13-14 0,18 6-90,-12-8 90,34 7-180,-27-8 0,51 8 0,-43-11 0,58 5 0,-51-7 90,48-1-90,-47-4 135,5-1 0,1 0 45,2-1-45,-2-2 0,0 1-46,-4-1-1695,1 0 0,1 0 1606,1-1-231,6-1 0,-1 0 231,-7 1 0,-2 0 0,0-1 0,-1 1 0,5-2 0,2-1 0,5 0 0,-1-1 0,0 1 90,0-1 0,2 0 0,1 0 90,1 0 135,7-1 0,-2 1-136,-11 2-89,-6 1 0,-1 1-90,-6 0 0,44-4 0,-43 5 0,5 0 0,0 0 0,-6 1 0,39-5 0,-45 5 0,38-5 0,-38 4 180,40-6-90,-48 7 3388,23-4-3388,-33 6 1006,14-4-1096,-15 4 90,26-3-90,-20 2 0,41-1 0,-35 3 0,32 0 0,-32 2 0,35 1 0,-32 1 0,43 2 0,-44-2 90,30 1 0,-34-1 90,38-1-90,-31-1-90,50 0 90,-47 0-90,52 1 90,-53-1-1,33 2-89,-41-1 180,18 1-180,-23 0 90,25 2 0,-24 0-90,40 5 90,-34-4-90,36 6 90,-33-4 0,43 8-90,-36-6 180,50 10-90,-53-10 0,29 7 0,-40-9 0,18 6-90,-27-7 90,15 6-90,-23-6 90,6 4-90,-11-5 270,2 7-270,-7-4 179,0 7-179,-3-6 90,-5 8 0,2-9 0,-9 9-90,7-11 0,-8 3 0,7-8 90,-10-3-90,9-2 0,-9-8 0,9 3-90,-6-14 90,7 10 0,-4-18-90,7 17 0,1-19 90,4 18-90,1-8 90,3 10-89,2-1 89,2 1-90,15-13 90,-5 9-90,43-21 90,-33 24 0,25-10 0,-27 16 90,27-6-180,-16 6 90,37-6 0,-36 8 0,49-5 0,-41 5 0,45-7 0,-45 6 0,33-5 0,-30 5 45,13-2 0,2 1-45,-3-1-45,5 1 0,-2 0 45,-11 2 0,39-3 0,-38 4 0,4-1 0,0 1 0,2 0 0,9-1 0,-1 1 90,-8 0-90,-4 1 0,-1 0 0,-3 0 0,1 0 0,0 1 0,2-1 0,-3 0 0,-1 0 0,-2 1 0,2 0 0,1-1 0,2 2 0,7-2 0,-1 1 0,-10 0 0,44-2 0,-52 3 0,41-3-90,-41 3 90,50-3 0,-52 4 90,36-2-90,-39 2 0,46 0 0,-39 0 0,9 1 0,0 0 0,-5-1 0,47-1 0,-51 1 0,47-3 0,-46 1 0,35-2 90,-48 2-90,23-4 89,-31 3-89,22-5 0,-30 5 0,6-3 0,-13 4 0,6-2-89,-6 2 89,9-1 89,-10 2-89,12 0 0,-11 1 0,10 1-89,-12 0 178,7 0-89,-8 0 0,6 0 0,-8 0 0,6-1 0,-7 1-89,6-2 89,-5 0 89,4 0-89,-5 1 0,1 0 0,-3 1 0,0 0 0,-1 0 0,2-1 0,-1 1 0,3-2 0,0 1 0,5-1 0,-2 1 0,11-1 0,-9 1 0,12 0 0,-13 1 0,5-1 0,-10 1 0,2 0 0,-4 0 0,1 0 0,-2-1 90,2 0-90,0 1 0,6-2 0,-2 0 0,14-2 0,-10 1 0,11-1 0,-12 2 90,8-1-90,-10 2 0,6-1 0,-8 0 0,3 1 0,-4 0-90,3 0 90,-6 0 0,2 0 0,-2 1 0,4 0 0,-4 0 0,3 0 0,-3 0 0,0 0 0,0 0 90,0 0-90,-1 0-90,4 0 90,-2 0 0,5 0 0,-2 0 0,6 0 0,-5 1 0,8 0 0,-8-1 0,7 1 0,-9-1 0,3 1 0,-5-1 0,3 0 0,-3 0 90,7-1 0,-5 1-90,7-2 90,-5 0-90,8-2 0,-7 2 90,11-3-90,-11 3 0,6-1 0,-8 1 0,7 0 0,-5 1 0,8-2 0,-7 2 0,11-2 0,-8 1 90,14-1-90,-16 1 0,9-1 90,-12 2 0,4-2 0,-6 1 0,4-1 0,-7 1-90,2 0 90,-2 1-90,0-2 0,-1 1 180,2-4-180,-1 2 90,1-5-90,0 4 0,1-7-90,-2 6-270,1-3-270,-2 5-5396,-2-1 3417,0 3-3327,-5-4 5936,1 2 0,-6-2 0,1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10.8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0 198 6543,'2'-5'1439,"0"1"-989,0 1 989,-1-1-1169,-1 2-90,1 0 90,-1 2 450,1 0-541,0 0 361,3 0-270,0 1 1079,9 5-809,-4-1 629,12 9-629,-9-4 809,12 15-1079,-12-10 360,12 18-450,-16-18-1,6 10-179,-9-15 180,2 5-90,-4-7 270,3 2-180,-3-5 90,2 0-180,-4-3 90,2 0-180,-1-1 90,0 0 0,-2-1-90,1 0 0,1-1 90,3 0-90,3-1 0,36-11 0,-8 2 89,60-17-89,-32 9-427,-1 0 1,2 0 426,18-7 0,-8 3 0,1 0 0,13-6-1555,-2 2 1,0 1 1554,-5 1-45,-11 4 0,-5 1 45,-17 5-90,22-6 90,-44 13 0,6-1 0,-31 9 481,-9 5-481,-3-1 3392,-12 4-3392,9-4-90,-13 6 0,15-6-630,-9 3 1,14-5-2250,-3 1 990,7-2-3867,-1-1 4496,1 1 1350,0 1 0,0 0 0,-1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25.1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441 1854 7353,'0'2'1979,"0"0"2698,0-2-3778,-2-1-179,0 0-90,-1-2 269,-3-2-629,1-1 270,-11-9-450,5 5 180,-20-17-270,15 13 269,-18-16-179,16 13 360,-21-27-270,19 18 0,-22-33-180,22 23 0,-1-11 0,1-3 0,-2-8 0,2-5 0,2-2 0,2-4 0,2-5 0,1-2 0,2-2 0,2 5 0,2 0 0,3 8-45,3 0 0,3 0 45,2 1-45,2 5 0,1 1 45,4 8 0,18-43 0,-12 49 0,18-31 0,-17 45-90,18-20 90,-18 28-90,13-12 90,-18 23 0,8-6 0,-13 10-90,4-2 90,-8 7 0,0-1 0,-3 3 0,1-1 0,-2 1 0,1 0 0,0 0 0,0 0 0,0 0 0,-3 1 90,1-1-90,-3 0 0,3 0 0,0 0 0,0 0 0,0 0 0,-2 1 0,0-1 0,-6 0-90,2 0 90,-8 1 0,4 0 0,-12 1 0,11 0-90,-9 0 90,14-1 0,-2 0 0,5-1-90,-1 1 0,3-1 90,1 0 0,4 0 0,1 0 0,3 0 0,0-1 0,1 0-90,11-2 90,-7 1 0,12-3 0,-12 2 0,7-2 0,-10 2-90,1 0 0,-9 3-89,-8 1 179,-3 1-90,-27 6 0,13-2 90,-23 5 0,26-6 0,-8 2 0,15-3 0,-3-1 0,13-2 0,17-5 0,0-1 0,15-2 0,-9 1 0,17-3 0,-13 3 0,18-2 0,-24 6 0,8 1-90,-13 2 90,8 3 0,-12-1 0,6 5 0,-10-4 0,3 4 0,-5-5 0,3 2 0,-2-3 90,1 1-90,-3-2 0,2 0 0,-2 0 90,1-1-90,-1 0-90,0 0 90,-1 0 0,1 2 0,1 0 0,3 2 0,0 1 90,11 6-90,-6-4 0,11 5 0,-11-6 90,11 5-90,-11-7 0,6 5 89,-12-5 181,1 1-90,-4-2 180,-2 0-90,0-2 270,-3 2-450,2-2 89,-2 1-179,4-2 0,3 0-90,-3 1 90,2 1 0,-4 3 0,-2 2 0,-1 4-89,-1 1 89,-10 15-90,5-9-90,-10 15-90,11-19-3688,-11 10 1709,10-15-2158,-12 1 2518,10-10 1889,-9-7 0,11-2 0,-3-5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26.0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67 341 6363,'2'-16'2069,"-1"-1"-1349,1-1 89,-2-1 1,1 0-1,-1-2 1620,0-18 629,0-14-2788,1 12 180,0-6-450,-1 38 0,1-2 0,-1 7 0,-1 2 90,1 0-90,-1 1 539,-1 9-359,1 0 180,0 16-180,0-6 90,-3 19-270,0-11 180,-9 35-180,6-28-90,-7 32 90,8-35 90,-4 24-90,6-30 90,-1 15 0,4-26 359,1 4-269,0-11 90,3-4-270,0-7 180,5-18-180,-2 5 0,7-24 0,-6 17 0,8-34 0,-8 26 0,6-31 0,-8 34 0,5-28 0,-6 31 0,3-18 0,-5 29-90,1-7 90,-2 15 90,2-2-90,-3 10 90,7 15-90,-3-2 0,7 19 0,-4-10 0,10 29 0,-8-22 0,11 28 0,-9-30-90,14 28 0,-12-29-270,10 21 1,-12-29-1890,5 10 900,-9-18-1979,0 5 1529,-8-13-2429,-16-4 3328,3-2 900,-14-2 0,7-1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8:48:28.0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11 280 6183,'-4'-2'1530,"1"0"-1081,1 0 1,1 0 0,1 1-90,1-1-91,2 0 91,2-1-180,1 0 90,3-1 90,2-1 539,15-5-269,8-3-540,0 0 90,14-5-180,-28 10 180,22-10 0,-27 11 89,7-4 451,-11 5 0,-1 2-361,-2-1 271,1 1-450,-5 2 0,3-1-90,-5 3 360,3 0-271,-3 2 271,4 4-270,-2-1 360,6 14-450,-5-8 90,7 16-90,-4-6-90,1 0 0,-1-2 0,-3-6 0,0-1 179,2 2-89,-1-4 270,2 2-180,-2-7 180,10-3-270,-7-4 0,13-7-90,-10 0 90,12-18-90,-12 9 0,9-19 0,-13 17 0,4-20 0,-6 20 0,1-14 0,-4 21 0,1-6 0,-3 11-90,2-3 90,-1 9 0,4 6 0,-2 1 0,10 16 0,-8-9 0,5 13 0,-5-13 0,0 4 0,-2-6 0,3 4 0,-2-5 0,1 3 0,-2-5-180,4 2 180,-3-4-90,3 2 90,-4-6 0,2-1 0,-3 0 90,4-5-90,-2 1 0,3-7 0,-4 4 0,4-9 0,-4 7 0,3-7 0,-4 9 90,0-5-90,-1 7 0,0-3 0,-1 6 90,-1-2-90,0 3 0,0 0 0,2 1 0,-1 0 0,1-1 0,-1 1 0,0-1 0,0 0 0,0 0 0,1-1 0,0 0 90,2-2-90,-2 2 0,2-3 0,-2 2 90,1-2-90,-3 3 0,1-1 0,-1 3 0,-1-1 0,0 1 0,0 0 0,-1 0 0,1 0 90,1 0-90,-1 2 0,1-1 0,1 3 0,0 0 0,0 3 0,6 16 0,-2-10 0,8 31 0,-7-28 0,4 11 0,-6-17 0,2 2 0,-1-5-90,5 3 0,-4-7 90,6-1 0,-5-5 90,8-10-90,-8 4 0,8-14 0,-11 9 0,4-17 0,-5 14 0,0-14 0,-2 18 0,-2-10 0,0 13 0,-1-5 0,1 10 0,0 0 0,1 7 0,0 7 90,1 3 269,3 32-89,0-15 90,4 39-90,-3-31 90,4 44-270,-6-39 0,0 46 0,-4-54-1,-4 23 1,0-36 90,-13 9-180,5-20 90,-17 1 0,14-14 90,-18-13-180,17 2 90,-9-18-90,18 11-90,4-16 90,6 14-90,21-27 0,-5 24-90,41-35 90,-28 34-269,32-22 179,-33 26-630,27-21 630,-31 23 0,20-16 90,-30 21 0,7-8 90,-13 11 90,4-11-90,-9 12 0,1-11 90,-5 14-90,-1-5 0,0 9 0,-1-2 0,1 5 0,-1 0 0,2 8 0,0 1 0,2 8 0,2 20 0,-1-11 0,5 41 0,-4-35 0,4 28 0,-4-33 0,7 19 0,-6-25 0,9 8 90,-7-19-90,9-2 0,-5-7 90,14-14-90,-12 3 0,16-26 0,-19 18 90,7-22-90,-13 22 90,-1-23-90,-5 21 0,-4-18 0,0 22-90,-11-12 90,5 16-90,-18-7 90,13 15 0,-18 1 0,18 5-90,-10 4 0,12 0-539,-9 6 89,13-3-1529,-1 9 540,10-6-4228,13 14 4048,-1-10-629,18 12 2338,-10-14 0,8 3 0,-7-6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4590dd82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4590dd82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4590dd82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4590dd82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4590dd82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4590dd82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4590dd82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4590dd82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4590dd82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4590dd82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4590dd82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4590dd82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4590dd82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4590dd82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4590dd82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4590dd82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4590dd82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4590dd82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4590dd82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4590dd82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4590dd8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4590dd8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4590dd82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4590dd82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4590dd8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4590dd8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4590dd827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4590dd827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4590dd82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4590dd82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4590dd82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4590dd827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4590dd82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4590dd82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4590dd82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4590dd82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4590dd82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4590dd82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4590dd82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4590dd82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4590dd82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4590dd827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4590dd8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4590dd8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4590dd82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4590dd827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4590dd827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4590dd827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4590dd82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4590dd82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4590dd8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4590dd8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4590dd82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4590dd82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4590dd827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4590dd827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590dd8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4590dd8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590dd82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590dd82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4590dd82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4590dd82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6.png"/><Relationship Id="rId21" Type="http://schemas.openxmlformats.org/officeDocument/2006/relationships/customXml" Target="../ink/ink63.xml"/><Relationship Id="rId42" Type="http://schemas.openxmlformats.org/officeDocument/2006/relationships/image" Target="../media/image74.png"/><Relationship Id="rId47" Type="http://schemas.openxmlformats.org/officeDocument/2006/relationships/customXml" Target="../ink/ink76.xml"/><Relationship Id="rId63" Type="http://schemas.openxmlformats.org/officeDocument/2006/relationships/customXml" Target="../ink/ink84.xml"/><Relationship Id="rId68" Type="http://schemas.openxmlformats.org/officeDocument/2006/relationships/image" Target="../media/image87.png"/><Relationship Id="rId84" Type="http://schemas.openxmlformats.org/officeDocument/2006/relationships/image" Target="../media/image95.png"/><Relationship Id="rId16" Type="http://schemas.openxmlformats.org/officeDocument/2006/relationships/image" Target="../media/image61.png"/><Relationship Id="rId11" Type="http://schemas.openxmlformats.org/officeDocument/2006/relationships/customXml" Target="../ink/ink58.xml"/><Relationship Id="rId32" Type="http://schemas.openxmlformats.org/officeDocument/2006/relationships/image" Target="../media/image69.png"/><Relationship Id="rId37" Type="http://schemas.openxmlformats.org/officeDocument/2006/relationships/customXml" Target="../ink/ink71.xml"/><Relationship Id="rId53" Type="http://schemas.openxmlformats.org/officeDocument/2006/relationships/customXml" Target="../ink/ink79.xml"/><Relationship Id="rId58" Type="http://schemas.openxmlformats.org/officeDocument/2006/relationships/image" Target="../media/image82.png"/><Relationship Id="rId74" Type="http://schemas.openxmlformats.org/officeDocument/2006/relationships/image" Target="../media/image90.png"/><Relationship Id="rId79" Type="http://schemas.openxmlformats.org/officeDocument/2006/relationships/customXml" Target="../ink/ink92.xml"/><Relationship Id="rId5" Type="http://schemas.openxmlformats.org/officeDocument/2006/relationships/customXml" Target="../ink/ink55.xml"/><Relationship Id="rId19" Type="http://schemas.openxmlformats.org/officeDocument/2006/relationships/customXml" Target="../ink/ink62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66.xml"/><Relationship Id="rId30" Type="http://schemas.openxmlformats.org/officeDocument/2006/relationships/image" Target="../media/image68.png"/><Relationship Id="rId35" Type="http://schemas.openxmlformats.org/officeDocument/2006/relationships/customXml" Target="../ink/ink70.xml"/><Relationship Id="rId43" Type="http://schemas.openxmlformats.org/officeDocument/2006/relationships/customXml" Target="../ink/ink74.xml"/><Relationship Id="rId48" Type="http://schemas.openxmlformats.org/officeDocument/2006/relationships/image" Target="../media/image77.png"/><Relationship Id="rId56" Type="http://schemas.openxmlformats.org/officeDocument/2006/relationships/image" Target="../media/image81.png"/><Relationship Id="rId64" Type="http://schemas.openxmlformats.org/officeDocument/2006/relationships/image" Target="../media/image85.png"/><Relationship Id="rId69" Type="http://schemas.openxmlformats.org/officeDocument/2006/relationships/customXml" Target="../ink/ink87.xml"/><Relationship Id="rId77" Type="http://schemas.openxmlformats.org/officeDocument/2006/relationships/customXml" Target="../ink/ink91.xml"/><Relationship Id="rId8" Type="http://schemas.openxmlformats.org/officeDocument/2006/relationships/image" Target="../media/image57.png"/><Relationship Id="rId51" Type="http://schemas.openxmlformats.org/officeDocument/2006/relationships/customXml" Target="../ink/ink78.xml"/><Relationship Id="rId72" Type="http://schemas.openxmlformats.org/officeDocument/2006/relationships/image" Target="../media/image89.png"/><Relationship Id="rId80" Type="http://schemas.openxmlformats.org/officeDocument/2006/relationships/image" Target="../media/image93.png"/><Relationship Id="rId85" Type="http://schemas.openxmlformats.org/officeDocument/2006/relationships/customXml" Target="../ink/ink95.xml"/><Relationship Id="rId3" Type="http://schemas.openxmlformats.org/officeDocument/2006/relationships/customXml" Target="../ink/ink54.xml"/><Relationship Id="rId12" Type="http://schemas.openxmlformats.org/officeDocument/2006/relationships/image" Target="../media/image59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33" Type="http://schemas.openxmlformats.org/officeDocument/2006/relationships/customXml" Target="../ink/ink69.xml"/><Relationship Id="rId38" Type="http://schemas.openxmlformats.org/officeDocument/2006/relationships/image" Target="../media/image72.png"/><Relationship Id="rId46" Type="http://schemas.openxmlformats.org/officeDocument/2006/relationships/image" Target="../media/image76.png"/><Relationship Id="rId59" Type="http://schemas.openxmlformats.org/officeDocument/2006/relationships/customXml" Target="../ink/ink82.xml"/><Relationship Id="rId67" Type="http://schemas.openxmlformats.org/officeDocument/2006/relationships/customXml" Target="../ink/ink86.xml"/><Relationship Id="rId20" Type="http://schemas.openxmlformats.org/officeDocument/2006/relationships/image" Target="../media/image63.png"/><Relationship Id="rId41" Type="http://schemas.openxmlformats.org/officeDocument/2006/relationships/customXml" Target="../ink/ink73.xml"/><Relationship Id="rId54" Type="http://schemas.openxmlformats.org/officeDocument/2006/relationships/image" Target="../media/image80.png"/><Relationship Id="rId62" Type="http://schemas.openxmlformats.org/officeDocument/2006/relationships/image" Target="../media/image84.png"/><Relationship Id="rId70" Type="http://schemas.openxmlformats.org/officeDocument/2006/relationships/image" Target="../media/image88.png"/><Relationship Id="rId75" Type="http://schemas.openxmlformats.org/officeDocument/2006/relationships/customXml" Target="../ink/ink90.xml"/><Relationship Id="rId83" Type="http://schemas.openxmlformats.org/officeDocument/2006/relationships/customXml" Target="../ink/ink94.xml"/><Relationship Id="rId88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49" Type="http://schemas.openxmlformats.org/officeDocument/2006/relationships/customXml" Target="../ink/ink77.xml"/><Relationship Id="rId57" Type="http://schemas.openxmlformats.org/officeDocument/2006/relationships/customXml" Target="../ink/ink81.xml"/><Relationship Id="rId10" Type="http://schemas.openxmlformats.org/officeDocument/2006/relationships/image" Target="../media/image58.png"/><Relationship Id="rId31" Type="http://schemas.openxmlformats.org/officeDocument/2006/relationships/customXml" Target="../ink/ink68.xml"/><Relationship Id="rId44" Type="http://schemas.openxmlformats.org/officeDocument/2006/relationships/image" Target="../media/image75.png"/><Relationship Id="rId52" Type="http://schemas.openxmlformats.org/officeDocument/2006/relationships/image" Target="../media/image79.png"/><Relationship Id="rId60" Type="http://schemas.openxmlformats.org/officeDocument/2006/relationships/image" Target="../media/image83.png"/><Relationship Id="rId65" Type="http://schemas.openxmlformats.org/officeDocument/2006/relationships/customXml" Target="../ink/ink85.xml"/><Relationship Id="rId73" Type="http://schemas.openxmlformats.org/officeDocument/2006/relationships/customXml" Target="../ink/ink89.xml"/><Relationship Id="rId78" Type="http://schemas.openxmlformats.org/officeDocument/2006/relationships/image" Target="../media/image92.png"/><Relationship Id="rId81" Type="http://schemas.openxmlformats.org/officeDocument/2006/relationships/customXml" Target="../ink/ink93.xml"/><Relationship Id="rId86" Type="http://schemas.openxmlformats.org/officeDocument/2006/relationships/image" Target="../media/image96.png"/><Relationship Id="rId4" Type="http://schemas.openxmlformats.org/officeDocument/2006/relationships/image" Target="../media/image55.png"/><Relationship Id="rId9" Type="http://schemas.openxmlformats.org/officeDocument/2006/relationships/customXml" Target="../ink/ink57.xml"/><Relationship Id="rId13" Type="http://schemas.openxmlformats.org/officeDocument/2006/relationships/customXml" Target="../ink/ink59.xml"/><Relationship Id="rId18" Type="http://schemas.openxmlformats.org/officeDocument/2006/relationships/image" Target="../media/image62.png"/><Relationship Id="rId39" Type="http://schemas.openxmlformats.org/officeDocument/2006/relationships/customXml" Target="../ink/ink72.xml"/><Relationship Id="rId34" Type="http://schemas.openxmlformats.org/officeDocument/2006/relationships/image" Target="../media/image70.png"/><Relationship Id="rId50" Type="http://schemas.openxmlformats.org/officeDocument/2006/relationships/image" Target="../media/image78.png"/><Relationship Id="rId55" Type="http://schemas.openxmlformats.org/officeDocument/2006/relationships/customXml" Target="../ink/ink80.xml"/><Relationship Id="rId76" Type="http://schemas.openxmlformats.org/officeDocument/2006/relationships/image" Target="../media/image91.png"/><Relationship Id="rId7" Type="http://schemas.openxmlformats.org/officeDocument/2006/relationships/customXml" Target="../ink/ink56.xml"/><Relationship Id="rId71" Type="http://schemas.openxmlformats.org/officeDocument/2006/relationships/customXml" Target="../ink/ink88.xml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67.xml"/><Relationship Id="rId24" Type="http://schemas.openxmlformats.org/officeDocument/2006/relationships/image" Target="../media/image65.png"/><Relationship Id="rId40" Type="http://schemas.openxmlformats.org/officeDocument/2006/relationships/image" Target="../media/image73.png"/><Relationship Id="rId45" Type="http://schemas.openxmlformats.org/officeDocument/2006/relationships/customXml" Target="../ink/ink75.xml"/><Relationship Id="rId66" Type="http://schemas.openxmlformats.org/officeDocument/2006/relationships/image" Target="../media/image86.png"/><Relationship Id="rId87" Type="http://schemas.openxmlformats.org/officeDocument/2006/relationships/customXml" Target="../ink/ink96.xml"/><Relationship Id="rId61" Type="http://schemas.openxmlformats.org/officeDocument/2006/relationships/customXml" Target="../ink/ink83.xml"/><Relationship Id="rId82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9.png"/><Relationship Id="rId117" Type="http://schemas.openxmlformats.org/officeDocument/2006/relationships/customXml" Target="../ink/ink154.xml"/><Relationship Id="rId21" Type="http://schemas.openxmlformats.org/officeDocument/2006/relationships/customXml" Target="../ink/ink106.xml"/><Relationship Id="rId42" Type="http://schemas.openxmlformats.org/officeDocument/2006/relationships/image" Target="../media/image117.png"/><Relationship Id="rId47" Type="http://schemas.openxmlformats.org/officeDocument/2006/relationships/customXml" Target="../ink/ink119.xml"/><Relationship Id="rId63" Type="http://schemas.openxmlformats.org/officeDocument/2006/relationships/customXml" Target="../ink/ink127.xml"/><Relationship Id="rId68" Type="http://schemas.openxmlformats.org/officeDocument/2006/relationships/image" Target="../media/image130.png"/><Relationship Id="rId84" Type="http://schemas.openxmlformats.org/officeDocument/2006/relationships/image" Target="../media/image138.png"/><Relationship Id="rId89" Type="http://schemas.openxmlformats.org/officeDocument/2006/relationships/customXml" Target="../ink/ink140.xml"/><Relationship Id="rId112" Type="http://schemas.openxmlformats.org/officeDocument/2006/relationships/image" Target="../media/image152.png"/><Relationship Id="rId16" Type="http://schemas.openxmlformats.org/officeDocument/2006/relationships/image" Target="../media/image104.png"/><Relationship Id="rId107" Type="http://schemas.openxmlformats.org/officeDocument/2006/relationships/customXml" Target="../ink/ink149.xml"/><Relationship Id="rId11" Type="http://schemas.openxmlformats.org/officeDocument/2006/relationships/customXml" Target="../ink/ink101.xml"/><Relationship Id="rId32" Type="http://schemas.openxmlformats.org/officeDocument/2006/relationships/image" Target="../media/image112.png"/><Relationship Id="rId37" Type="http://schemas.openxmlformats.org/officeDocument/2006/relationships/customXml" Target="../ink/ink114.xml"/><Relationship Id="rId53" Type="http://schemas.openxmlformats.org/officeDocument/2006/relationships/customXml" Target="../ink/ink122.xml"/><Relationship Id="rId58" Type="http://schemas.openxmlformats.org/officeDocument/2006/relationships/image" Target="../media/image125.png"/><Relationship Id="rId74" Type="http://schemas.openxmlformats.org/officeDocument/2006/relationships/image" Target="../media/image133.png"/><Relationship Id="rId79" Type="http://schemas.openxmlformats.org/officeDocument/2006/relationships/customXml" Target="../ink/ink135.xml"/><Relationship Id="rId102" Type="http://schemas.openxmlformats.org/officeDocument/2006/relationships/image" Target="../media/image147.png"/><Relationship Id="rId123" Type="http://schemas.openxmlformats.org/officeDocument/2006/relationships/customXml" Target="../ink/ink157.xml"/><Relationship Id="rId5" Type="http://schemas.openxmlformats.org/officeDocument/2006/relationships/customXml" Target="../ink/ink98.xml"/><Relationship Id="rId90" Type="http://schemas.openxmlformats.org/officeDocument/2006/relationships/image" Target="../media/image141.png"/><Relationship Id="rId95" Type="http://schemas.openxmlformats.org/officeDocument/2006/relationships/customXml" Target="../ink/ink143.xml"/><Relationship Id="rId22" Type="http://schemas.openxmlformats.org/officeDocument/2006/relationships/image" Target="../media/image107.png"/><Relationship Id="rId27" Type="http://schemas.openxmlformats.org/officeDocument/2006/relationships/customXml" Target="../ink/ink109.xml"/><Relationship Id="rId43" Type="http://schemas.openxmlformats.org/officeDocument/2006/relationships/customXml" Target="../ink/ink117.xml"/><Relationship Id="rId48" Type="http://schemas.openxmlformats.org/officeDocument/2006/relationships/image" Target="../media/image120.png"/><Relationship Id="rId64" Type="http://schemas.openxmlformats.org/officeDocument/2006/relationships/image" Target="../media/image128.png"/><Relationship Id="rId69" Type="http://schemas.openxmlformats.org/officeDocument/2006/relationships/customXml" Target="../ink/ink130.xml"/><Relationship Id="rId113" Type="http://schemas.openxmlformats.org/officeDocument/2006/relationships/customXml" Target="../ink/ink152.xml"/><Relationship Id="rId118" Type="http://schemas.openxmlformats.org/officeDocument/2006/relationships/image" Target="../media/image155.png"/><Relationship Id="rId80" Type="http://schemas.openxmlformats.org/officeDocument/2006/relationships/image" Target="../media/image136.png"/><Relationship Id="rId85" Type="http://schemas.openxmlformats.org/officeDocument/2006/relationships/customXml" Target="../ink/ink138.xml"/><Relationship Id="rId12" Type="http://schemas.openxmlformats.org/officeDocument/2006/relationships/image" Target="../media/image102.png"/><Relationship Id="rId17" Type="http://schemas.openxmlformats.org/officeDocument/2006/relationships/customXml" Target="../ink/ink104.xml"/><Relationship Id="rId33" Type="http://schemas.openxmlformats.org/officeDocument/2006/relationships/customXml" Target="../ink/ink112.xml"/><Relationship Id="rId38" Type="http://schemas.openxmlformats.org/officeDocument/2006/relationships/image" Target="../media/image115.png"/><Relationship Id="rId59" Type="http://schemas.openxmlformats.org/officeDocument/2006/relationships/customXml" Target="../ink/ink125.xml"/><Relationship Id="rId103" Type="http://schemas.openxmlformats.org/officeDocument/2006/relationships/customXml" Target="../ink/ink147.xml"/><Relationship Id="rId108" Type="http://schemas.openxmlformats.org/officeDocument/2006/relationships/image" Target="../media/image150.png"/><Relationship Id="rId124" Type="http://schemas.openxmlformats.org/officeDocument/2006/relationships/image" Target="../media/image158.png"/><Relationship Id="rId54" Type="http://schemas.openxmlformats.org/officeDocument/2006/relationships/image" Target="../media/image123.png"/><Relationship Id="rId70" Type="http://schemas.openxmlformats.org/officeDocument/2006/relationships/image" Target="../media/image131.png"/><Relationship Id="rId75" Type="http://schemas.openxmlformats.org/officeDocument/2006/relationships/customXml" Target="../ink/ink133.xml"/><Relationship Id="rId91" Type="http://schemas.openxmlformats.org/officeDocument/2006/relationships/customXml" Target="../ink/ink141.xml"/><Relationship Id="rId96" Type="http://schemas.openxmlformats.org/officeDocument/2006/relationships/image" Target="../media/image1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23" Type="http://schemas.openxmlformats.org/officeDocument/2006/relationships/customXml" Target="../ink/ink107.xml"/><Relationship Id="rId28" Type="http://schemas.openxmlformats.org/officeDocument/2006/relationships/image" Target="../media/image110.png"/><Relationship Id="rId49" Type="http://schemas.openxmlformats.org/officeDocument/2006/relationships/customXml" Target="../ink/ink120.xml"/><Relationship Id="rId114" Type="http://schemas.openxmlformats.org/officeDocument/2006/relationships/image" Target="../media/image153.png"/><Relationship Id="rId119" Type="http://schemas.openxmlformats.org/officeDocument/2006/relationships/customXml" Target="../ink/ink155.xml"/><Relationship Id="rId44" Type="http://schemas.openxmlformats.org/officeDocument/2006/relationships/image" Target="../media/image118.png"/><Relationship Id="rId60" Type="http://schemas.openxmlformats.org/officeDocument/2006/relationships/image" Target="../media/image126.png"/><Relationship Id="rId65" Type="http://schemas.openxmlformats.org/officeDocument/2006/relationships/customXml" Target="../ink/ink128.xml"/><Relationship Id="rId81" Type="http://schemas.openxmlformats.org/officeDocument/2006/relationships/customXml" Target="../ink/ink136.xml"/><Relationship Id="rId86" Type="http://schemas.openxmlformats.org/officeDocument/2006/relationships/image" Target="../media/image139.png"/><Relationship Id="rId13" Type="http://schemas.openxmlformats.org/officeDocument/2006/relationships/customXml" Target="../ink/ink102.xml"/><Relationship Id="rId18" Type="http://schemas.openxmlformats.org/officeDocument/2006/relationships/image" Target="../media/image105.png"/><Relationship Id="rId39" Type="http://schemas.openxmlformats.org/officeDocument/2006/relationships/customXml" Target="../ink/ink115.xml"/><Relationship Id="rId109" Type="http://schemas.openxmlformats.org/officeDocument/2006/relationships/customXml" Target="../ink/ink150.xml"/><Relationship Id="rId34" Type="http://schemas.openxmlformats.org/officeDocument/2006/relationships/image" Target="../media/image113.png"/><Relationship Id="rId50" Type="http://schemas.openxmlformats.org/officeDocument/2006/relationships/image" Target="../media/image121.png"/><Relationship Id="rId55" Type="http://schemas.openxmlformats.org/officeDocument/2006/relationships/customXml" Target="../ink/ink123.xml"/><Relationship Id="rId76" Type="http://schemas.openxmlformats.org/officeDocument/2006/relationships/image" Target="../media/image134.png"/><Relationship Id="rId97" Type="http://schemas.openxmlformats.org/officeDocument/2006/relationships/customXml" Target="../ink/ink144.xml"/><Relationship Id="rId104" Type="http://schemas.openxmlformats.org/officeDocument/2006/relationships/image" Target="../media/image148.png"/><Relationship Id="rId120" Type="http://schemas.openxmlformats.org/officeDocument/2006/relationships/image" Target="../media/image156.png"/><Relationship Id="rId125" Type="http://schemas.openxmlformats.org/officeDocument/2006/relationships/customXml" Target="../ink/ink158.xml"/><Relationship Id="rId7" Type="http://schemas.openxmlformats.org/officeDocument/2006/relationships/customXml" Target="../ink/ink99.xml"/><Relationship Id="rId71" Type="http://schemas.openxmlformats.org/officeDocument/2006/relationships/customXml" Target="../ink/ink131.xml"/><Relationship Id="rId92" Type="http://schemas.openxmlformats.org/officeDocument/2006/relationships/image" Target="../media/image142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10.xml"/><Relationship Id="rId24" Type="http://schemas.openxmlformats.org/officeDocument/2006/relationships/image" Target="../media/image108.png"/><Relationship Id="rId40" Type="http://schemas.openxmlformats.org/officeDocument/2006/relationships/image" Target="../media/image116.png"/><Relationship Id="rId45" Type="http://schemas.openxmlformats.org/officeDocument/2006/relationships/customXml" Target="../ink/ink118.xml"/><Relationship Id="rId66" Type="http://schemas.openxmlformats.org/officeDocument/2006/relationships/image" Target="../media/image129.png"/><Relationship Id="rId87" Type="http://schemas.openxmlformats.org/officeDocument/2006/relationships/customXml" Target="../ink/ink139.xml"/><Relationship Id="rId110" Type="http://schemas.openxmlformats.org/officeDocument/2006/relationships/image" Target="../media/image151.png"/><Relationship Id="rId115" Type="http://schemas.openxmlformats.org/officeDocument/2006/relationships/customXml" Target="../ink/ink153.xml"/><Relationship Id="rId61" Type="http://schemas.openxmlformats.org/officeDocument/2006/relationships/customXml" Target="../ink/ink126.xml"/><Relationship Id="rId82" Type="http://schemas.openxmlformats.org/officeDocument/2006/relationships/image" Target="../media/image137.png"/><Relationship Id="rId19" Type="http://schemas.openxmlformats.org/officeDocument/2006/relationships/customXml" Target="../ink/ink105.xml"/><Relationship Id="rId14" Type="http://schemas.openxmlformats.org/officeDocument/2006/relationships/image" Target="../media/image103.png"/><Relationship Id="rId30" Type="http://schemas.openxmlformats.org/officeDocument/2006/relationships/image" Target="../media/image111.png"/><Relationship Id="rId35" Type="http://schemas.openxmlformats.org/officeDocument/2006/relationships/customXml" Target="../ink/ink113.xml"/><Relationship Id="rId56" Type="http://schemas.openxmlformats.org/officeDocument/2006/relationships/image" Target="../media/image124.png"/><Relationship Id="rId77" Type="http://schemas.openxmlformats.org/officeDocument/2006/relationships/customXml" Target="../ink/ink134.xml"/><Relationship Id="rId100" Type="http://schemas.openxmlformats.org/officeDocument/2006/relationships/image" Target="../media/image146.png"/><Relationship Id="rId105" Type="http://schemas.openxmlformats.org/officeDocument/2006/relationships/customXml" Target="../ink/ink148.xml"/><Relationship Id="rId126" Type="http://schemas.openxmlformats.org/officeDocument/2006/relationships/image" Target="../media/image159.png"/><Relationship Id="rId8" Type="http://schemas.openxmlformats.org/officeDocument/2006/relationships/image" Target="../media/image100.png"/><Relationship Id="rId51" Type="http://schemas.openxmlformats.org/officeDocument/2006/relationships/customXml" Target="../ink/ink121.xml"/><Relationship Id="rId72" Type="http://schemas.openxmlformats.org/officeDocument/2006/relationships/image" Target="../media/image132.png"/><Relationship Id="rId93" Type="http://schemas.openxmlformats.org/officeDocument/2006/relationships/customXml" Target="../ink/ink142.xml"/><Relationship Id="rId98" Type="http://schemas.openxmlformats.org/officeDocument/2006/relationships/image" Target="../media/image145.png"/><Relationship Id="rId121" Type="http://schemas.openxmlformats.org/officeDocument/2006/relationships/customXml" Target="../ink/ink156.xml"/><Relationship Id="rId3" Type="http://schemas.openxmlformats.org/officeDocument/2006/relationships/customXml" Target="../ink/ink97.xml"/><Relationship Id="rId25" Type="http://schemas.openxmlformats.org/officeDocument/2006/relationships/customXml" Target="../ink/ink108.xml"/><Relationship Id="rId46" Type="http://schemas.openxmlformats.org/officeDocument/2006/relationships/image" Target="../media/image119.png"/><Relationship Id="rId67" Type="http://schemas.openxmlformats.org/officeDocument/2006/relationships/customXml" Target="../ink/ink129.xml"/><Relationship Id="rId116" Type="http://schemas.openxmlformats.org/officeDocument/2006/relationships/image" Target="../media/image154.png"/><Relationship Id="rId20" Type="http://schemas.openxmlformats.org/officeDocument/2006/relationships/image" Target="../media/image106.png"/><Relationship Id="rId41" Type="http://schemas.openxmlformats.org/officeDocument/2006/relationships/customXml" Target="../ink/ink116.xml"/><Relationship Id="rId62" Type="http://schemas.openxmlformats.org/officeDocument/2006/relationships/image" Target="../media/image127.png"/><Relationship Id="rId83" Type="http://schemas.openxmlformats.org/officeDocument/2006/relationships/customXml" Target="../ink/ink137.xml"/><Relationship Id="rId88" Type="http://schemas.openxmlformats.org/officeDocument/2006/relationships/image" Target="../media/image140.png"/><Relationship Id="rId111" Type="http://schemas.openxmlformats.org/officeDocument/2006/relationships/customXml" Target="../ink/ink151.xml"/><Relationship Id="rId15" Type="http://schemas.openxmlformats.org/officeDocument/2006/relationships/customXml" Target="../ink/ink103.xml"/><Relationship Id="rId36" Type="http://schemas.openxmlformats.org/officeDocument/2006/relationships/image" Target="../media/image114.png"/><Relationship Id="rId57" Type="http://schemas.openxmlformats.org/officeDocument/2006/relationships/customXml" Target="../ink/ink124.xml"/><Relationship Id="rId106" Type="http://schemas.openxmlformats.org/officeDocument/2006/relationships/image" Target="../media/image149.png"/><Relationship Id="rId10" Type="http://schemas.openxmlformats.org/officeDocument/2006/relationships/image" Target="../media/image101.png"/><Relationship Id="rId31" Type="http://schemas.openxmlformats.org/officeDocument/2006/relationships/customXml" Target="../ink/ink111.xml"/><Relationship Id="rId52" Type="http://schemas.openxmlformats.org/officeDocument/2006/relationships/image" Target="../media/image122.png"/><Relationship Id="rId73" Type="http://schemas.openxmlformats.org/officeDocument/2006/relationships/customXml" Target="../ink/ink132.xml"/><Relationship Id="rId78" Type="http://schemas.openxmlformats.org/officeDocument/2006/relationships/image" Target="../media/image135.png"/><Relationship Id="rId94" Type="http://schemas.openxmlformats.org/officeDocument/2006/relationships/image" Target="../media/image143.png"/><Relationship Id="rId99" Type="http://schemas.openxmlformats.org/officeDocument/2006/relationships/customXml" Target="../ink/ink145.xml"/><Relationship Id="rId101" Type="http://schemas.openxmlformats.org/officeDocument/2006/relationships/customXml" Target="../ink/ink146.xml"/><Relationship Id="rId122" Type="http://schemas.openxmlformats.org/officeDocument/2006/relationships/image" Target="../media/image157.png"/><Relationship Id="rId4" Type="http://schemas.openxmlformats.org/officeDocument/2006/relationships/image" Target="../media/image98.png"/><Relationship Id="rId9" Type="http://schemas.openxmlformats.org/officeDocument/2006/relationships/customXml" Target="../ink/ink10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5.xml"/><Relationship Id="rId18" Type="http://schemas.openxmlformats.org/officeDocument/2006/relationships/image" Target="../media/image168.png"/><Relationship Id="rId26" Type="http://schemas.openxmlformats.org/officeDocument/2006/relationships/image" Target="../media/image172.png"/><Relationship Id="rId39" Type="http://schemas.openxmlformats.org/officeDocument/2006/relationships/customXml" Target="../ink/ink178.xml"/><Relationship Id="rId21" Type="http://schemas.openxmlformats.org/officeDocument/2006/relationships/customXml" Target="../ink/ink169.xml"/><Relationship Id="rId34" Type="http://schemas.openxmlformats.org/officeDocument/2006/relationships/image" Target="../media/image176.png"/><Relationship Id="rId42" Type="http://schemas.openxmlformats.org/officeDocument/2006/relationships/image" Target="../media/image180.png"/><Relationship Id="rId47" Type="http://schemas.openxmlformats.org/officeDocument/2006/relationships/customXml" Target="../ink/ink182.xml"/><Relationship Id="rId50" Type="http://schemas.openxmlformats.org/officeDocument/2006/relationships/image" Target="../media/image184.png"/><Relationship Id="rId55" Type="http://schemas.openxmlformats.org/officeDocument/2006/relationships/customXml" Target="../ink/ink186.xml"/><Relationship Id="rId7" Type="http://schemas.openxmlformats.org/officeDocument/2006/relationships/customXml" Target="../ink/ink162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7.png"/><Relationship Id="rId29" Type="http://schemas.openxmlformats.org/officeDocument/2006/relationships/customXml" Target="../ink/ink173.xml"/><Relationship Id="rId11" Type="http://schemas.openxmlformats.org/officeDocument/2006/relationships/customXml" Target="../ink/ink164.xml"/><Relationship Id="rId24" Type="http://schemas.openxmlformats.org/officeDocument/2006/relationships/image" Target="../media/image171.png"/><Relationship Id="rId32" Type="http://schemas.openxmlformats.org/officeDocument/2006/relationships/image" Target="../media/image175.png"/><Relationship Id="rId37" Type="http://schemas.openxmlformats.org/officeDocument/2006/relationships/customXml" Target="../ink/ink177.xml"/><Relationship Id="rId40" Type="http://schemas.openxmlformats.org/officeDocument/2006/relationships/image" Target="../media/image179.png"/><Relationship Id="rId45" Type="http://schemas.openxmlformats.org/officeDocument/2006/relationships/customXml" Target="../ink/ink181.xml"/><Relationship Id="rId53" Type="http://schemas.openxmlformats.org/officeDocument/2006/relationships/customXml" Target="../ink/ink185.xml"/><Relationship Id="rId58" Type="http://schemas.openxmlformats.org/officeDocument/2006/relationships/image" Target="../media/image188.png"/><Relationship Id="rId5" Type="http://schemas.openxmlformats.org/officeDocument/2006/relationships/customXml" Target="../ink/ink161.xml"/><Relationship Id="rId61" Type="http://schemas.openxmlformats.org/officeDocument/2006/relationships/customXml" Target="../ink/ink189.xml"/><Relationship Id="rId19" Type="http://schemas.openxmlformats.org/officeDocument/2006/relationships/customXml" Target="../ink/ink168.xml"/><Relationship Id="rId14" Type="http://schemas.openxmlformats.org/officeDocument/2006/relationships/image" Target="../media/image166.png"/><Relationship Id="rId22" Type="http://schemas.openxmlformats.org/officeDocument/2006/relationships/image" Target="../media/image170.png"/><Relationship Id="rId27" Type="http://schemas.openxmlformats.org/officeDocument/2006/relationships/customXml" Target="../ink/ink172.xml"/><Relationship Id="rId30" Type="http://schemas.openxmlformats.org/officeDocument/2006/relationships/image" Target="../media/image174.png"/><Relationship Id="rId35" Type="http://schemas.openxmlformats.org/officeDocument/2006/relationships/customXml" Target="../ink/ink176.xml"/><Relationship Id="rId43" Type="http://schemas.openxmlformats.org/officeDocument/2006/relationships/customXml" Target="../ink/ink180.xml"/><Relationship Id="rId48" Type="http://schemas.openxmlformats.org/officeDocument/2006/relationships/image" Target="../media/image183.png"/><Relationship Id="rId56" Type="http://schemas.openxmlformats.org/officeDocument/2006/relationships/image" Target="../media/image187.png"/><Relationship Id="rId8" Type="http://schemas.openxmlformats.org/officeDocument/2006/relationships/image" Target="../media/image163.png"/><Relationship Id="rId51" Type="http://schemas.openxmlformats.org/officeDocument/2006/relationships/customXml" Target="../ink/ink184.xml"/><Relationship Id="rId3" Type="http://schemas.openxmlformats.org/officeDocument/2006/relationships/customXml" Target="../ink/ink160.xml"/><Relationship Id="rId12" Type="http://schemas.openxmlformats.org/officeDocument/2006/relationships/image" Target="../media/image165.png"/><Relationship Id="rId17" Type="http://schemas.openxmlformats.org/officeDocument/2006/relationships/customXml" Target="../ink/ink167.xml"/><Relationship Id="rId25" Type="http://schemas.openxmlformats.org/officeDocument/2006/relationships/customXml" Target="../ink/ink171.xml"/><Relationship Id="rId33" Type="http://schemas.openxmlformats.org/officeDocument/2006/relationships/customXml" Target="../ink/ink175.xml"/><Relationship Id="rId38" Type="http://schemas.openxmlformats.org/officeDocument/2006/relationships/image" Target="../media/image178.png"/><Relationship Id="rId46" Type="http://schemas.openxmlformats.org/officeDocument/2006/relationships/image" Target="../media/image182.png"/><Relationship Id="rId59" Type="http://schemas.openxmlformats.org/officeDocument/2006/relationships/customXml" Target="../ink/ink188.xml"/><Relationship Id="rId20" Type="http://schemas.openxmlformats.org/officeDocument/2006/relationships/image" Target="../media/image169.png"/><Relationship Id="rId41" Type="http://schemas.openxmlformats.org/officeDocument/2006/relationships/customXml" Target="../ink/ink179.xml"/><Relationship Id="rId54" Type="http://schemas.openxmlformats.org/officeDocument/2006/relationships/image" Target="../media/image186.png"/><Relationship Id="rId6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2.png"/><Relationship Id="rId15" Type="http://schemas.openxmlformats.org/officeDocument/2006/relationships/customXml" Target="../ink/ink166.xml"/><Relationship Id="rId23" Type="http://schemas.openxmlformats.org/officeDocument/2006/relationships/customXml" Target="../ink/ink170.xml"/><Relationship Id="rId28" Type="http://schemas.openxmlformats.org/officeDocument/2006/relationships/image" Target="../media/image173.png"/><Relationship Id="rId36" Type="http://schemas.openxmlformats.org/officeDocument/2006/relationships/image" Target="../media/image177.png"/><Relationship Id="rId49" Type="http://schemas.openxmlformats.org/officeDocument/2006/relationships/customXml" Target="../ink/ink183.xml"/><Relationship Id="rId57" Type="http://schemas.openxmlformats.org/officeDocument/2006/relationships/customXml" Target="../ink/ink187.xml"/><Relationship Id="rId10" Type="http://schemas.openxmlformats.org/officeDocument/2006/relationships/image" Target="../media/image164.png"/><Relationship Id="rId31" Type="http://schemas.openxmlformats.org/officeDocument/2006/relationships/customXml" Target="../ink/ink174.xml"/><Relationship Id="rId44" Type="http://schemas.openxmlformats.org/officeDocument/2006/relationships/image" Target="../media/image181.png"/><Relationship Id="rId52" Type="http://schemas.openxmlformats.org/officeDocument/2006/relationships/image" Target="../media/image185.png"/><Relationship Id="rId60" Type="http://schemas.openxmlformats.org/officeDocument/2006/relationships/image" Target="../media/image189.png"/><Relationship Id="rId4" Type="http://schemas.openxmlformats.org/officeDocument/2006/relationships/image" Target="../media/image161.png"/><Relationship Id="rId9" Type="http://schemas.openxmlformats.org/officeDocument/2006/relationships/customXml" Target="../ink/ink163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5.xml"/><Relationship Id="rId18" Type="http://schemas.openxmlformats.org/officeDocument/2006/relationships/image" Target="../media/image198.png"/><Relationship Id="rId26" Type="http://schemas.openxmlformats.org/officeDocument/2006/relationships/image" Target="../media/image202.png"/><Relationship Id="rId39" Type="http://schemas.openxmlformats.org/officeDocument/2006/relationships/customXml" Target="../ink/ink208.xml"/><Relationship Id="rId21" Type="http://schemas.openxmlformats.org/officeDocument/2006/relationships/customXml" Target="../ink/ink199.xml"/><Relationship Id="rId34" Type="http://schemas.openxmlformats.org/officeDocument/2006/relationships/image" Target="../media/image206.png"/><Relationship Id="rId42" Type="http://schemas.openxmlformats.org/officeDocument/2006/relationships/image" Target="../media/image210.png"/><Relationship Id="rId47" Type="http://schemas.openxmlformats.org/officeDocument/2006/relationships/customXml" Target="../ink/ink212.xml"/><Relationship Id="rId50" Type="http://schemas.openxmlformats.org/officeDocument/2006/relationships/image" Target="../media/image214.png"/><Relationship Id="rId7" Type="http://schemas.openxmlformats.org/officeDocument/2006/relationships/customXml" Target="../ink/ink192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97.png"/><Relationship Id="rId29" Type="http://schemas.openxmlformats.org/officeDocument/2006/relationships/customXml" Target="../ink/ink203.xml"/><Relationship Id="rId11" Type="http://schemas.openxmlformats.org/officeDocument/2006/relationships/customXml" Target="../ink/ink194.xml"/><Relationship Id="rId24" Type="http://schemas.openxmlformats.org/officeDocument/2006/relationships/image" Target="../media/image201.png"/><Relationship Id="rId32" Type="http://schemas.openxmlformats.org/officeDocument/2006/relationships/image" Target="../media/image205.png"/><Relationship Id="rId37" Type="http://schemas.openxmlformats.org/officeDocument/2006/relationships/customXml" Target="../ink/ink207.xml"/><Relationship Id="rId40" Type="http://schemas.openxmlformats.org/officeDocument/2006/relationships/image" Target="../media/image209.png"/><Relationship Id="rId45" Type="http://schemas.openxmlformats.org/officeDocument/2006/relationships/customXml" Target="../ink/ink211.xml"/><Relationship Id="rId5" Type="http://schemas.openxmlformats.org/officeDocument/2006/relationships/customXml" Target="../ink/ink191.xml"/><Relationship Id="rId15" Type="http://schemas.openxmlformats.org/officeDocument/2006/relationships/customXml" Target="../ink/ink196.xml"/><Relationship Id="rId23" Type="http://schemas.openxmlformats.org/officeDocument/2006/relationships/customXml" Target="../ink/ink200.xml"/><Relationship Id="rId28" Type="http://schemas.openxmlformats.org/officeDocument/2006/relationships/image" Target="../media/image203.png"/><Relationship Id="rId36" Type="http://schemas.openxmlformats.org/officeDocument/2006/relationships/image" Target="../media/image207.png"/><Relationship Id="rId49" Type="http://schemas.openxmlformats.org/officeDocument/2006/relationships/customXml" Target="../ink/ink213.xml"/><Relationship Id="rId10" Type="http://schemas.openxmlformats.org/officeDocument/2006/relationships/image" Target="../media/image194.png"/><Relationship Id="rId19" Type="http://schemas.openxmlformats.org/officeDocument/2006/relationships/customXml" Target="../ink/ink198.xml"/><Relationship Id="rId31" Type="http://schemas.openxmlformats.org/officeDocument/2006/relationships/customXml" Target="../ink/ink204.xml"/><Relationship Id="rId44" Type="http://schemas.openxmlformats.org/officeDocument/2006/relationships/image" Target="../media/image211.png"/><Relationship Id="rId4" Type="http://schemas.openxmlformats.org/officeDocument/2006/relationships/image" Target="../media/image191.png"/><Relationship Id="rId9" Type="http://schemas.openxmlformats.org/officeDocument/2006/relationships/customXml" Target="../ink/ink193.xml"/><Relationship Id="rId14" Type="http://schemas.openxmlformats.org/officeDocument/2006/relationships/image" Target="../media/image196.png"/><Relationship Id="rId22" Type="http://schemas.openxmlformats.org/officeDocument/2006/relationships/image" Target="../media/image200.png"/><Relationship Id="rId27" Type="http://schemas.openxmlformats.org/officeDocument/2006/relationships/customXml" Target="../ink/ink202.xml"/><Relationship Id="rId30" Type="http://schemas.openxmlformats.org/officeDocument/2006/relationships/image" Target="../media/image204.png"/><Relationship Id="rId35" Type="http://schemas.openxmlformats.org/officeDocument/2006/relationships/customXml" Target="../ink/ink206.xml"/><Relationship Id="rId43" Type="http://schemas.openxmlformats.org/officeDocument/2006/relationships/customXml" Target="../ink/ink210.xml"/><Relationship Id="rId48" Type="http://schemas.openxmlformats.org/officeDocument/2006/relationships/image" Target="../media/image213.png"/><Relationship Id="rId8" Type="http://schemas.openxmlformats.org/officeDocument/2006/relationships/image" Target="../media/image193.png"/><Relationship Id="rId3" Type="http://schemas.openxmlformats.org/officeDocument/2006/relationships/customXml" Target="../ink/ink190.xml"/><Relationship Id="rId12" Type="http://schemas.openxmlformats.org/officeDocument/2006/relationships/image" Target="../media/image195.png"/><Relationship Id="rId17" Type="http://schemas.openxmlformats.org/officeDocument/2006/relationships/customXml" Target="../ink/ink197.xml"/><Relationship Id="rId25" Type="http://schemas.openxmlformats.org/officeDocument/2006/relationships/customXml" Target="../ink/ink201.xml"/><Relationship Id="rId33" Type="http://schemas.openxmlformats.org/officeDocument/2006/relationships/customXml" Target="../ink/ink205.xml"/><Relationship Id="rId38" Type="http://schemas.openxmlformats.org/officeDocument/2006/relationships/image" Target="../media/image208.png"/><Relationship Id="rId46" Type="http://schemas.openxmlformats.org/officeDocument/2006/relationships/image" Target="../media/image212.png"/><Relationship Id="rId20" Type="http://schemas.openxmlformats.org/officeDocument/2006/relationships/image" Target="../media/image199.png"/><Relationship Id="rId41" Type="http://schemas.openxmlformats.org/officeDocument/2006/relationships/customXml" Target="../ink/ink20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customXml" Target="../ink/ink219.xml"/><Relationship Id="rId18" Type="http://schemas.openxmlformats.org/officeDocument/2006/relationships/image" Target="../media/image222.png"/><Relationship Id="rId3" Type="http://schemas.openxmlformats.org/officeDocument/2006/relationships/customXml" Target="../ink/ink214.xml"/><Relationship Id="rId21" Type="http://schemas.openxmlformats.org/officeDocument/2006/relationships/customXml" Target="../ink/ink223.xml"/><Relationship Id="rId7" Type="http://schemas.openxmlformats.org/officeDocument/2006/relationships/customXml" Target="../ink/ink216.xml"/><Relationship Id="rId12" Type="http://schemas.openxmlformats.org/officeDocument/2006/relationships/image" Target="../media/image219.png"/><Relationship Id="rId17" Type="http://schemas.openxmlformats.org/officeDocument/2006/relationships/customXml" Target="../ink/ink221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21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6.png"/><Relationship Id="rId11" Type="http://schemas.openxmlformats.org/officeDocument/2006/relationships/customXml" Target="../ink/ink218.xml"/><Relationship Id="rId24" Type="http://schemas.openxmlformats.org/officeDocument/2006/relationships/image" Target="../media/image225.png"/><Relationship Id="rId5" Type="http://schemas.openxmlformats.org/officeDocument/2006/relationships/customXml" Target="../ink/ink215.xml"/><Relationship Id="rId15" Type="http://schemas.openxmlformats.org/officeDocument/2006/relationships/customXml" Target="../ink/ink220.xml"/><Relationship Id="rId23" Type="http://schemas.openxmlformats.org/officeDocument/2006/relationships/customXml" Target="../ink/ink224.xml"/><Relationship Id="rId10" Type="http://schemas.openxmlformats.org/officeDocument/2006/relationships/image" Target="../media/image218.png"/><Relationship Id="rId19" Type="http://schemas.openxmlformats.org/officeDocument/2006/relationships/customXml" Target="../ink/ink222.xml"/><Relationship Id="rId4" Type="http://schemas.openxmlformats.org/officeDocument/2006/relationships/image" Target="../media/image215.png"/><Relationship Id="rId9" Type="http://schemas.openxmlformats.org/officeDocument/2006/relationships/customXml" Target="../ink/ink217.xml"/><Relationship Id="rId14" Type="http://schemas.openxmlformats.org/officeDocument/2006/relationships/image" Target="../media/image220.png"/><Relationship Id="rId22" Type="http://schemas.openxmlformats.org/officeDocument/2006/relationships/image" Target="../media/image22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50" Type="http://schemas.openxmlformats.org/officeDocument/2006/relationships/image" Target="../media/image24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9.png"/><Relationship Id="rId21" Type="http://schemas.openxmlformats.org/officeDocument/2006/relationships/customXml" Target="../ink/ink234.xml"/><Relationship Id="rId42" Type="http://schemas.openxmlformats.org/officeDocument/2006/relationships/image" Target="../media/image247.png"/><Relationship Id="rId47" Type="http://schemas.openxmlformats.org/officeDocument/2006/relationships/customXml" Target="../ink/ink247.xml"/><Relationship Id="rId63" Type="http://schemas.openxmlformats.org/officeDocument/2006/relationships/customXml" Target="../ink/ink255.xml"/><Relationship Id="rId68" Type="http://schemas.openxmlformats.org/officeDocument/2006/relationships/image" Target="../media/image260.png"/><Relationship Id="rId7" Type="http://schemas.openxmlformats.org/officeDocument/2006/relationships/customXml" Target="../ink/ink227.xml"/><Relationship Id="rId71" Type="http://schemas.openxmlformats.org/officeDocument/2006/relationships/customXml" Target="../ink/ink259.xm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34.png"/><Relationship Id="rId29" Type="http://schemas.openxmlformats.org/officeDocument/2006/relationships/customXml" Target="../ink/ink238.xml"/><Relationship Id="rId11" Type="http://schemas.openxmlformats.org/officeDocument/2006/relationships/customXml" Target="../ink/ink229.xml"/><Relationship Id="rId24" Type="http://schemas.openxmlformats.org/officeDocument/2006/relationships/image" Target="../media/image238.png"/><Relationship Id="rId32" Type="http://schemas.openxmlformats.org/officeDocument/2006/relationships/image" Target="../media/image242.png"/><Relationship Id="rId37" Type="http://schemas.openxmlformats.org/officeDocument/2006/relationships/customXml" Target="../ink/ink242.xml"/><Relationship Id="rId40" Type="http://schemas.openxmlformats.org/officeDocument/2006/relationships/image" Target="../media/image246.png"/><Relationship Id="rId45" Type="http://schemas.openxmlformats.org/officeDocument/2006/relationships/customXml" Target="../ink/ink246.xml"/><Relationship Id="rId53" Type="http://schemas.openxmlformats.org/officeDocument/2006/relationships/customXml" Target="../ink/ink250.xml"/><Relationship Id="rId58" Type="http://schemas.openxmlformats.org/officeDocument/2006/relationships/image" Target="../media/image255.png"/><Relationship Id="rId66" Type="http://schemas.openxmlformats.org/officeDocument/2006/relationships/image" Target="../media/image259.png"/><Relationship Id="rId5" Type="http://schemas.openxmlformats.org/officeDocument/2006/relationships/customXml" Target="../ink/ink226.xml"/><Relationship Id="rId61" Type="http://schemas.openxmlformats.org/officeDocument/2006/relationships/customXml" Target="../ink/ink254.xml"/><Relationship Id="rId19" Type="http://schemas.openxmlformats.org/officeDocument/2006/relationships/customXml" Target="../ink/ink233.xml"/><Relationship Id="rId14" Type="http://schemas.openxmlformats.org/officeDocument/2006/relationships/image" Target="../media/image233.png"/><Relationship Id="rId22" Type="http://schemas.openxmlformats.org/officeDocument/2006/relationships/image" Target="../media/image237.png"/><Relationship Id="rId27" Type="http://schemas.openxmlformats.org/officeDocument/2006/relationships/customXml" Target="../ink/ink237.xml"/><Relationship Id="rId30" Type="http://schemas.openxmlformats.org/officeDocument/2006/relationships/image" Target="../media/image241.png"/><Relationship Id="rId35" Type="http://schemas.openxmlformats.org/officeDocument/2006/relationships/customXml" Target="../ink/ink241.xml"/><Relationship Id="rId43" Type="http://schemas.openxmlformats.org/officeDocument/2006/relationships/customXml" Target="../ink/ink245.xml"/><Relationship Id="rId48" Type="http://schemas.openxmlformats.org/officeDocument/2006/relationships/image" Target="../media/image250.png"/><Relationship Id="rId56" Type="http://schemas.openxmlformats.org/officeDocument/2006/relationships/image" Target="../media/image254.png"/><Relationship Id="rId64" Type="http://schemas.openxmlformats.org/officeDocument/2006/relationships/image" Target="../media/image258.png"/><Relationship Id="rId69" Type="http://schemas.openxmlformats.org/officeDocument/2006/relationships/customXml" Target="../ink/ink258.xml"/><Relationship Id="rId8" Type="http://schemas.openxmlformats.org/officeDocument/2006/relationships/image" Target="../media/image230.png"/><Relationship Id="rId51" Type="http://schemas.openxmlformats.org/officeDocument/2006/relationships/customXml" Target="../ink/ink249.xml"/><Relationship Id="rId72" Type="http://schemas.openxmlformats.org/officeDocument/2006/relationships/image" Target="../media/image262.png"/><Relationship Id="rId3" Type="http://schemas.openxmlformats.org/officeDocument/2006/relationships/customXml" Target="../ink/ink225.xml"/><Relationship Id="rId12" Type="http://schemas.openxmlformats.org/officeDocument/2006/relationships/image" Target="../media/image232.png"/><Relationship Id="rId17" Type="http://schemas.openxmlformats.org/officeDocument/2006/relationships/customXml" Target="../ink/ink232.xml"/><Relationship Id="rId25" Type="http://schemas.openxmlformats.org/officeDocument/2006/relationships/customXml" Target="../ink/ink236.xml"/><Relationship Id="rId33" Type="http://schemas.openxmlformats.org/officeDocument/2006/relationships/customXml" Target="../ink/ink240.xml"/><Relationship Id="rId38" Type="http://schemas.openxmlformats.org/officeDocument/2006/relationships/image" Target="../media/image245.png"/><Relationship Id="rId46" Type="http://schemas.openxmlformats.org/officeDocument/2006/relationships/image" Target="../media/image249.png"/><Relationship Id="rId59" Type="http://schemas.openxmlformats.org/officeDocument/2006/relationships/customXml" Target="../ink/ink253.xml"/><Relationship Id="rId67" Type="http://schemas.openxmlformats.org/officeDocument/2006/relationships/customXml" Target="../ink/ink257.xml"/><Relationship Id="rId20" Type="http://schemas.openxmlformats.org/officeDocument/2006/relationships/image" Target="../media/image236.png"/><Relationship Id="rId41" Type="http://schemas.openxmlformats.org/officeDocument/2006/relationships/customXml" Target="../ink/ink244.xml"/><Relationship Id="rId54" Type="http://schemas.openxmlformats.org/officeDocument/2006/relationships/image" Target="../media/image253.png"/><Relationship Id="rId62" Type="http://schemas.openxmlformats.org/officeDocument/2006/relationships/image" Target="../media/image257.png"/><Relationship Id="rId70" Type="http://schemas.openxmlformats.org/officeDocument/2006/relationships/image" Target="../media/image2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9.png"/><Relationship Id="rId15" Type="http://schemas.openxmlformats.org/officeDocument/2006/relationships/customXml" Target="../ink/ink231.xml"/><Relationship Id="rId23" Type="http://schemas.openxmlformats.org/officeDocument/2006/relationships/customXml" Target="../ink/ink235.xml"/><Relationship Id="rId28" Type="http://schemas.openxmlformats.org/officeDocument/2006/relationships/image" Target="../media/image240.png"/><Relationship Id="rId36" Type="http://schemas.openxmlformats.org/officeDocument/2006/relationships/image" Target="../media/image244.png"/><Relationship Id="rId49" Type="http://schemas.openxmlformats.org/officeDocument/2006/relationships/customXml" Target="../ink/ink248.xml"/><Relationship Id="rId57" Type="http://schemas.openxmlformats.org/officeDocument/2006/relationships/customXml" Target="../ink/ink252.xml"/><Relationship Id="rId10" Type="http://schemas.openxmlformats.org/officeDocument/2006/relationships/image" Target="../media/image231.png"/><Relationship Id="rId31" Type="http://schemas.openxmlformats.org/officeDocument/2006/relationships/customXml" Target="../ink/ink239.xml"/><Relationship Id="rId44" Type="http://schemas.openxmlformats.org/officeDocument/2006/relationships/image" Target="../media/image248.png"/><Relationship Id="rId52" Type="http://schemas.openxmlformats.org/officeDocument/2006/relationships/image" Target="../media/image252.png"/><Relationship Id="rId60" Type="http://schemas.openxmlformats.org/officeDocument/2006/relationships/image" Target="../media/image256.png"/><Relationship Id="rId65" Type="http://schemas.openxmlformats.org/officeDocument/2006/relationships/customXml" Target="../ink/ink256.xml"/><Relationship Id="rId4" Type="http://schemas.openxmlformats.org/officeDocument/2006/relationships/image" Target="../media/image228.png"/><Relationship Id="rId9" Type="http://schemas.openxmlformats.org/officeDocument/2006/relationships/customXml" Target="../ink/ink228.xml"/><Relationship Id="rId13" Type="http://schemas.openxmlformats.org/officeDocument/2006/relationships/customXml" Target="../ink/ink230.xml"/><Relationship Id="rId18" Type="http://schemas.openxmlformats.org/officeDocument/2006/relationships/image" Target="../media/image235.png"/><Relationship Id="rId39" Type="http://schemas.openxmlformats.org/officeDocument/2006/relationships/customXml" Target="../ink/ink243.xml"/><Relationship Id="rId34" Type="http://schemas.openxmlformats.org/officeDocument/2006/relationships/image" Target="../media/image243.png"/><Relationship Id="rId50" Type="http://schemas.openxmlformats.org/officeDocument/2006/relationships/image" Target="../media/image251.png"/><Relationship Id="rId55" Type="http://schemas.openxmlformats.org/officeDocument/2006/relationships/customXml" Target="../ink/ink25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49.png"/><Relationship Id="rId50" Type="http://schemas.openxmlformats.org/officeDocument/2006/relationships/customXml" Target="../ink/ink50.xml"/><Relationship Id="rId55" Type="http://schemas.openxmlformats.org/officeDocument/2006/relationships/image" Target="../media/image5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3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44.png"/><Relationship Id="rId40" Type="http://schemas.openxmlformats.org/officeDocument/2006/relationships/customXml" Target="../ink/ink45.xml"/><Relationship Id="rId45" Type="http://schemas.openxmlformats.org/officeDocument/2006/relationships/image" Target="../media/image48.png"/><Relationship Id="rId53" Type="http://schemas.openxmlformats.org/officeDocument/2006/relationships/image" Target="../media/image52.png"/><Relationship Id="rId5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customXml" Target="../ink/ink27.xml"/><Relationship Id="rId9" Type="http://schemas.openxmlformats.org/officeDocument/2006/relationships/image" Target="../media/image30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39.png"/><Relationship Id="rId30" Type="http://schemas.openxmlformats.org/officeDocument/2006/relationships/customXml" Target="../ink/ink40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8" Type="http://schemas.openxmlformats.org/officeDocument/2006/relationships/customXml" Target="../ink/ink29.xml"/><Relationship Id="rId51" Type="http://schemas.openxmlformats.org/officeDocument/2006/relationships/image" Target="../media/image51.png"/><Relationship Id="rId3" Type="http://schemas.openxmlformats.org/officeDocument/2006/relationships/image" Target="../media/image27.png"/><Relationship Id="rId12" Type="http://schemas.openxmlformats.org/officeDocument/2006/relationships/customXml" Target="../ink/ink31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20" Type="http://schemas.openxmlformats.org/officeDocument/2006/relationships/customXml" Target="../ink/ink35.xml"/><Relationship Id="rId41" Type="http://schemas.openxmlformats.org/officeDocument/2006/relationships/image" Target="../media/image46.png"/><Relationship Id="rId54" Type="http://schemas.openxmlformats.org/officeDocument/2006/relationships/customXml" Target="../ink/ink5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8.xm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50.png"/><Relationship Id="rId57" Type="http://schemas.openxmlformats.org/officeDocument/2006/relationships/image" Target="../media/image54.png"/><Relationship Id="rId10" Type="http://schemas.openxmlformats.org/officeDocument/2006/relationships/customXml" Target="../ink/ink30.xml"/><Relationship Id="rId31" Type="http://schemas.openxmlformats.org/officeDocument/2006/relationships/image" Target="../media/image41.png"/><Relationship Id="rId44" Type="http://schemas.openxmlformats.org/officeDocument/2006/relationships/customXml" Target="../ink/ink47.xml"/><Relationship Id="rId52" Type="http://schemas.openxmlformats.org/officeDocument/2006/relationships/customXml" Target="../ink/ink5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Design (LLD)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294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age;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address;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Person p1, p2;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294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age;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address;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Person p1, p2;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17675" y="1372400"/>
            <a:ext cx="2625600" cy="153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" name="Google Shape;119;p23"/>
          <p:cNvCxnSpPr>
            <a:stCxn id="120" idx="1"/>
          </p:cNvCxnSpPr>
          <p:nvPr/>
        </p:nvCxnSpPr>
        <p:spPr>
          <a:xfrm flipH="1">
            <a:off x="3067025" y="1460050"/>
            <a:ext cx="3353400" cy="16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3"/>
          <p:cNvSpPr txBox="1"/>
          <p:nvPr/>
        </p:nvSpPr>
        <p:spPr>
          <a:xfrm>
            <a:off x="6420425" y="1229200"/>
            <a:ext cx="274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Custom defined.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294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age;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address;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Person p1, p2;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17675" y="1372400"/>
            <a:ext cx="2625600" cy="153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24"/>
          <p:cNvCxnSpPr>
            <a:stCxn id="129" idx="1"/>
          </p:cNvCxnSpPr>
          <p:nvPr/>
        </p:nvCxnSpPr>
        <p:spPr>
          <a:xfrm flipH="1">
            <a:off x="3067025" y="1460050"/>
            <a:ext cx="3353400" cy="16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24"/>
          <p:cNvSpPr txBox="1"/>
          <p:nvPr/>
        </p:nvSpPr>
        <p:spPr>
          <a:xfrm>
            <a:off x="6420425" y="1229200"/>
            <a:ext cx="274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Custom defined.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895050" y="3520500"/>
            <a:ext cx="811500" cy="16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24"/>
          <p:cNvCxnSpPr>
            <a:stCxn id="132" idx="1"/>
            <a:endCxn id="130" idx="3"/>
          </p:cNvCxnSpPr>
          <p:nvPr/>
        </p:nvCxnSpPr>
        <p:spPr>
          <a:xfrm flipH="1">
            <a:off x="1706550" y="3376800"/>
            <a:ext cx="3138600" cy="22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4"/>
          <p:cNvSpPr txBox="1"/>
          <p:nvPr/>
        </p:nvSpPr>
        <p:spPr>
          <a:xfrm>
            <a:off x="4845150" y="3145950"/>
            <a:ext cx="274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Non-primitive data-type</a:t>
            </a:r>
            <a:endParaRPr sz="180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2014C1-316E-EC5A-B25B-FE1938C1F0AB}"/>
              </a:ext>
            </a:extLst>
          </p:cNvPr>
          <p:cNvGrpSpPr/>
          <p:nvPr/>
        </p:nvGrpSpPr>
        <p:grpSpPr>
          <a:xfrm>
            <a:off x="2541257" y="456497"/>
            <a:ext cx="3891600" cy="1131840"/>
            <a:chOff x="2541257" y="456497"/>
            <a:chExt cx="3891600" cy="11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FFA7E5E-6553-0D5C-6647-50D432AB6B86}"/>
                    </a:ext>
                  </a:extLst>
                </p14:cNvPr>
                <p14:cNvContentPartPr/>
                <p14:nvPr/>
              </p14:nvContentPartPr>
              <p14:xfrm>
                <a:off x="2541257" y="1260377"/>
                <a:ext cx="721440" cy="327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FFA7E5E-6553-0D5C-6647-50D432AB6B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0817" y="1249577"/>
                  <a:ext cx="7426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9ADB72C-0CF8-D12A-B86A-C8DCEF146F76}"/>
                    </a:ext>
                  </a:extLst>
                </p14:cNvPr>
                <p14:cNvContentPartPr/>
                <p14:nvPr/>
              </p14:nvContentPartPr>
              <p14:xfrm>
                <a:off x="3318857" y="1095497"/>
                <a:ext cx="177840" cy="176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9ADB72C-0CF8-D12A-B86A-C8DCEF146F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8057" y="1084697"/>
                  <a:ext cx="199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4487C7-6216-A9DC-3E23-FC0298DD093F}"/>
                    </a:ext>
                  </a:extLst>
                </p14:cNvPr>
                <p14:cNvContentPartPr/>
                <p14:nvPr/>
              </p14:nvContentPartPr>
              <p14:xfrm>
                <a:off x="3514697" y="1027817"/>
                <a:ext cx="185400" cy="167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4487C7-6216-A9DC-3E23-FC0298DD09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3897" y="1017377"/>
                  <a:ext cx="206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D05112-5437-A727-DCFC-D35256019A74}"/>
                    </a:ext>
                  </a:extLst>
                </p14:cNvPr>
                <p14:cNvContentPartPr/>
                <p14:nvPr/>
              </p14:nvContentPartPr>
              <p14:xfrm>
                <a:off x="3713417" y="970217"/>
                <a:ext cx="163080" cy="113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D05112-5437-A727-DCFC-D35256019A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02977" y="959417"/>
                  <a:ext cx="184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E72516-E9CF-B108-DC5C-24DEBFE2C3AD}"/>
                    </a:ext>
                  </a:extLst>
                </p14:cNvPr>
                <p14:cNvContentPartPr/>
                <p14:nvPr/>
              </p14:nvContentPartPr>
              <p14:xfrm>
                <a:off x="4012217" y="713177"/>
                <a:ext cx="123480" cy="21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E72516-E9CF-B108-DC5C-24DEBFE2C3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01777" y="702377"/>
                  <a:ext cx="144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68A38D2-EACF-C130-73CF-35E67143B29E}"/>
                    </a:ext>
                  </a:extLst>
                </p14:cNvPr>
                <p14:cNvContentPartPr/>
                <p14:nvPr/>
              </p14:nvContentPartPr>
              <p14:xfrm>
                <a:off x="4158017" y="594737"/>
                <a:ext cx="212760" cy="26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68A38D2-EACF-C130-73CF-35E67143B2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47217" y="583937"/>
                  <a:ext cx="234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26797A-09CC-14AE-9721-33747CD02E29}"/>
                    </a:ext>
                  </a:extLst>
                </p14:cNvPr>
                <p14:cNvContentPartPr/>
                <p14:nvPr/>
              </p14:nvContentPartPr>
              <p14:xfrm>
                <a:off x="4282937" y="622457"/>
                <a:ext cx="356040" cy="12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26797A-09CC-14AE-9721-33747CD02E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72497" y="612017"/>
                  <a:ext cx="377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3CAE2E-746C-93E6-948C-155EA572774D}"/>
                    </a:ext>
                  </a:extLst>
                </p14:cNvPr>
                <p14:cNvContentPartPr/>
                <p14:nvPr/>
              </p14:nvContentPartPr>
              <p14:xfrm>
                <a:off x="4610537" y="458297"/>
                <a:ext cx="90000" cy="20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3CAE2E-746C-93E6-948C-155EA57277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99737" y="447857"/>
                  <a:ext cx="111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0F4963-B0DD-1782-A08C-BFEE2C8DE37F}"/>
                    </a:ext>
                  </a:extLst>
                </p14:cNvPr>
                <p14:cNvContentPartPr/>
                <p14:nvPr/>
              </p14:nvContentPartPr>
              <p14:xfrm>
                <a:off x="4538897" y="486737"/>
                <a:ext cx="362160" cy="29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0F4963-B0DD-1782-A08C-BFEE2C8DE3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28457" y="476297"/>
                  <a:ext cx="3834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F48E19-9294-F74B-8333-F0B3154CF14E}"/>
                    </a:ext>
                  </a:extLst>
                </p14:cNvPr>
                <p14:cNvContentPartPr/>
                <p14:nvPr/>
              </p14:nvContentPartPr>
              <p14:xfrm>
                <a:off x="4866857" y="473777"/>
                <a:ext cx="47160" cy="13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F48E19-9294-F74B-8333-F0B3154CF14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56417" y="463337"/>
                  <a:ext cx="68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88DD80-58A2-01A6-9D1D-A1BE99404BFF}"/>
                    </a:ext>
                  </a:extLst>
                </p14:cNvPr>
                <p14:cNvContentPartPr/>
                <p14:nvPr/>
              </p14:nvContentPartPr>
              <p14:xfrm>
                <a:off x="4956137" y="456497"/>
                <a:ext cx="140040" cy="9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88DD80-58A2-01A6-9D1D-A1BE99404B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45337" y="446057"/>
                  <a:ext cx="161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C44797-42A9-7723-7FCA-49C52084D9BD}"/>
                    </a:ext>
                  </a:extLst>
                </p14:cNvPr>
                <p14:cNvContentPartPr/>
                <p14:nvPr/>
              </p14:nvContentPartPr>
              <p14:xfrm>
                <a:off x="3759137" y="1283057"/>
                <a:ext cx="188280" cy="177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C44797-42A9-7723-7FCA-49C52084D9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48337" y="1272617"/>
                  <a:ext cx="209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0C3AD6-8157-C1F9-FC21-06DDC2EB1673}"/>
                    </a:ext>
                  </a:extLst>
                </p14:cNvPr>
                <p14:cNvContentPartPr/>
                <p14:nvPr/>
              </p14:nvContentPartPr>
              <p14:xfrm>
                <a:off x="4018337" y="1166777"/>
                <a:ext cx="211320" cy="186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0C3AD6-8157-C1F9-FC21-06DDC2EB16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07897" y="1155977"/>
                  <a:ext cx="232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288881E-4A53-5962-00CA-1B3FB5C079AA}"/>
                    </a:ext>
                  </a:extLst>
                </p14:cNvPr>
                <p14:cNvContentPartPr/>
                <p14:nvPr/>
              </p14:nvContentPartPr>
              <p14:xfrm>
                <a:off x="4236857" y="1074977"/>
                <a:ext cx="5760" cy="29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288881E-4A53-5962-00CA-1B3FB5C079A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26057" y="1064537"/>
                  <a:ext cx="27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1E0B2B-52CF-B76E-8735-22277CD96653}"/>
                    </a:ext>
                  </a:extLst>
                </p14:cNvPr>
                <p14:cNvContentPartPr/>
                <p14:nvPr/>
              </p14:nvContentPartPr>
              <p14:xfrm>
                <a:off x="4317497" y="1011617"/>
                <a:ext cx="407880" cy="21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1E0B2B-52CF-B76E-8735-22277CD966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07057" y="1001177"/>
                  <a:ext cx="429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8330C1-E029-CD1E-4CA9-75AACF5F44B0}"/>
                    </a:ext>
                  </a:extLst>
                </p14:cNvPr>
                <p14:cNvContentPartPr/>
                <p14:nvPr/>
              </p14:nvContentPartPr>
              <p14:xfrm>
                <a:off x="4960817" y="842777"/>
                <a:ext cx="329040" cy="18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8330C1-E029-CD1E-4CA9-75AACF5F44B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50017" y="831977"/>
                  <a:ext cx="350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15529D-8405-5496-8D5D-0696DE341827}"/>
                    </a:ext>
                  </a:extLst>
                </p14:cNvPr>
                <p14:cNvContentPartPr/>
                <p14:nvPr/>
              </p14:nvContentPartPr>
              <p14:xfrm>
                <a:off x="5306777" y="671777"/>
                <a:ext cx="216720" cy="235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15529D-8405-5496-8D5D-0696DE3418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95977" y="661337"/>
                  <a:ext cx="237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1A6420-9B21-467F-29DE-F8FFE727DA57}"/>
                    </a:ext>
                  </a:extLst>
                </p14:cNvPr>
                <p14:cNvContentPartPr/>
                <p14:nvPr/>
              </p14:nvContentPartPr>
              <p14:xfrm>
                <a:off x="5551577" y="694817"/>
                <a:ext cx="92880" cy="131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1A6420-9B21-467F-29DE-F8FFE727DA5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40777" y="684377"/>
                  <a:ext cx="114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1B3279-C373-B5C1-7617-0B69C51087DF}"/>
                    </a:ext>
                  </a:extLst>
                </p14:cNvPr>
                <p14:cNvContentPartPr/>
                <p14:nvPr/>
              </p14:nvContentPartPr>
              <p14:xfrm>
                <a:off x="5688737" y="544697"/>
                <a:ext cx="119520" cy="221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1B3279-C373-B5C1-7617-0B69C51087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77937" y="534257"/>
                  <a:ext cx="140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45218F-5E1F-CEC6-7CB9-2A80F857B394}"/>
                    </a:ext>
                  </a:extLst>
                </p14:cNvPr>
                <p14:cNvContentPartPr/>
                <p14:nvPr/>
              </p14:nvContentPartPr>
              <p14:xfrm>
                <a:off x="5806457" y="604457"/>
                <a:ext cx="172800" cy="122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45218F-5E1F-CEC6-7CB9-2A80F857B3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95657" y="593657"/>
                  <a:ext cx="194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4D50EC-FFF2-7ECB-4D10-6F657AC7B98D}"/>
                    </a:ext>
                  </a:extLst>
                </p14:cNvPr>
                <p14:cNvContentPartPr/>
                <p14:nvPr/>
              </p14:nvContentPartPr>
              <p14:xfrm>
                <a:off x="5151257" y="1028897"/>
                <a:ext cx="307080" cy="300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4D50EC-FFF2-7ECB-4D10-6F657AC7B9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40817" y="1018097"/>
                  <a:ext cx="3283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8B1544-845D-4F51-2CE5-1DDFA690704C}"/>
                    </a:ext>
                  </a:extLst>
                </p14:cNvPr>
                <p14:cNvContentPartPr/>
                <p14:nvPr/>
              </p14:nvContentPartPr>
              <p14:xfrm>
                <a:off x="5508737" y="981377"/>
                <a:ext cx="79200" cy="273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8B1544-845D-4F51-2CE5-1DDFA690704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97937" y="970937"/>
                  <a:ext cx="100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CB629B-7493-EDE0-5F3A-84AB5AA31A48}"/>
                    </a:ext>
                  </a:extLst>
                </p14:cNvPr>
                <p14:cNvContentPartPr/>
                <p14:nvPr/>
              </p14:nvContentPartPr>
              <p14:xfrm>
                <a:off x="5796737" y="870857"/>
                <a:ext cx="23760" cy="255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CB629B-7493-EDE0-5F3A-84AB5AA31A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86297" y="860057"/>
                  <a:ext cx="45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D99F42-58BB-DDC7-3318-979BBD6BFEDE}"/>
                    </a:ext>
                  </a:extLst>
                </p14:cNvPr>
                <p14:cNvContentPartPr/>
                <p14:nvPr/>
              </p14:nvContentPartPr>
              <p14:xfrm>
                <a:off x="5653817" y="844577"/>
                <a:ext cx="444240" cy="246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D99F42-58BB-DDC7-3318-979BBD6BFED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43017" y="834137"/>
                  <a:ext cx="465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9761C1-8D7E-6336-86E4-FB451E32E667}"/>
                    </a:ext>
                  </a:extLst>
                </p14:cNvPr>
                <p14:cNvContentPartPr/>
                <p14:nvPr/>
              </p14:nvContentPartPr>
              <p14:xfrm>
                <a:off x="6087257" y="803537"/>
                <a:ext cx="5400" cy="3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9761C1-8D7E-6336-86E4-FB451E32E66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76457" y="792737"/>
                  <a:ext cx="26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B19D19-7989-915D-E0D2-6E155976F418}"/>
                    </a:ext>
                  </a:extLst>
                </p14:cNvPr>
                <p14:cNvContentPartPr/>
                <p14:nvPr/>
              </p14:nvContentPartPr>
              <p14:xfrm>
                <a:off x="6150257" y="854657"/>
                <a:ext cx="282600" cy="365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B19D19-7989-915D-E0D2-6E155976F41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39457" y="844217"/>
                  <a:ext cx="3038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85B673-2EEE-A02F-6CAA-E3AFC23024D2}"/>
                    </a:ext>
                  </a:extLst>
                </p14:cNvPr>
                <p14:cNvContentPartPr/>
                <p14:nvPr/>
              </p14:nvContentPartPr>
              <p14:xfrm>
                <a:off x="3228137" y="1007297"/>
                <a:ext cx="137520" cy="387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B85B673-2EEE-A02F-6CAA-E3AFC23024D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17697" y="996857"/>
                  <a:ext cx="158760" cy="40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1CC6B09-F076-0E01-A4A1-735DF07DEE7A}"/>
                  </a:ext>
                </a:extLst>
              </p14:cNvPr>
              <p14:cNvContentPartPr/>
              <p14:nvPr/>
            </p14:nvContentPartPr>
            <p14:xfrm>
              <a:off x="6464177" y="676097"/>
              <a:ext cx="143640" cy="321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1CC6B09-F076-0E01-A4A1-735DF07DEE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53377" y="665657"/>
                <a:ext cx="1648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9CF481-4BA4-5526-41D0-C7D9578A54BE}"/>
                  </a:ext>
                </a:extLst>
              </p14:cNvPr>
              <p14:cNvContentPartPr/>
              <p14:nvPr/>
            </p14:nvContentPartPr>
            <p14:xfrm>
              <a:off x="4921577" y="3540977"/>
              <a:ext cx="2325600" cy="123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9CF481-4BA4-5526-41D0-C7D9578A54B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911137" y="3530177"/>
                <a:ext cx="234684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BD963E3F-2CD7-8D44-C82B-798AA4F2BCAB}"/>
              </a:ext>
            </a:extLst>
          </p:cNvPr>
          <p:cNvGrpSpPr/>
          <p:nvPr/>
        </p:nvGrpSpPr>
        <p:grpSpPr>
          <a:xfrm>
            <a:off x="4994297" y="3481937"/>
            <a:ext cx="3896640" cy="928440"/>
            <a:chOff x="4994297" y="3481937"/>
            <a:chExt cx="3896640" cy="9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9CA8DD-D64B-B115-1917-D1849C2F410B}"/>
                    </a:ext>
                  </a:extLst>
                </p14:cNvPr>
                <p14:cNvContentPartPr/>
                <p14:nvPr/>
              </p14:nvContentPartPr>
              <p14:xfrm>
                <a:off x="5475977" y="3481937"/>
                <a:ext cx="319680" cy="36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9CA8DD-D64B-B115-1917-D1849C2F410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65177" y="3471137"/>
                  <a:ext cx="3409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14AB51-2416-33ED-67C5-BBD4A6B30E26}"/>
                    </a:ext>
                  </a:extLst>
                </p14:cNvPr>
                <p14:cNvContentPartPr/>
                <p14:nvPr/>
              </p14:nvContentPartPr>
              <p14:xfrm>
                <a:off x="5292017" y="3986297"/>
                <a:ext cx="151560" cy="25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14AB51-2416-33ED-67C5-BBD4A6B30E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81577" y="3975497"/>
                  <a:ext cx="172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4B44CC5-7179-4A75-D19F-9441CB45D0CA}"/>
                    </a:ext>
                  </a:extLst>
                </p14:cNvPr>
                <p14:cNvContentPartPr/>
                <p14:nvPr/>
              </p14:nvContentPartPr>
              <p14:xfrm>
                <a:off x="5485337" y="4012217"/>
                <a:ext cx="128160" cy="163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4B44CC5-7179-4A75-D19F-9441CB45D0C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74537" y="4001417"/>
                  <a:ext cx="149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38C192-1247-5EF3-8DB6-BC97A3B5331A}"/>
                    </a:ext>
                  </a:extLst>
                </p14:cNvPr>
                <p14:cNvContentPartPr/>
                <p14:nvPr/>
              </p14:nvContentPartPr>
              <p14:xfrm>
                <a:off x="5662457" y="3964697"/>
                <a:ext cx="856440" cy="194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38C192-1247-5EF3-8DB6-BC97A3B5331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51657" y="3953897"/>
                  <a:ext cx="877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633241-708A-7CD1-63F4-0AAF1A3F0BB1}"/>
                    </a:ext>
                  </a:extLst>
                </p14:cNvPr>
                <p14:cNvContentPartPr/>
                <p14:nvPr/>
              </p14:nvContentPartPr>
              <p14:xfrm>
                <a:off x="6706457" y="3756257"/>
                <a:ext cx="549000" cy="290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633241-708A-7CD1-63F4-0AAF1A3F0BB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95657" y="3745817"/>
                  <a:ext cx="570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8CA1C0-D6E4-4170-74BA-A705658372AA}"/>
                    </a:ext>
                  </a:extLst>
                </p14:cNvPr>
                <p14:cNvContentPartPr/>
                <p14:nvPr/>
              </p14:nvContentPartPr>
              <p14:xfrm>
                <a:off x="7327097" y="3830057"/>
                <a:ext cx="120240" cy="143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8CA1C0-D6E4-4170-74BA-A705658372A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16657" y="3819617"/>
                  <a:ext cx="141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5C596D-C3EF-18E0-FF94-9205E57F7DB2}"/>
                    </a:ext>
                  </a:extLst>
                </p14:cNvPr>
                <p14:cNvContentPartPr/>
                <p14:nvPr/>
              </p14:nvContentPartPr>
              <p14:xfrm>
                <a:off x="7634897" y="3688577"/>
                <a:ext cx="165960" cy="299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5C596D-C3EF-18E0-FF94-9205E57F7DB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24457" y="3678137"/>
                  <a:ext cx="187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BD976A-D5B4-8F80-C62D-EF5191AF4E94}"/>
                    </a:ext>
                  </a:extLst>
                </p14:cNvPr>
                <p14:cNvContentPartPr/>
                <p14:nvPr/>
              </p14:nvContentPartPr>
              <p14:xfrm>
                <a:off x="7839737" y="3670217"/>
                <a:ext cx="200520" cy="270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BD976A-D5B4-8F80-C62D-EF5191AF4E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29297" y="3659417"/>
                  <a:ext cx="22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3D93DE-A027-632B-92BC-8CB06E86416B}"/>
                    </a:ext>
                  </a:extLst>
                </p14:cNvPr>
                <p14:cNvContentPartPr/>
                <p14:nvPr/>
              </p14:nvContentPartPr>
              <p14:xfrm>
                <a:off x="7976537" y="3750497"/>
                <a:ext cx="207360" cy="15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3D93DE-A027-632B-92BC-8CB06E8641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65737" y="3739697"/>
                  <a:ext cx="228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0EA558-5378-F901-31C1-A8807F714BAC}"/>
                    </a:ext>
                  </a:extLst>
                </p14:cNvPr>
                <p14:cNvContentPartPr/>
                <p14:nvPr/>
              </p14:nvContentPartPr>
              <p14:xfrm>
                <a:off x="8330417" y="3577697"/>
                <a:ext cx="282240" cy="43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0EA558-5378-F901-31C1-A8807F714BA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19977" y="3567257"/>
                  <a:ext cx="3034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6FF711-852D-1FCB-E69E-A4886F01AE17}"/>
                    </a:ext>
                  </a:extLst>
                </p14:cNvPr>
                <p14:cNvContentPartPr/>
                <p14:nvPr/>
              </p14:nvContentPartPr>
              <p14:xfrm>
                <a:off x="8556857" y="3696857"/>
                <a:ext cx="149040" cy="109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6FF711-852D-1FCB-E69E-A4886F01AE1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46417" y="3686417"/>
                  <a:ext cx="170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7A0F64-FD25-44F1-0B81-FF586C25CDF5}"/>
                    </a:ext>
                  </a:extLst>
                </p14:cNvPr>
                <p14:cNvContentPartPr/>
                <p14:nvPr/>
              </p14:nvContentPartPr>
              <p14:xfrm>
                <a:off x="8733257" y="3675977"/>
                <a:ext cx="157680" cy="189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7A0F64-FD25-44F1-0B81-FF586C25CDF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22457" y="3665177"/>
                  <a:ext cx="178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2B78B37-8B1F-1BB1-5B90-1389A445DE85}"/>
                    </a:ext>
                  </a:extLst>
                </p14:cNvPr>
                <p14:cNvContentPartPr/>
                <p14:nvPr/>
              </p14:nvContentPartPr>
              <p14:xfrm>
                <a:off x="5260337" y="4066937"/>
                <a:ext cx="3551760" cy="343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2B78B37-8B1F-1BB1-5B90-1389A445DE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49897" y="4056497"/>
                  <a:ext cx="3573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901252-1F82-1511-84C3-E479B90E3C40}"/>
                    </a:ext>
                  </a:extLst>
                </p14:cNvPr>
                <p14:cNvContentPartPr/>
                <p14:nvPr/>
              </p14:nvContentPartPr>
              <p14:xfrm>
                <a:off x="4994297" y="4056137"/>
                <a:ext cx="531000" cy="139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901252-1F82-1511-84C3-E479B90E3C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83497" y="4045337"/>
                  <a:ext cx="552240" cy="160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294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age;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address;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Person p1, p2;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7675" y="1372400"/>
            <a:ext cx="2625600" cy="153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25"/>
          <p:cNvCxnSpPr>
            <a:stCxn id="141" idx="1"/>
          </p:cNvCxnSpPr>
          <p:nvPr/>
        </p:nvCxnSpPr>
        <p:spPr>
          <a:xfrm flipH="1">
            <a:off x="3067025" y="1460050"/>
            <a:ext cx="3353400" cy="16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5"/>
          <p:cNvSpPr txBox="1"/>
          <p:nvPr/>
        </p:nvSpPr>
        <p:spPr>
          <a:xfrm>
            <a:off x="6420425" y="1229200"/>
            <a:ext cx="274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Custom defined.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895050" y="3520500"/>
            <a:ext cx="811500" cy="16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25"/>
          <p:cNvCxnSpPr>
            <a:stCxn id="144" idx="1"/>
            <a:endCxn id="142" idx="3"/>
          </p:cNvCxnSpPr>
          <p:nvPr/>
        </p:nvCxnSpPr>
        <p:spPr>
          <a:xfrm flipH="1">
            <a:off x="1706550" y="3376800"/>
            <a:ext cx="3138600" cy="22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5"/>
          <p:cNvSpPr txBox="1"/>
          <p:nvPr/>
        </p:nvSpPr>
        <p:spPr>
          <a:xfrm>
            <a:off x="4845150" y="3145950"/>
            <a:ext cx="274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Non-primitive data-type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1761600" y="3464850"/>
            <a:ext cx="704100" cy="2790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25"/>
          <p:cNvCxnSpPr>
            <a:endCxn id="145" idx="3"/>
          </p:cNvCxnSpPr>
          <p:nvPr/>
        </p:nvCxnSpPr>
        <p:spPr>
          <a:xfrm rot="10800000">
            <a:off x="2465700" y="3604350"/>
            <a:ext cx="3274500" cy="882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5781475" y="4342075"/>
            <a:ext cx="307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Objects</a:t>
            </a:r>
            <a:endParaRPr sz="1800">
              <a:solidFill>
                <a:srgbClr val="38761D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BD8B40-751B-B2A8-3C3C-E9496DD28A97}"/>
              </a:ext>
            </a:extLst>
          </p:cNvPr>
          <p:cNvGrpSpPr/>
          <p:nvPr/>
        </p:nvGrpSpPr>
        <p:grpSpPr>
          <a:xfrm>
            <a:off x="259217" y="663857"/>
            <a:ext cx="5343480" cy="1112040"/>
            <a:chOff x="259217" y="663857"/>
            <a:chExt cx="5343480" cy="11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23DE7D0-6410-54AB-0F5B-ED434ADD012E}"/>
                    </a:ext>
                  </a:extLst>
                </p14:cNvPr>
                <p14:cNvContentPartPr/>
                <p14:nvPr/>
              </p14:nvContentPartPr>
              <p14:xfrm>
                <a:off x="259217" y="1107017"/>
                <a:ext cx="178560" cy="668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23DE7D0-6410-54AB-0F5B-ED434ADD01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417" y="1096577"/>
                  <a:ext cx="19980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1D8DCB-853D-F776-7256-7F9414C0A4C4}"/>
                    </a:ext>
                  </a:extLst>
                </p14:cNvPr>
                <p14:cNvContentPartPr/>
                <p14:nvPr/>
              </p14:nvContentPartPr>
              <p14:xfrm>
                <a:off x="616697" y="1030337"/>
                <a:ext cx="107640" cy="175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1D8DCB-853D-F776-7256-7F9414C0A4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6257" y="1019897"/>
                  <a:ext cx="128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94967D-A27F-BD15-4376-0D6680C4DB8F}"/>
                    </a:ext>
                  </a:extLst>
                </p14:cNvPr>
                <p14:cNvContentPartPr/>
                <p14:nvPr/>
              </p14:nvContentPartPr>
              <p14:xfrm>
                <a:off x="601217" y="1050497"/>
                <a:ext cx="517320" cy="228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94967D-A27F-BD15-4376-0D6680C4DB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0777" y="1040057"/>
                  <a:ext cx="538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FB37F4-8649-4E0E-9D74-0EE7ADCC4BA1}"/>
                    </a:ext>
                  </a:extLst>
                </p14:cNvPr>
                <p14:cNvContentPartPr/>
                <p14:nvPr/>
              </p14:nvContentPartPr>
              <p14:xfrm>
                <a:off x="1146977" y="1055897"/>
                <a:ext cx="148320" cy="10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FB37F4-8649-4E0E-9D74-0EE7ADCC4B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36537" y="1045097"/>
                  <a:ext cx="169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776A3D-933D-19C6-2C99-77B9464D5AAE}"/>
                    </a:ext>
                  </a:extLst>
                </p14:cNvPr>
                <p14:cNvContentPartPr/>
                <p14:nvPr/>
              </p14:nvContentPartPr>
              <p14:xfrm>
                <a:off x="1289177" y="1046537"/>
                <a:ext cx="127080" cy="93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776A3D-933D-19C6-2C99-77B9464D5A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8737" y="1036097"/>
                  <a:ext cx="148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0BFC6E-B535-219C-4002-1C60C9FAD8B7}"/>
                    </a:ext>
                  </a:extLst>
                </p14:cNvPr>
                <p14:cNvContentPartPr/>
                <p14:nvPr/>
              </p14:nvContentPartPr>
              <p14:xfrm>
                <a:off x="1600217" y="974897"/>
                <a:ext cx="364680" cy="18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0BFC6E-B535-219C-4002-1C60C9FAD8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89777" y="964097"/>
                  <a:ext cx="385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3A43BB-A4FC-CB8C-C813-A77089BDE7EA}"/>
                    </a:ext>
                  </a:extLst>
                </p14:cNvPr>
                <p14:cNvContentPartPr/>
                <p14:nvPr/>
              </p14:nvContentPartPr>
              <p14:xfrm>
                <a:off x="2173337" y="928097"/>
                <a:ext cx="266400" cy="20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3A43BB-A4FC-CB8C-C813-A77089BDE7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2897" y="917657"/>
                  <a:ext cx="287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BE9B4F-6AEC-C9DF-C5B2-F36608D8A48C}"/>
                    </a:ext>
                  </a:extLst>
                </p14:cNvPr>
                <p14:cNvContentPartPr/>
                <p14:nvPr/>
              </p14:nvContentPartPr>
              <p14:xfrm>
                <a:off x="2412737" y="988937"/>
                <a:ext cx="70560" cy="14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BE9B4F-6AEC-C9DF-C5B2-F36608D8A4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02297" y="978137"/>
                  <a:ext cx="91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64270A-D513-2217-C804-A4AA6B200150}"/>
                    </a:ext>
                  </a:extLst>
                </p14:cNvPr>
                <p14:cNvContentPartPr/>
                <p14:nvPr/>
              </p14:nvContentPartPr>
              <p14:xfrm>
                <a:off x="2503097" y="958697"/>
                <a:ext cx="144720" cy="18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64270A-D513-2217-C804-A4AA6B2001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92657" y="948257"/>
                  <a:ext cx="165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A02824-0A71-5504-1DFA-F3686F713E1F}"/>
                    </a:ext>
                  </a:extLst>
                </p14:cNvPr>
                <p14:cNvContentPartPr/>
                <p14:nvPr/>
              </p14:nvContentPartPr>
              <p14:xfrm>
                <a:off x="2570417" y="961577"/>
                <a:ext cx="192600" cy="181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A02824-0A71-5504-1DFA-F3686F713E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59617" y="950777"/>
                  <a:ext cx="213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906C94-1933-FAF1-E683-D87F9BEB6343}"/>
                    </a:ext>
                  </a:extLst>
                </p14:cNvPr>
                <p14:cNvContentPartPr/>
                <p14:nvPr/>
              </p14:nvContentPartPr>
              <p14:xfrm>
                <a:off x="1137257" y="1291697"/>
                <a:ext cx="802800" cy="37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906C94-1933-FAF1-E683-D87F9BEB63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6457" y="1281257"/>
                  <a:ext cx="8240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12D864-163B-D1C9-F1F9-D979BDC9ECB9}"/>
                    </a:ext>
                  </a:extLst>
                </p14:cNvPr>
                <p14:cNvContentPartPr/>
                <p14:nvPr/>
              </p14:nvContentPartPr>
              <p14:xfrm>
                <a:off x="1791737" y="1196297"/>
                <a:ext cx="1521360" cy="19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12D864-163B-D1C9-F1F9-D979BDC9EC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80937" y="1185857"/>
                  <a:ext cx="1542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9CE307-3C4C-0722-5DEE-749E3DE04024}"/>
                    </a:ext>
                  </a:extLst>
                </p14:cNvPr>
                <p14:cNvContentPartPr/>
                <p14:nvPr/>
              </p14:nvContentPartPr>
              <p14:xfrm>
                <a:off x="3444857" y="1066697"/>
                <a:ext cx="20880" cy="169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9CE307-3C4C-0722-5DEE-749E3DE0402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34057" y="1056257"/>
                  <a:ext cx="42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62E8C4-38D5-5248-CE81-24A1E47A8E31}"/>
                    </a:ext>
                  </a:extLst>
                </p14:cNvPr>
                <p14:cNvContentPartPr/>
                <p14:nvPr/>
              </p14:nvContentPartPr>
              <p14:xfrm>
                <a:off x="3435857" y="983177"/>
                <a:ext cx="160560" cy="18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62E8C4-38D5-5248-CE81-24A1E47A8E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25417" y="972377"/>
                  <a:ext cx="181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6705F0-99DB-FBDA-F0A5-79B9CE037CC4}"/>
                    </a:ext>
                  </a:extLst>
                </p14:cNvPr>
                <p14:cNvContentPartPr/>
                <p14:nvPr/>
              </p14:nvContentPartPr>
              <p14:xfrm>
                <a:off x="3628457" y="1004777"/>
                <a:ext cx="353520" cy="158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6705F0-99DB-FBDA-F0A5-79B9CE037CC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18017" y="993977"/>
                  <a:ext cx="374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58921A-68D9-6DD4-CF2B-08C073153BBF}"/>
                    </a:ext>
                  </a:extLst>
                </p14:cNvPr>
                <p14:cNvContentPartPr/>
                <p14:nvPr/>
              </p14:nvContentPartPr>
              <p14:xfrm>
                <a:off x="4020497" y="993617"/>
                <a:ext cx="82080" cy="12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58921A-68D9-6DD4-CF2B-08C073153B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10057" y="983177"/>
                  <a:ext cx="103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43CCFA-2C5A-3063-D3B7-F6852E74322D}"/>
                    </a:ext>
                  </a:extLst>
                </p14:cNvPr>
                <p14:cNvContentPartPr/>
                <p14:nvPr/>
              </p14:nvContentPartPr>
              <p14:xfrm>
                <a:off x="4240097" y="833057"/>
                <a:ext cx="159480" cy="314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43CCFA-2C5A-3063-D3B7-F6852E74322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29657" y="822617"/>
                  <a:ext cx="180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FED92E-C089-D834-86AE-A2A7ABE5EA39}"/>
                    </a:ext>
                  </a:extLst>
                </p14:cNvPr>
                <p14:cNvContentPartPr/>
                <p14:nvPr/>
              </p14:nvContentPartPr>
              <p14:xfrm>
                <a:off x="4340177" y="1017017"/>
                <a:ext cx="140760" cy="4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FED92E-C089-D834-86AE-A2A7ABE5EA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29737" y="1006577"/>
                  <a:ext cx="162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1B3B71-63EB-AC25-CBA4-D2198512BC31}"/>
                    </a:ext>
                  </a:extLst>
                </p14:cNvPr>
                <p14:cNvContentPartPr/>
                <p14:nvPr/>
              </p14:nvContentPartPr>
              <p14:xfrm>
                <a:off x="4613777" y="799217"/>
                <a:ext cx="68400" cy="199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71B3B71-63EB-AC25-CBA4-D2198512BC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02977" y="788777"/>
                  <a:ext cx="89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8D7405-352C-FE3C-1CF9-1B71A9C3221D}"/>
                    </a:ext>
                  </a:extLst>
                </p14:cNvPr>
                <p14:cNvContentPartPr/>
                <p14:nvPr/>
              </p14:nvContentPartPr>
              <p14:xfrm>
                <a:off x="4572737" y="756377"/>
                <a:ext cx="315720" cy="20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8D7405-352C-FE3C-1CF9-1B71A9C3221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62297" y="745937"/>
                  <a:ext cx="336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F9FF1F-DA1B-4D75-9737-62FB599B6786}"/>
                    </a:ext>
                  </a:extLst>
                </p14:cNvPr>
                <p14:cNvContentPartPr/>
                <p14:nvPr/>
              </p14:nvContentPartPr>
              <p14:xfrm>
                <a:off x="4879457" y="854297"/>
                <a:ext cx="124560" cy="83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F9FF1F-DA1B-4D75-9737-62FB599B67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68657" y="843497"/>
                  <a:ext cx="145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7226F5-2C4B-3B68-3A9D-920BDF1A4ABA}"/>
                    </a:ext>
                  </a:extLst>
                </p14:cNvPr>
                <p14:cNvContentPartPr/>
                <p14:nvPr/>
              </p14:nvContentPartPr>
              <p14:xfrm>
                <a:off x="5090777" y="663857"/>
                <a:ext cx="133200" cy="291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7226F5-2C4B-3B68-3A9D-920BDF1A4A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80337" y="653417"/>
                  <a:ext cx="154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6FEB3B-BC34-542C-862A-EBDC7611BDA0}"/>
                    </a:ext>
                  </a:extLst>
                </p14:cNvPr>
                <p14:cNvContentPartPr/>
                <p14:nvPr/>
              </p14:nvContentPartPr>
              <p14:xfrm>
                <a:off x="5257097" y="767537"/>
                <a:ext cx="259560" cy="178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6FEB3B-BC34-542C-862A-EBDC7611BD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46297" y="757097"/>
                  <a:ext cx="280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830834-CF26-4B53-DE4F-0C9BFAE9BD7D}"/>
                    </a:ext>
                  </a:extLst>
                </p14:cNvPr>
                <p14:cNvContentPartPr/>
                <p14:nvPr/>
              </p14:nvContentPartPr>
              <p14:xfrm>
                <a:off x="5452577" y="767537"/>
                <a:ext cx="150120" cy="18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0830834-CF26-4B53-DE4F-0C9BFAE9BD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42137" y="757097"/>
                  <a:ext cx="1713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7ADA18-4B4D-EF09-B61E-EDBCCD58462B}"/>
              </a:ext>
            </a:extLst>
          </p:cNvPr>
          <p:cNvGrpSpPr/>
          <p:nvPr/>
        </p:nvGrpSpPr>
        <p:grpSpPr>
          <a:xfrm>
            <a:off x="3100697" y="1750697"/>
            <a:ext cx="2242080" cy="657360"/>
            <a:chOff x="3100697" y="1750697"/>
            <a:chExt cx="2242080" cy="6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E2E81B-6A0A-06EB-C95D-DB2E866027D5}"/>
                    </a:ext>
                  </a:extLst>
                </p14:cNvPr>
                <p14:cNvContentPartPr/>
                <p14:nvPr/>
              </p14:nvContentPartPr>
              <p14:xfrm>
                <a:off x="3180617" y="1812977"/>
                <a:ext cx="90000" cy="59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E2E81B-6A0A-06EB-C95D-DB2E866027D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69817" y="1802537"/>
                  <a:ext cx="11124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36E02B-0E0E-D0C7-85E4-90633FD721A8}"/>
                    </a:ext>
                  </a:extLst>
                </p14:cNvPr>
                <p14:cNvContentPartPr/>
                <p14:nvPr/>
              </p14:nvContentPartPr>
              <p14:xfrm>
                <a:off x="3100697" y="1946897"/>
                <a:ext cx="467640" cy="151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36E02B-0E0E-D0C7-85E4-90633FD721A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89897" y="1936457"/>
                  <a:ext cx="488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6A0041-79FF-F260-D3B1-E22E6712E0C5}"/>
                    </a:ext>
                  </a:extLst>
                </p14:cNvPr>
                <p14:cNvContentPartPr/>
                <p14:nvPr/>
              </p14:nvContentPartPr>
              <p14:xfrm>
                <a:off x="3705857" y="1916657"/>
                <a:ext cx="182520" cy="19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6A0041-79FF-F260-D3B1-E22E6712E0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95417" y="1906217"/>
                  <a:ext cx="203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A93372-D5F7-3D6E-3264-25899D9CAE8F}"/>
                    </a:ext>
                  </a:extLst>
                </p14:cNvPr>
                <p14:cNvContentPartPr/>
                <p14:nvPr/>
              </p14:nvContentPartPr>
              <p14:xfrm>
                <a:off x="3969017" y="1862657"/>
                <a:ext cx="353160" cy="240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A93372-D5F7-3D6E-3264-25899D9CAE8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58217" y="1852217"/>
                  <a:ext cx="374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CF4F8F-2617-8315-883D-750A4664CA82}"/>
                    </a:ext>
                  </a:extLst>
                </p14:cNvPr>
                <p14:cNvContentPartPr/>
                <p14:nvPr/>
              </p14:nvContentPartPr>
              <p14:xfrm>
                <a:off x="4383377" y="1904777"/>
                <a:ext cx="19800" cy="154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CF4F8F-2617-8315-883D-750A4664CA8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72577" y="1893977"/>
                  <a:ext cx="41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E74141-C7EC-545A-F050-3C36BF6975DA}"/>
                    </a:ext>
                  </a:extLst>
                </p14:cNvPr>
                <p14:cNvContentPartPr/>
                <p14:nvPr/>
              </p14:nvContentPartPr>
              <p14:xfrm>
                <a:off x="4421177" y="1853657"/>
                <a:ext cx="5040" cy="20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E74141-C7EC-545A-F050-3C36BF6975D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10737" y="1843217"/>
                  <a:ext cx="26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877732-E0E9-3533-02F5-5970E92FFFBB}"/>
                    </a:ext>
                  </a:extLst>
                </p14:cNvPr>
                <p14:cNvContentPartPr/>
                <p14:nvPr/>
              </p14:nvContentPartPr>
              <p14:xfrm>
                <a:off x="4487057" y="1750697"/>
                <a:ext cx="349200" cy="25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877732-E0E9-3533-02F5-5970E92FFFB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76617" y="1739897"/>
                  <a:ext cx="370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3E13C30-EB91-8E87-B68E-C3A65420A15A}"/>
                    </a:ext>
                  </a:extLst>
                </p14:cNvPr>
                <p14:cNvContentPartPr/>
                <p14:nvPr/>
              </p14:nvContentPartPr>
              <p14:xfrm>
                <a:off x="4779377" y="1863377"/>
                <a:ext cx="136440" cy="150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3E13C30-EB91-8E87-B68E-C3A65420A1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68577" y="1852937"/>
                  <a:ext cx="157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6BE156-790A-2B37-B02E-4A278A02DA18}"/>
                    </a:ext>
                  </a:extLst>
                </p14:cNvPr>
                <p14:cNvContentPartPr/>
                <p14:nvPr/>
              </p14:nvContentPartPr>
              <p14:xfrm>
                <a:off x="4892777" y="1793177"/>
                <a:ext cx="25200" cy="1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6BE156-790A-2B37-B02E-4A278A02DA1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81977" y="1782737"/>
                  <a:ext cx="46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F020C5-A72E-C9F7-2FA3-58C3BF59B40B}"/>
                    </a:ext>
                  </a:extLst>
                </p14:cNvPr>
                <p14:cNvContentPartPr/>
                <p14:nvPr/>
              </p14:nvContentPartPr>
              <p14:xfrm>
                <a:off x="4970537" y="1846457"/>
                <a:ext cx="95760" cy="117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F020C5-A72E-C9F7-2FA3-58C3BF59B4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59737" y="1836017"/>
                  <a:ext cx="117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74BB48-1A0A-E657-0EB7-6D9BF5C362EE}"/>
                    </a:ext>
                  </a:extLst>
                </p14:cNvPr>
                <p14:cNvContentPartPr/>
                <p14:nvPr/>
              </p14:nvContentPartPr>
              <p14:xfrm>
                <a:off x="5123897" y="1842137"/>
                <a:ext cx="218880" cy="132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74BB48-1A0A-E657-0EB7-6D9BF5C362E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13457" y="1831697"/>
                  <a:ext cx="2401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0564F4-961C-AA9C-746B-B3785EA21EF7}"/>
              </a:ext>
            </a:extLst>
          </p:cNvPr>
          <p:cNvGrpSpPr/>
          <p:nvPr/>
        </p:nvGrpSpPr>
        <p:grpSpPr>
          <a:xfrm>
            <a:off x="5618537" y="1686977"/>
            <a:ext cx="262800" cy="356760"/>
            <a:chOff x="5618537" y="1686977"/>
            <a:chExt cx="26280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79369C-E179-6AA3-5FA5-A20B15432E07}"/>
                    </a:ext>
                  </a:extLst>
                </p14:cNvPr>
                <p14:cNvContentPartPr/>
                <p14:nvPr/>
              </p14:nvContentPartPr>
              <p14:xfrm>
                <a:off x="5618537" y="1686977"/>
                <a:ext cx="188280" cy="356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79369C-E179-6AA3-5FA5-A20B15432E0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08097" y="1676537"/>
                  <a:ext cx="2095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BB28C5D-EAAE-5946-5F3A-88E7860C7191}"/>
                    </a:ext>
                  </a:extLst>
                </p14:cNvPr>
                <p14:cNvContentPartPr/>
                <p14:nvPr/>
              </p14:nvContentPartPr>
              <p14:xfrm>
                <a:off x="5696297" y="1872377"/>
                <a:ext cx="185040" cy="50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BB28C5D-EAAE-5946-5F3A-88E7860C719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85497" y="1861577"/>
                  <a:ext cx="20628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EA14317-E7B8-AEA3-A9FE-6A6FCEDAC4D9}"/>
              </a:ext>
            </a:extLst>
          </p:cNvPr>
          <p:cNvGrpSpPr/>
          <p:nvPr/>
        </p:nvGrpSpPr>
        <p:grpSpPr>
          <a:xfrm>
            <a:off x="6213257" y="1692377"/>
            <a:ext cx="1255680" cy="300240"/>
            <a:chOff x="6213257" y="1692377"/>
            <a:chExt cx="125568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ACAF00-D1F2-2296-A411-3B49498EB9D5}"/>
                    </a:ext>
                  </a:extLst>
                </p14:cNvPr>
                <p14:cNvContentPartPr/>
                <p14:nvPr/>
              </p14:nvContentPartPr>
              <p14:xfrm>
                <a:off x="6213257" y="1733417"/>
                <a:ext cx="136080" cy="259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ACAF00-D1F2-2296-A411-3B49498EB9D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02817" y="1722617"/>
                  <a:ext cx="157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A3209C-B0E5-42AA-103F-038899883D89}"/>
                    </a:ext>
                  </a:extLst>
                </p14:cNvPr>
                <p14:cNvContentPartPr/>
                <p14:nvPr/>
              </p14:nvContentPartPr>
              <p14:xfrm>
                <a:off x="6355457" y="1837457"/>
                <a:ext cx="52200" cy="153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A3209C-B0E5-42AA-103F-038899883D8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45017" y="1827017"/>
                  <a:ext cx="73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614D95-01F6-380B-8237-E83F8216F15F}"/>
                    </a:ext>
                  </a:extLst>
                </p14:cNvPr>
                <p14:cNvContentPartPr/>
                <p14:nvPr/>
              </p14:nvContentPartPr>
              <p14:xfrm>
                <a:off x="6478217" y="1709657"/>
                <a:ext cx="97200" cy="264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614D95-01F6-380B-8237-E83F8216F15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67777" y="1699217"/>
                  <a:ext cx="118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6A21D98-9DFD-D9F6-188F-A4304A67A68F}"/>
                    </a:ext>
                  </a:extLst>
                </p14:cNvPr>
                <p14:cNvContentPartPr/>
                <p14:nvPr/>
              </p14:nvContentPartPr>
              <p14:xfrm>
                <a:off x="6449777" y="1710017"/>
                <a:ext cx="216720" cy="27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6A21D98-9DFD-D9F6-188F-A4304A67A68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38977" y="1699217"/>
                  <a:ext cx="2379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98A7B36-B5F9-1207-5234-2AA045804C33}"/>
                    </a:ext>
                  </a:extLst>
                </p14:cNvPr>
                <p14:cNvContentPartPr/>
                <p14:nvPr/>
              </p14:nvContentPartPr>
              <p14:xfrm>
                <a:off x="6582617" y="1863377"/>
                <a:ext cx="131760" cy="36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98A7B36-B5F9-1207-5234-2AA045804C3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71817" y="1852937"/>
                  <a:ext cx="153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B971D47-EE7C-0A24-FB8C-E41219766750}"/>
                    </a:ext>
                  </a:extLst>
                </p14:cNvPr>
                <p14:cNvContentPartPr/>
                <p14:nvPr/>
              </p14:nvContentPartPr>
              <p14:xfrm>
                <a:off x="6740657" y="1782377"/>
                <a:ext cx="206640" cy="188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B971D47-EE7C-0A24-FB8C-E4121976675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30217" y="1771937"/>
                  <a:ext cx="227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962704-4D89-2B54-78C4-E5B5DCCBD5EA}"/>
                    </a:ext>
                  </a:extLst>
                </p14:cNvPr>
                <p14:cNvContentPartPr/>
                <p14:nvPr/>
              </p14:nvContentPartPr>
              <p14:xfrm>
                <a:off x="6926417" y="1692377"/>
                <a:ext cx="380880" cy="28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962704-4D89-2B54-78C4-E5B5DCCBD5E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15617" y="1681577"/>
                  <a:ext cx="402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8B856ED-ED8D-F737-95D7-F556E1DC8FA3}"/>
                    </a:ext>
                  </a:extLst>
                </p14:cNvPr>
                <p14:cNvContentPartPr/>
                <p14:nvPr/>
              </p14:nvContentPartPr>
              <p14:xfrm>
                <a:off x="7242497" y="1776257"/>
                <a:ext cx="226440" cy="3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8B856ED-ED8D-F737-95D7-F556E1DC8F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32057" y="1765457"/>
                  <a:ext cx="2476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F75A510-28ED-12F9-D6B7-EF3E5C8630E7}"/>
              </a:ext>
            </a:extLst>
          </p:cNvPr>
          <p:cNvGrpSpPr/>
          <p:nvPr/>
        </p:nvGrpSpPr>
        <p:grpSpPr>
          <a:xfrm>
            <a:off x="3828977" y="2224817"/>
            <a:ext cx="1770120" cy="474840"/>
            <a:chOff x="3828977" y="2224817"/>
            <a:chExt cx="177012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1B1B80-ADA6-62BA-5566-11D2E5D4A02C}"/>
                    </a:ext>
                  </a:extLst>
                </p14:cNvPr>
                <p14:cNvContentPartPr/>
                <p14:nvPr/>
              </p14:nvContentPartPr>
              <p14:xfrm>
                <a:off x="3828977" y="2283857"/>
                <a:ext cx="216360" cy="29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1B1B80-ADA6-62BA-5566-11D2E5D4A02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18177" y="2273057"/>
                  <a:ext cx="237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A5346D-5FF3-CB49-2B56-C1C28DA7C984}"/>
                    </a:ext>
                  </a:extLst>
                </p14:cNvPr>
                <p14:cNvContentPartPr/>
                <p14:nvPr/>
              </p14:nvContentPartPr>
              <p14:xfrm>
                <a:off x="4100057" y="2288177"/>
                <a:ext cx="245880" cy="264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A5346D-5FF3-CB49-2B56-C1C28DA7C9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89617" y="2277377"/>
                  <a:ext cx="267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9EA37E-7C2A-E250-E405-50754E0F3390}"/>
                    </a:ext>
                  </a:extLst>
                </p14:cNvPr>
                <p14:cNvContentPartPr/>
                <p14:nvPr/>
              </p14:nvContentPartPr>
              <p14:xfrm>
                <a:off x="4272497" y="2379977"/>
                <a:ext cx="105120" cy="42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9EA37E-7C2A-E250-E405-50754E0F339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62057" y="2369537"/>
                  <a:ext cx="126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375C79-E550-3B9D-07F1-81FB49E6F7B1}"/>
                    </a:ext>
                  </a:extLst>
                </p14:cNvPr>
                <p14:cNvContentPartPr/>
                <p14:nvPr/>
              </p14:nvContentPartPr>
              <p14:xfrm>
                <a:off x="4392737" y="2412737"/>
                <a:ext cx="254160" cy="142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375C79-E550-3B9D-07F1-81FB49E6F7B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82297" y="2401937"/>
                  <a:ext cx="275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013557-91DD-09BC-83EB-169A3731FC93}"/>
                    </a:ext>
                  </a:extLst>
                </p14:cNvPr>
                <p14:cNvContentPartPr/>
                <p14:nvPr/>
              </p14:nvContentPartPr>
              <p14:xfrm>
                <a:off x="4854977" y="2224817"/>
                <a:ext cx="23040" cy="273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013557-91DD-09BC-83EB-169A3731FC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44537" y="2214017"/>
                  <a:ext cx="44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43A807-78A4-0E1F-B666-4C3E9E3606F4}"/>
                    </a:ext>
                  </a:extLst>
                </p14:cNvPr>
                <p14:cNvContentPartPr/>
                <p14:nvPr/>
              </p14:nvContentPartPr>
              <p14:xfrm>
                <a:off x="4802057" y="2322017"/>
                <a:ext cx="348840" cy="377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43A807-78A4-0E1F-B666-4C3E9E3606F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91257" y="2311217"/>
                  <a:ext cx="3700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8BC369-7FAA-9056-09B0-C7A045C07E76}"/>
                    </a:ext>
                  </a:extLst>
                </p14:cNvPr>
                <p14:cNvContentPartPr/>
                <p14:nvPr/>
              </p14:nvContentPartPr>
              <p14:xfrm>
                <a:off x="5122457" y="2322017"/>
                <a:ext cx="84600" cy="10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8BC369-7FAA-9056-09B0-C7A045C07E7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112017" y="2311577"/>
                  <a:ext cx="105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B6C4A87-9127-9BA2-2BA7-41EBD93C5E8A}"/>
                    </a:ext>
                  </a:extLst>
                </p14:cNvPr>
                <p14:cNvContentPartPr/>
                <p14:nvPr/>
              </p14:nvContentPartPr>
              <p14:xfrm>
                <a:off x="5303177" y="2318777"/>
                <a:ext cx="192600" cy="203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B6C4A87-9127-9BA2-2BA7-41EBD93C5E8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92737" y="2307977"/>
                  <a:ext cx="213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6519E6B-625A-44BE-8678-DABC8375A91E}"/>
                    </a:ext>
                  </a:extLst>
                </p14:cNvPr>
                <p14:cNvContentPartPr/>
                <p14:nvPr/>
              </p14:nvContentPartPr>
              <p14:xfrm>
                <a:off x="5578577" y="2458817"/>
                <a:ext cx="20520" cy="2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6519E6B-625A-44BE-8678-DABC8375A91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67777" y="2448017"/>
                  <a:ext cx="417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DB7E2B2-9F41-3F8B-156F-D37D01A9B837}"/>
              </a:ext>
            </a:extLst>
          </p:cNvPr>
          <p:cNvGrpSpPr/>
          <p:nvPr/>
        </p:nvGrpSpPr>
        <p:grpSpPr>
          <a:xfrm>
            <a:off x="2162537" y="2947697"/>
            <a:ext cx="1822680" cy="746640"/>
            <a:chOff x="2162537" y="2947697"/>
            <a:chExt cx="1822680" cy="74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F7435A9-4854-FB94-9F1B-F519A0AB4DED}"/>
                    </a:ext>
                  </a:extLst>
                </p14:cNvPr>
                <p14:cNvContentPartPr/>
                <p14:nvPr/>
              </p14:nvContentPartPr>
              <p14:xfrm>
                <a:off x="2162537" y="3354857"/>
                <a:ext cx="338400" cy="339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F7435A9-4854-FB94-9F1B-F519A0AB4D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52097" y="3344417"/>
                  <a:ext cx="359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A8233A3-6532-A9FC-0A07-2B3330C4207E}"/>
                    </a:ext>
                  </a:extLst>
                </p14:cNvPr>
                <p14:cNvContentPartPr/>
                <p14:nvPr/>
              </p14:nvContentPartPr>
              <p14:xfrm>
                <a:off x="2330657" y="3270257"/>
                <a:ext cx="460440" cy="147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A8233A3-6532-A9FC-0A07-2B3330C4207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20217" y="3259817"/>
                  <a:ext cx="481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3D25AD9-2DE7-5F27-5600-E3653BAF4486}"/>
                    </a:ext>
                  </a:extLst>
                </p14:cNvPr>
                <p14:cNvContentPartPr/>
                <p14:nvPr/>
              </p14:nvContentPartPr>
              <p14:xfrm>
                <a:off x="2921417" y="3080897"/>
                <a:ext cx="254160" cy="252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3D25AD9-2DE7-5F27-5600-E3653BAF44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10617" y="3070097"/>
                  <a:ext cx="275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147382E-078C-1D1F-55C5-67D8D188F82B}"/>
                    </a:ext>
                  </a:extLst>
                </p14:cNvPr>
                <p14:cNvContentPartPr/>
                <p14:nvPr/>
              </p14:nvContentPartPr>
              <p14:xfrm>
                <a:off x="3191057" y="3151457"/>
                <a:ext cx="93960" cy="269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147382E-078C-1D1F-55C5-67D8D188F82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80617" y="3140657"/>
                  <a:ext cx="1152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AD120A-4C27-48F4-E5E7-6DED99AA4060}"/>
                    </a:ext>
                  </a:extLst>
                </p14:cNvPr>
                <p14:cNvContentPartPr/>
                <p14:nvPr/>
              </p14:nvContentPartPr>
              <p14:xfrm>
                <a:off x="3322817" y="3046697"/>
                <a:ext cx="267120" cy="257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AD120A-4C27-48F4-E5E7-6DED99AA406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12377" y="3035897"/>
                  <a:ext cx="288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F28D9C4-F2BC-DC8C-8DC1-40719793A1BB}"/>
                    </a:ext>
                  </a:extLst>
                </p14:cNvPr>
                <p14:cNvContentPartPr/>
                <p14:nvPr/>
              </p14:nvContentPartPr>
              <p14:xfrm>
                <a:off x="3506057" y="3153257"/>
                <a:ext cx="188280" cy="33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F28D9C4-F2BC-DC8C-8DC1-40719793A1B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95257" y="3142457"/>
                  <a:ext cx="209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9200134-20E1-FB05-65D6-245D77585081}"/>
                    </a:ext>
                  </a:extLst>
                </p14:cNvPr>
                <p14:cNvContentPartPr/>
                <p14:nvPr/>
              </p14:nvContentPartPr>
              <p14:xfrm>
                <a:off x="3819257" y="3075497"/>
                <a:ext cx="35640" cy="171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9200134-20E1-FB05-65D6-245D775850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08817" y="3065057"/>
                  <a:ext cx="56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1F7DBAE-4D42-BC7D-69F0-A1051507709E}"/>
                    </a:ext>
                  </a:extLst>
                </p14:cNvPr>
                <p14:cNvContentPartPr/>
                <p14:nvPr/>
              </p14:nvContentPartPr>
              <p14:xfrm>
                <a:off x="3727457" y="2947697"/>
                <a:ext cx="257760" cy="320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1F7DBAE-4D42-BC7D-69F0-A1051507709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17017" y="2937257"/>
                  <a:ext cx="279000" cy="342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GetName()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SetName(string 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name_ =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age_;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name_;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address_;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6551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Person p1;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p1.SetName(“abc”);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cout &lt;&lt; p1.GetName();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2188A0-3729-647C-B322-CEEA028939F4}"/>
                  </a:ext>
                </a:extLst>
              </p14:cNvPr>
              <p14:cNvContentPartPr/>
              <p14:nvPr/>
            </p14:nvContentPartPr>
            <p14:xfrm>
              <a:off x="7059257" y="2771297"/>
              <a:ext cx="120240" cy="48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2188A0-3729-647C-B322-CEEA028939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8457" y="2760857"/>
                <a:ext cx="141480" cy="50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GetName()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SetName(string 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name_ =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age_;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name_;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address_;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46551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Person p1;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p1.SetName(“abc”);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cout &lt;&lt; p1.GetName();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2" name="Google Shape;162;p27"/>
          <p:cNvCxnSpPr/>
          <p:nvPr/>
        </p:nvCxnSpPr>
        <p:spPr>
          <a:xfrm rot="10800000">
            <a:off x="5644700" y="2315225"/>
            <a:ext cx="1790100" cy="18855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7"/>
          <p:cNvSpPr txBox="1"/>
          <p:nvPr/>
        </p:nvSpPr>
        <p:spPr>
          <a:xfrm>
            <a:off x="6718775" y="4086875"/>
            <a:ext cx="2446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Class members are accessed by (.) operator</a:t>
            </a:r>
            <a:endParaRPr sz="18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2E2042-FADF-2249-1C29-1BE088ACD035}"/>
                  </a:ext>
                </a:extLst>
              </p14:cNvPr>
              <p14:cNvContentPartPr/>
              <p14:nvPr/>
            </p14:nvContentPartPr>
            <p14:xfrm>
              <a:off x="6595937" y="4302737"/>
              <a:ext cx="154800" cy="56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2E2042-FADF-2249-1C29-1BE088ACD0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5497" y="4291937"/>
                <a:ext cx="1760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1146A2-5EC6-B5FA-D58F-11AE0A3482B9}"/>
                  </a:ext>
                </a:extLst>
              </p14:cNvPr>
              <p14:cNvContentPartPr/>
              <p14:nvPr/>
            </p14:nvContentPartPr>
            <p14:xfrm>
              <a:off x="6685217" y="4300217"/>
              <a:ext cx="113760" cy="2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1146A2-5EC6-B5FA-D58F-11AE0A3482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4777" y="4289777"/>
                <a:ext cx="1350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7028F20-19C7-6108-ECE2-9CBB61C6C78C}"/>
              </a:ext>
            </a:extLst>
          </p:cNvPr>
          <p:cNvGrpSpPr/>
          <p:nvPr/>
        </p:nvGrpSpPr>
        <p:grpSpPr>
          <a:xfrm>
            <a:off x="5904377" y="2161457"/>
            <a:ext cx="1238760" cy="295920"/>
            <a:chOff x="5904377" y="2161457"/>
            <a:chExt cx="123876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5274BA-EE54-04DB-5C9E-5F68CFFE0586}"/>
                    </a:ext>
                  </a:extLst>
                </p14:cNvPr>
                <p14:cNvContentPartPr/>
                <p14:nvPr/>
              </p14:nvContentPartPr>
              <p14:xfrm>
                <a:off x="5904377" y="2161457"/>
                <a:ext cx="138960" cy="174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5274BA-EE54-04DB-5C9E-5F68CFFE05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93577" y="2150657"/>
                  <a:ext cx="160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FAEA9A6-7BC1-52DB-3243-89711A48DADA}"/>
                    </a:ext>
                  </a:extLst>
                </p14:cNvPr>
                <p14:cNvContentPartPr/>
                <p14:nvPr/>
              </p14:nvContentPartPr>
              <p14:xfrm>
                <a:off x="5981777" y="2311937"/>
                <a:ext cx="372240" cy="13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FAEA9A6-7BC1-52DB-3243-89711A48DA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71337" y="2301137"/>
                  <a:ext cx="393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F4791C-97FF-D037-BCD8-E01A879A0387}"/>
                    </a:ext>
                  </a:extLst>
                </p14:cNvPr>
                <p14:cNvContentPartPr/>
                <p14:nvPr/>
              </p14:nvContentPartPr>
              <p14:xfrm>
                <a:off x="6484337" y="2304017"/>
                <a:ext cx="379800" cy="13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F4791C-97FF-D037-BCD8-E01A879A038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73537" y="2293577"/>
                  <a:ext cx="401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A2C553-9642-EA66-218D-2B24ADCC0995}"/>
                    </a:ext>
                  </a:extLst>
                </p14:cNvPr>
                <p14:cNvContentPartPr/>
                <p14:nvPr/>
              </p14:nvContentPartPr>
              <p14:xfrm>
                <a:off x="6935417" y="2333897"/>
                <a:ext cx="207720" cy="114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A2C553-9642-EA66-218D-2B24ADCC09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4617" y="2323457"/>
                  <a:ext cx="228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396B27-9D54-D57A-8BE6-FA70B42B5859}"/>
                    </a:ext>
                  </a:extLst>
                </p14:cNvPr>
                <p14:cNvContentPartPr/>
                <p14:nvPr/>
              </p14:nvContentPartPr>
              <p14:xfrm>
                <a:off x="6739217" y="2432177"/>
                <a:ext cx="374400" cy="25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396B27-9D54-D57A-8BE6-FA70B42B58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28777" y="2421737"/>
                  <a:ext cx="3956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60D380-9A9B-61F6-A78E-2BF7AF79E672}"/>
              </a:ext>
            </a:extLst>
          </p:cNvPr>
          <p:cNvGrpSpPr/>
          <p:nvPr/>
        </p:nvGrpSpPr>
        <p:grpSpPr>
          <a:xfrm>
            <a:off x="3615857" y="237257"/>
            <a:ext cx="1468080" cy="338400"/>
            <a:chOff x="3615857" y="237257"/>
            <a:chExt cx="146808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348100-89BB-37B8-F666-C3E0391F0A98}"/>
                    </a:ext>
                  </a:extLst>
                </p14:cNvPr>
                <p14:cNvContentPartPr/>
                <p14:nvPr/>
              </p14:nvContentPartPr>
              <p14:xfrm>
                <a:off x="3615857" y="285857"/>
                <a:ext cx="167400" cy="28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348100-89BB-37B8-F666-C3E0391F0A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05417" y="275057"/>
                  <a:ext cx="1886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009839-002E-6004-B6A9-D05B00C76E37}"/>
                    </a:ext>
                  </a:extLst>
                </p14:cNvPr>
                <p14:cNvContentPartPr/>
                <p14:nvPr/>
              </p14:nvContentPartPr>
              <p14:xfrm>
                <a:off x="3846257" y="375497"/>
                <a:ext cx="115200" cy="13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009839-002E-6004-B6A9-D05B00C76E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35457" y="364697"/>
                  <a:ext cx="136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629BF8-833D-0F25-BCEF-91E933ECF23C}"/>
                    </a:ext>
                  </a:extLst>
                </p14:cNvPr>
                <p14:cNvContentPartPr/>
                <p14:nvPr/>
              </p14:nvContentPartPr>
              <p14:xfrm>
                <a:off x="4154417" y="279377"/>
                <a:ext cx="418320" cy="20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629BF8-833D-0F25-BCEF-91E933ECF2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43617" y="268577"/>
                  <a:ext cx="439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EA1E79-AB84-B262-7B88-2CA3CB0CF2DF}"/>
                    </a:ext>
                  </a:extLst>
                </p14:cNvPr>
                <p14:cNvContentPartPr/>
                <p14:nvPr/>
              </p14:nvContentPartPr>
              <p14:xfrm>
                <a:off x="4713137" y="237257"/>
                <a:ext cx="203040" cy="191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EA1E79-AB84-B262-7B88-2CA3CB0CF2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02697" y="226457"/>
                  <a:ext cx="224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3E3699-7D96-7EBC-EC4A-2064F519830F}"/>
                    </a:ext>
                  </a:extLst>
                </p14:cNvPr>
                <p14:cNvContentPartPr/>
                <p14:nvPr/>
              </p14:nvContentPartPr>
              <p14:xfrm>
                <a:off x="4925177" y="269297"/>
                <a:ext cx="64800" cy="15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3E3699-7D96-7EBC-EC4A-2064F51983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14737" y="258857"/>
                  <a:ext cx="86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7D4308-A106-0BF6-E0BE-3823EC0FB5DE}"/>
                    </a:ext>
                  </a:extLst>
                </p14:cNvPr>
                <p14:cNvContentPartPr/>
                <p14:nvPr/>
              </p14:nvContentPartPr>
              <p14:xfrm>
                <a:off x="5019137" y="299177"/>
                <a:ext cx="64800" cy="114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7D4308-A106-0BF6-E0BE-3823EC0FB5D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08697" y="288377"/>
                  <a:ext cx="8604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DCA652-74A5-7911-54A5-6E33DE90C939}"/>
              </a:ext>
            </a:extLst>
          </p:cNvPr>
          <p:cNvGrpSpPr/>
          <p:nvPr/>
        </p:nvGrpSpPr>
        <p:grpSpPr>
          <a:xfrm>
            <a:off x="5338457" y="180377"/>
            <a:ext cx="383040" cy="190440"/>
            <a:chOff x="5338457" y="180377"/>
            <a:chExt cx="38304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964D59-597A-9A97-6D90-FF5370F17719}"/>
                    </a:ext>
                  </a:extLst>
                </p14:cNvPr>
                <p14:cNvContentPartPr/>
                <p14:nvPr/>
              </p14:nvContentPartPr>
              <p14:xfrm>
                <a:off x="5338457" y="180377"/>
                <a:ext cx="136800" cy="19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964D59-597A-9A97-6D90-FF5370F177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27657" y="169577"/>
                  <a:ext cx="158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CAE2E3-88BB-16DE-0B6D-9F5E7227FAF0}"/>
                    </a:ext>
                  </a:extLst>
                </p14:cNvPr>
                <p14:cNvContentPartPr/>
                <p14:nvPr/>
              </p14:nvContentPartPr>
              <p14:xfrm>
                <a:off x="5499737" y="209897"/>
                <a:ext cx="78840" cy="156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CAE2E3-88BB-16DE-0B6D-9F5E7227FA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89297" y="199457"/>
                  <a:ext cx="100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2CC24A-FCC3-2A4A-369B-D69B006EBCBF}"/>
                    </a:ext>
                  </a:extLst>
                </p14:cNvPr>
                <p14:cNvContentPartPr/>
                <p14:nvPr/>
              </p14:nvContentPartPr>
              <p14:xfrm>
                <a:off x="5604137" y="228977"/>
                <a:ext cx="117360" cy="13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2CC24A-FCC3-2A4A-369B-D69B006EBC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93697" y="218537"/>
                  <a:ext cx="1386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1D4388-1583-22B9-3FBD-0BF18BE987D6}"/>
              </a:ext>
            </a:extLst>
          </p:cNvPr>
          <p:cNvGrpSpPr/>
          <p:nvPr/>
        </p:nvGrpSpPr>
        <p:grpSpPr>
          <a:xfrm>
            <a:off x="6013457" y="92537"/>
            <a:ext cx="1791000" cy="361080"/>
            <a:chOff x="6013457" y="92537"/>
            <a:chExt cx="179100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E9D5D4-2EE1-75BD-BD43-4739752666FD}"/>
                    </a:ext>
                  </a:extLst>
                </p14:cNvPr>
                <p14:cNvContentPartPr/>
                <p14:nvPr/>
              </p14:nvContentPartPr>
              <p14:xfrm>
                <a:off x="6013457" y="247337"/>
                <a:ext cx="43560" cy="4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E9D5D4-2EE1-75BD-BD43-4739752666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02657" y="236897"/>
                  <a:ext cx="6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433DFB-D755-DC9E-CB8D-25D07FC59010}"/>
                    </a:ext>
                  </a:extLst>
                </p14:cNvPr>
                <p14:cNvContentPartPr/>
                <p14:nvPr/>
              </p14:nvContentPartPr>
              <p14:xfrm>
                <a:off x="6196337" y="123857"/>
                <a:ext cx="119880" cy="21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433DFB-D755-DC9E-CB8D-25D07FC590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85537" y="113057"/>
                  <a:ext cx="141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1391EB-5906-CFFB-13DD-86BFFA7C76CF}"/>
                    </a:ext>
                  </a:extLst>
                </p14:cNvPr>
                <p14:cNvContentPartPr/>
                <p14:nvPr/>
              </p14:nvContentPartPr>
              <p14:xfrm>
                <a:off x="6346457" y="192257"/>
                <a:ext cx="68760" cy="10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1391EB-5906-CFFB-13DD-86BFFA7C76C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35657" y="181457"/>
                  <a:ext cx="90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F8507A-1B29-1B7A-B176-E83071D48DA5}"/>
                    </a:ext>
                  </a:extLst>
                </p14:cNvPr>
                <p14:cNvContentPartPr/>
                <p14:nvPr/>
              </p14:nvContentPartPr>
              <p14:xfrm>
                <a:off x="6459497" y="147617"/>
                <a:ext cx="99360" cy="18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F8507A-1B29-1B7A-B176-E83071D48D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49057" y="137177"/>
                  <a:ext cx="120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8B0AF5-BF80-A055-B87D-E39E104A9507}"/>
                    </a:ext>
                  </a:extLst>
                </p14:cNvPr>
                <p14:cNvContentPartPr/>
                <p14:nvPr/>
              </p14:nvContentPartPr>
              <p14:xfrm>
                <a:off x="6805817" y="150857"/>
                <a:ext cx="121680" cy="14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8B0AF5-BF80-A055-B87D-E39E104A950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95017" y="140057"/>
                  <a:ext cx="142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5E44A1B-024F-3AA8-FF60-0B456FCCD18B}"/>
                    </a:ext>
                  </a:extLst>
                </p14:cNvPr>
                <p14:cNvContentPartPr/>
                <p14:nvPr/>
              </p14:nvContentPartPr>
              <p14:xfrm>
                <a:off x="6926417" y="162737"/>
                <a:ext cx="44280" cy="25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E44A1B-024F-3AA8-FF60-0B456FCCD1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5977" y="151937"/>
                  <a:ext cx="65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C55E66E-334F-90AB-12E2-88E0E38D486F}"/>
                    </a:ext>
                  </a:extLst>
                </p14:cNvPr>
                <p14:cNvContentPartPr/>
                <p14:nvPr/>
              </p14:nvContentPartPr>
              <p14:xfrm>
                <a:off x="6898337" y="173177"/>
                <a:ext cx="129600" cy="145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C55E66E-334F-90AB-12E2-88E0E38D48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87537" y="162737"/>
                  <a:ext cx="150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CD5F6F-F179-EF0B-250D-A6FCD2235900}"/>
                    </a:ext>
                  </a:extLst>
                </p14:cNvPr>
                <p14:cNvContentPartPr/>
                <p14:nvPr/>
              </p14:nvContentPartPr>
              <p14:xfrm>
                <a:off x="7040537" y="176057"/>
                <a:ext cx="240120" cy="165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CD5F6F-F179-EF0B-250D-A6FCD22359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30097" y="165617"/>
                  <a:ext cx="261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E4992F-2096-D07D-F250-606A17110119}"/>
                    </a:ext>
                  </a:extLst>
                </p14:cNvPr>
                <p14:cNvContentPartPr/>
                <p14:nvPr/>
              </p14:nvContentPartPr>
              <p14:xfrm>
                <a:off x="7239257" y="92537"/>
                <a:ext cx="262440" cy="26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E4992F-2096-D07D-F250-606A1711011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28457" y="81737"/>
                  <a:ext cx="2836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531E98B-8C24-54B4-0E43-FD6784898B8A}"/>
                    </a:ext>
                  </a:extLst>
                </p14:cNvPr>
                <p14:cNvContentPartPr/>
                <p14:nvPr/>
              </p14:nvContentPartPr>
              <p14:xfrm>
                <a:off x="7440137" y="206297"/>
                <a:ext cx="183240" cy="11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531E98B-8C24-54B4-0E43-FD6784898B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29697" y="195497"/>
                  <a:ext cx="204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78FBDC-520D-2399-B9D5-1A13A24A5C96}"/>
                    </a:ext>
                  </a:extLst>
                </p14:cNvPr>
                <p14:cNvContentPartPr/>
                <p14:nvPr/>
              </p14:nvContentPartPr>
              <p14:xfrm>
                <a:off x="7621937" y="161657"/>
                <a:ext cx="144000" cy="160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78FBDC-520D-2399-B9D5-1A13A24A5C9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11137" y="150857"/>
                  <a:ext cx="165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0F250C-55B9-E02F-8F1B-5AF15EE8B483}"/>
                    </a:ext>
                  </a:extLst>
                </p14:cNvPr>
                <p14:cNvContentPartPr/>
                <p14:nvPr/>
              </p14:nvContentPartPr>
              <p14:xfrm>
                <a:off x="7273097" y="440657"/>
                <a:ext cx="163080" cy="1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0F250C-55B9-E02F-8F1B-5AF15EE8B48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62297" y="429857"/>
                  <a:ext cx="184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FD86DB-1A51-2AA6-8966-D8D25EA1F39B}"/>
                    </a:ext>
                  </a:extLst>
                </p14:cNvPr>
                <p14:cNvContentPartPr/>
                <p14:nvPr/>
              </p14:nvContentPartPr>
              <p14:xfrm>
                <a:off x="6873137" y="440297"/>
                <a:ext cx="931320" cy="12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FD86DB-1A51-2AA6-8966-D8D25EA1F3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62337" y="429497"/>
                  <a:ext cx="952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D57A37-2906-EBB4-61BF-650AFD2EBD36}"/>
                    </a:ext>
                  </a:extLst>
                </p14:cNvPr>
                <p14:cNvContentPartPr/>
                <p14:nvPr/>
              </p14:nvContentPartPr>
              <p14:xfrm>
                <a:off x="6854417" y="423737"/>
                <a:ext cx="853920" cy="1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D57A37-2906-EBB4-61BF-650AFD2EBD3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3977" y="413297"/>
                  <a:ext cx="875160" cy="33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GetName()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SetName(string 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name_ =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age_;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name_;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address_;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46551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Person p1;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p1.SetName(“abc”);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cout &lt;&lt; p1.GetName();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p1.age_ = 25;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8786D-090B-E1F9-4BA9-1F041CEE4D73}"/>
              </a:ext>
            </a:extLst>
          </p:cNvPr>
          <p:cNvGrpSpPr/>
          <p:nvPr/>
        </p:nvGrpSpPr>
        <p:grpSpPr>
          <a:xfrm>
            <a:off x="3183497" y="3032297"/>
            <a:ext cx="4280760" cy="1454400"/>
            <a:chOff x="3183497" y="3032297"/>
            <a:chExt cx="4280760" cy="14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2CC5D3A-6319-C4BB-483E-164EF7F93D11}"/>
                    </a:ext>
                  </a:extLst>
                </p14:cNvPr>
                <p14:cNvContentPartPr/>
                <p14:nvPr/>
              </p14:nvContentPartPr>
              <p14:xfrm>
                <a:off x="5493617" y="3032297"/>
                <a:ext cx="1970640" cy="510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2CC5D3A-6319-C4BB-483E-164EF7F93D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2817" y="3021497"/>
                  <a:ext cx="19918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0039E3-FEA9-6AD9-EEEC-12E25AEC630A}"/>
                    </a:ext>
                  </a:extLst>
                </p14:cNvPr>
                <p14:cNvContentPartPr/>
                <p14:nvPr/>
              </p14:nvContentPartPr>
              <p14:xfrm>
                <a:off x="4820417" y="3161177"/>
                <a:ext cx="884160" cy="124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0039E3-FEA9-6AD9-EEEC-12E25AEC63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09977" y="3150737"/>
                  <a:ext cx="905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8E72A8-CDD8-4BC1-2434-5D81D0D77E7F}"/>
                    </a:ext>
                  </a:extLst>
                </p14:cNvPr>
                <p14:cNvContentPartPr/>
                <p14:nvPr/>
              </p14:nvContentPartPr>
              <p14:xfrm>
                <a:off x="3575177" y="3411377"/>
                <a:ext cx="142560" cy="168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8E72A8-CDD8-4BC1-2434-5D81D0D77E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64737" y="3400577"/>
                  <a:ext cx="163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F51796-2EC3-AE2C-EAA7-B692DA843C19}"/>
                    </a:ext>
                  </a:extLst>
                </p14:cNvPr>
                <p14:cNvContentPartPr/>
                <p14:nvPr/>
              </p14:nvContentPartPr>
              <p14:xfrm>
                <a:off x="3692897" y="3386177"/>
                <a:ext cx="286200" cy="17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F51796-2EC3-AE2C-EAA7-B692DA843C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2457" y="3375737"/>
                  <a:ext cx="307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963E70-FBD5-6A88-A7A0-EDAEA487D8B1}"/>
                    </a:ext>
                  </a:extLst>
                </p14:cNvPr>
                <p14:cNvContentPartPr/>
                <p14:nvPr/>
              </p14:nvContentPartPr>
              <p14:xfrm>
                <a:off x="4217057" y="3319937"/>
                <a:ext cx="159480" cy="171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8963E70-FBD5-6A88-A7A0-EDAEA487D8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06617" y="3309497"/>
                  <a:ext cx="180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234F7B-762E-B7CE-986A-960BAF0344F1}"/>
                    </a:ext>
                  </a:extLst>
                </p14:cNvPr>
                <p14:cNvContentPartPr/>
                <p14:nvPr/>
              </p14:nvContentPartPr>
              <p14:xfrm>
                <a:off x="3292217" y="3867137"/>
                <a:ext cx="233640" cy="164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234F7B-762E-B7CE-986A-960BAF0344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81417" y="3856337"/>
                  <a:ext cx="254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9DE4F6-02E3-39DD-B132-D6521E754790}"/>
                    </a:ext>
                  </a:extLst>
                </p14:cNvPr>
                <p14:cNvContentPartPr/>
                <p14:nvPr/>
              </p14:nvContentPartPr>
              <p14:xfrm>
                <a:off x="3556817" y="3778937"/>
                <a:ext cx="145440" cy="235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9DE4F6-02E3-39DD-B132-D6521E7547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46017" y="3768497"/>
                  <a:ext cx="166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91B8B2-956F-F5C5-6CA1-059312C384C4}"/>
                    </a:ext>
                  </a:extLst>
                </p14:cNvPr>
                <p14:cNvContentPartPr/>
                <p14:nvPr/>
              </p14:nvContentPartPr>
              <p14:xfrm>
                <a:off x="3826817" y="3735737"/>
                <a:ext cx="272520" cy="203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91B8B2-956F-F5C5-6CA1-059312C384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16377" y="3724937"/>
                  <a:ext cx="293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4F4924-BCFA-97CF-C7EB-1734E44239D3}"/>
                    </a:ext>
                  </a:extLst>
                </p14:cNvPr>
                <p14:cNvContentPartPr/>
                <p14:nvPr/>
              </p14:nvContentPartPr>
              <p14:xfrm>
                <a:off x="4090337" y="3726737"/>
                <a:ext cx="41400" cy="181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4F4924-BCFA-97CF-C7EB-1734E44239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79897" y="3715937"/>
                  <a:ext cx="62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1D0F6E-CAC5-BDDE-BFB9-B9FA242236AF}"/>
                    </a:ext>
                  </a:extLst>
                </p14:cNvPr>
                <p14:cNvContentPartPr/>
                <p14:nvPr/>
              </p14:nvContentPartPr>
              <p14:xfrm>
                <a:off x="4149737" y="3775697"/>
                <a:ext cx="37800" cy="9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1D0F6E-CAC5-BDDE-BFB9-B9FA242236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39297" y="3765257"/>
                  <a:ext cx="59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8C20CA-3530-246E-EAA5-39E7F144C661}"/>
                    </a:ext>
                  </a:extLst>
                </p14:cNvPr>
                <p14:cNvContentPartPr/>
                <p14:nvPr/>
              </p14:nvContentPartPr>
              <p14:xfrm>
                <a:off x="4208417" y="3737537"/>
                <a:ext cx="117000" cy="108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8C20CA-3530-246E-EAA5-39E7F144C6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97977" y="3726737"/>
                  <a:ext cx="138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AC3B8A-171B-3250-3FE4-9B52B13846D3}"/>
                    </a:ext>
                  </a:extLst>
                </p14:cNvPr>
                <p14:cNvContentPartPr/>
                <p14:nvPr/>
              </p14:nvContentPartPr>
              <p14:xfrm>
                <a:off x="4370777" y="3717017"/>
                <a:ext cx="92520" cy="11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AC3B8A-171B-3250-3FE4-9B52B13846D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60337" y="3706217"/>
                  <a:ext cx="113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3D3A32-E425-676A-68A0-C44E5FEF12A6}"/>
                    </a:ext>
                  </a:extLst>
                </p14:cNvPr>
                <p14:cNvContentPartPr/>
                <p14:nvPr/>
              </p14:nvContentPartPr>
              <p14:xfrm>
                <a:off x="4455377" y="3602177"/>
                <a:ext cx="144000" cy="212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3D3A32-E425-676A-68A0-C44E5FEF12A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44937" y="3591737"/>
                  <a:ext cx="165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740B82-CF45-AF4A-C3F4-7F09DBDC200A}"/>
                    </a:ext>
                  </a:extLst>
                </p14:cNvPr>
                <p14:cNvContentPartPr/>
                <p14:nvPr/>
              </p14:nvContentPartPr>
              <p14:xfrm>
                <a:off x="3183497" y="4252337"/>
                <a:ext cx="80640" cy="232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740B82-CF45-AF4A-C3F4-7F09DBDC20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73057" y="4241537"/>
                  <a:ext cx="1018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B435C4-2D91-CCB3-F70B-299A361E1EE2}"/>
                    </a:ext>
                  </a:extLst>
                </p14:cNvPr>
                <p14:cNvContentPartPr/>
                <p14:nvPr/>
              </p14:nvContentPartPr>
              <p14:xfrm>
                <a:off x="3291497" y="4343777"/>
                <a:ext cx="115560" cy="125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B435C4-2D91-CCB3-F70B-299A361E1EE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80697" y="4333337"/>
                  <a:ext cx="136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F95333-07A9-75A1-0F26-FC9648144B1D}"/>
                    </a:ext>
                  </a:extLst>
                </p14:cNvPr>
                <p14:cNvContentPartPr/>
                <p14:nvPr/>
              </p14:nvContentPartPr>
              <p14:xfrm>
                <a:off x="3400577" y="4328297"/>
                <a:ext cx="99360" cy="15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F95333-07A9-75A1-0F26-FC9648144B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89777" y="4317857"/>
                  <a:ext cx="120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672C34-A9C5-F710-2F99-2EAFDBA71140}"/>
                    </a:ext>
                  </a:extLst>
                </p14:cNvPr>
                <p14:cNvContentPartPr/>
                <p14:nvPr/>
              </p14:nvContentPartPr>
              <p14:xfrm>
                <a:off x="3793697" y="4266377"/>
                <a:ext cx="36720" cy="20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672C34-A9C5-F710-2F99-2EAFDBA711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82897" y="4255577"/>
                  <a:ext cx="57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9C7DB1-7CFE-5C5E-043F-4CEFF730EE0A}"/>
                    </a:ext>
                  </a:extLst>
                </p14:cNvPr>
                <p14:cNvContentPartPr/>
                <p14:nvPr/>
              </p14:nvContentPartPr>
              <p14:xfrm>
                <a:off x="3809897" y="4202657"/>
                <a:ext cx="43560" cy="178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9C7DB1-7CFE-5C5E-043F-4CEFF730EE0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99457" y="4192217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3B3A6D-349E-5810-9482-311557FE3215}"/>
                    </a:ext>
                  </a:extLst>
                </p14:cNvPr>
                <p14:cNvContentPartPr/>
                <p14:nvPr/>
              </p14:nvContentPartPr>
              <p14:xfrm>
                <a:off x="3864977" y="4207337"/>
                <a:ext cx="162720" cy="162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3B3A6D-349E-5810-9482-311557FE32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54537" y="4196537"/>
                  <a:ext cx="183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25787C-7EEA-2A9C-2543-D410007C0D1A}"/>
                    </a:ext>
                  </a:extLst>
                </p14:cNvPr>
                <p14:cNvContentPartPr/>
                <p14:nvPr/>
              </p14:nvContentPartPr>
              <p14:xfrm>
                <a:off x="4003217" y="4159097"/>
                <a:ext cx="4320" cy="2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25787C-7EEA-2A9C-2543-D410007C0D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92417" y="4148657"/>
                  <a:ext cx="25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449E11-3323-8B50-D3BC-BC9E0AE92E55}"/>
                    </a:ext>
                  </a:extLst>
                </p14:cNvPr>
                <p14:cNvContentPartPr/>
                <p14:nvPr/>
              </p14:nvContentPartPr>
              <p14:xfrm>
                <a:off x="4062977" y="4195457"/>
                <a:ext cx="86400" cy="128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449E11-3323-8B50-D3BC-BC9E0AE92E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52537" y="4184657"/>
                  <a:ext cx="107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8590F3-F38E-EA43-39A6-010E674DDE0E}"/>
                    </a:ext>
                  </a:extLst>
                </p14:cNvPr>
                <p14:cNvContentPartPr/>
                <p14:nvPr/>
              </p14:nvContentPartPr>
              <p14:xfrm>
                <a:off x="4156217" y="4077017"/>
                <a:ext cx="199440" cy="235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28590F3-F38E-EA43-39A6-010E674DDE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45777" y="4066577"/>
                  <a:ext cx="220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0B9DE1-CCDA-1E88-722D-44CCC0AF6DF7}"/>
                    </a:ext>
                  </a:extLst>
                </p14:cNvPr>
                <p14:cNvContentPartPr/>
                <p14:nvPr/>
              </p14:nvContentPartPr>
              <p14:xfrm>
                <a:off x="4285457" y="4149737"/>
                <a:ext cx="227520" cy="13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0B9DE1-CCDA-1E88-722D-44CCC0AF6DF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74657" y="4139297"/>
                  <a:ext cx="248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A59505-4E40-49E3-2699-7D3CA7DDDABB}"/>
                    </a:ext>
                  </a:extLst>
                </p14:cNvPr>
                <p14:cNvContentPartPr/>
                <p14:nvPr/>
              </p14:nvContentPartPr>
              <p14:xfrm>
                <a:off x="3958577" y="4347737"/>
                <a:ext cx="759240" cy="138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A59505-4E40-49E3-2699-7D3CA7DDDAB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48137" y="4336937"/>
                  <a:ext cx="7804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GetName()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SetName(string 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name_ =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age_;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name_;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address_;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46551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Person p1;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p1.SetName(“abc”);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cout &lt;&lt; p1.GetName();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p1.age_ = 25;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 rot="10800000">
            <a:off x="6133875" y="3401325"/>
            <a:ext cx="1324800" cy="72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29"/>
          <p:cNvSpPr txBox="1"/>
          <p:nvPr/>
        </p:nvSpPr>
        <p:spPr>
          <a:xfrm>
            <a:off x="6861975" y="4043725"/>
            <a:ext cx="230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Won’t compile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5095775" y="2947675"/>
            <a:ext cx="1945200" cy="45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GetName()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SetName(string 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name_ =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age_;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name_;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address_;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46551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Person p1;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p1.SetName(“abc”);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cout &lt;&lt; p1.GetName();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p1.age_ = 25;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 rot="10800000">
            <a:off x="6133875" y="3401325"/>
            <a:ext cx="1324800" cy="72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30"/>
          <p:cNvSpPr txBox="1"/>
          <p:nvPr/>
        </p:nvSpPr>
        <p:spPr>
          <a:xfrm>
            <a:off x="6861975" y="4043725"/>
            <a:ext cx="230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Won’t compile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5095775" y="2947675"/>
            <a:ext cx="1945200" cy="45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453475" y="1658800"/>
            <a:ext cx="787800" cy="15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30"/>
          <p:cNvCxnSpPr>
            <a:endCxn id="191" idx="3"/>
          </p:cNvCxnSpPr>
          <p:nvPr/>
        </p:nvCxnSpPr>
        <p:spPr>
          <a:xfrm flipH="1">
            <a:off x="1241275" y="763750"/>
            <a:ext cx="3639600" cy="97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p30"/>
          <p:cNvSpPr txBox="1"/>
          <p:nvPr/>
        </p:nvSpPr>
        <p:spPr>
          <a:xfrm>
            <a:off x="4952550" y="393825"/>
            <a:ext cx="4212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public members of a class can be accessed from anywhere in the program using the direct member access operator (.) with the object of that class.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194" name="Google Shape;194;p30"/>
          <p:cNvCxnSpPr/>
          <p:nvPr/>
        </p:nvCxnSpPr>
        <p:spPr>
          <a:xfrm flipH="1">
            <a:off x="5573050" y="1205325"/>
            <a:ext cx="1205400" cy="906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30"/>
          <p:cNvSpPr/>
          <p:nvPr/>
        </p:nvSpPr>
        <p:spPr>
          <a:xfrm>
            <a:off x="5489575" y="2112300"/>
            <a:ext cx="143100" cy="26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6754575" y="3317625"/>
            <a:ext cx="24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GetName()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SetName(string 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name_ =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age_;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name_;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string address_;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4655100" y="1304875"/>
            <a:ext cx="38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Person p1;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p1.SetName(“abc”);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cout &lt;&lt; p1.GetName();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p1.age_ = 25;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4" name="Google Shape;204;p31"/>
          <p:cNvCxnSpPr/>
          <p:nvPr/>
        </p:nvCxnSpPr>
        <p:spPr>
          <a:xfrm rot="10800000">
            <a:off x="6133875" y="3401325"/>
            <a:ext cx="1324800" cy="72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31"/>
          <p:cNvSpPr txBox="1"/>
          <p:nvPr/>
        </p:nvSpPr>
        <p:spPr>
          <a:xfrm>
            <a:off x="6861975" y="4043725"/>
            <a:ext cx="230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</a:rPr>
              <a:t>Won’t compile</a:t>
            </a:r>
            <a:endParaRPr sz="1800" b="1">
              <a:solidFill>
                <a:srgbClr val="CC0000"/>
              </a:solidFill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5095775" y="2947675"/>
            <a:ext cx="1945200" cy="45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453475" y="1658800"/>
            <a:ext cx="787800" cy="15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31"/>
          <p:cNvCxnSpPr>
            <a:endCxn id="207" idx="3"/>
          </p:cNvCxnSpPr>
          <p:nvPr/>
        </p:nvCxnSpPr>
        <p:spPr>
          <a:xfrm flipH="1">
            <a:off x="1241275" y="763750"/>
            <a:ext cx="3639600" cy="97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31"/>
          <p:cNvSpPr txBox="1"/>
          <p:nvPr/>
        </p:nvSpPr>
        <p:spPr>
          <a:xfrm>
            <a:off x="4952550" y="393825"/>
            <a:ext cx="4212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public members of a class can be accessed from anywhere in the program using the direct member access operator (.) with the object of that class.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10" name="Google Shape;210;p31"/>
          <p:cNvCxnSpPr/>
          <p:nvPr/>
        </p:nvCxnSpPr>
        <p:spPr>
          <a:xfrm flipH="1">
            <a:off x="5573050" y="1205325"/>
            <a:ext cx="1205400" cy="906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31"/>
          <p:cNvSpPr/>
          <p:nvPr/>
        </p:nvSpPr>
        <p:spPr>
          <a:xfrm>
            <a:off x="5489575" y="2112300"/>
            <a:ext cx="143100" cy="26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441550" y="3436950"/>
            <a:ext cx="859200" cy="23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1"/>
          <p:cNvCxnSpPr>
            <a:endCxn id="212" idx="3"/>
          </p:cNvCxnSpPr>
          <p:nvPr/>
        </p:nvCxnSpPr>
        <p:spPr>
          <a:xfrm rot="10800000">
            <a:off x="1300750" y="3556350"/>
            <a:ext cx="1348500" cy="906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31"/>
          <p:cNvSpPr txBox="1"/>
          <p:nvPr/>
        </p:nvSpPr>
        <p:spPr>
          <a:xfrm>
            <a:off x="1897475" y="4413675"/>
            <a:ext cx="514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The private members are not accessible outside the class; they can be accessed only through member functions of the class.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15" name="Google Shape;215;p31"/>
          <p:cNvCxnSpPr/>
          <p:nvPr/>
        </p:nvCxnSpPr>
        <p:spPr>
          <a:xfrm rot="10800000" flipH="1">
            <a:off x="4081375" y="3401025"/>
            <a:ext cx="1384500" cy="105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31"/>
          <p:cNvSpPr/>
          <p:nvPr/>
        </p:nvSpPr>
        <p:spPr>
          <a:xfrm>
            <a:off x="2076500" y="2816400"/>
            <a:ext cx="710550" cy="1085975"/>
          </a:xfrm>
          <a:custGeom>
            <a:avLst/>
            <a:gdLst/>
            <a:ahLst/>
            <a:cxnLst/>
            <a:rect l="l" t="t" r="r" b="b"/>
            <a:pathLst>
              <a:path w="28422" h="43439" extrusionOk="0">
                <a:moveTo>
                  <a:pt x="12411" y="43439"/>
                </a:moveTo>
                <a:cubicBezTo>
                  <a:pt x="15037" y="40973"/>
                  <a:pt x="30233" y="35881"/>
                  <a:pt x="28164" y="28641"/>
                </a:cubicBezTo>
                <a:cubicBezTo>
                  <a:pt x="26096" y="21401"/>
                  <a:pt x="4694" y="4774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7" name="Google Shape;217;p31"/>
          <p:cNvSpPr txBox="1"/>
          <p:nvPr/>
        </p:nvSpPr>
        <p:spPr>
          <a:xfrm>
            <a:off x="2720925" y="3210200"/>
            <a:ext cx="95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can be accessed here</a:t>
            </a:r>
            <a:endParaRPr sz="1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AEF7BE-C68F-61B2-7253-3A5410CA9488}"/>
                  </a:ext>
                </a:extLst>
              </p14:cNvPr>
              <p14:cNvContentPartPr/>
              <p14:nvPr/>
            </p14:nvContentPartPr>
            <p14:xfrm>
              <a:off x="5930657" y="4673537"/>
              <a:ext cx="828360" cy="8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AEF7BE-C68F-61B2-7253-3A5410CA94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0217" y="4663097"/>
                <a:ext cx="8496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EB8672-5529-E937-5D5B-0EEDE1E8F13C}"/>
                  </a:ext>
                </a:extLst>
              </p14:cNvPr>
              <p14:cNvContentPartPr/>
              <p14:nvPr/>
            </p14:nvContentPartPr>
            <p14:xfrm>
              <a:off x="4312817" y="4913297"/>
              <a:ext cx="1322640" cy="2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EB8672-5529-E937-5D5B-0EEDE1E8F1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2017" y="4902497"/>
                <a:ext cx="134388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D93019B-3CFA-CD49-019F-BFF732933AD6}"/>
              </a:ext>
            </a:extLst>
          </p:cNvPr>
          <p:cNvGrpSpPr/>
          <p:nvPr/>
        </p:nvGrpSpPr>
        <p:grpSpPr>
          <a:xfrm>
            <a:off x="6193457" y="864377"/>
            <a:ext cx="1875240" cy="564120"/>
            <a:chOff x="6193457" y="864377"/>
            <a:chExt cx="187524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68FD4D7-2EAD-BB54-A790-659EDB518501}"/>
                    </a:ext>
                  </a:extLst>
                </p14:cNvPr>
                <p14:cNvContentPartPr/>
                <p14:nvPr/>
              </p14:nvContentPartPr>
              <p14:xfrm>
                <a:off x="6193457" y="864377"/>
                <a:ext cx="266040" cy="263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68FD4D7-2EAD-BB54-A790-659EDB5185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82657" y="853577"/>
                  <a:ext cx="287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E5AAE9-6401-5206-F39E-D08B987F0B25}"/>
                    </a:ext>
                  </a:extLst>
                </p14:cNvPr>
                <p14:cNvContentPartPr/>
                <p14:nvPr/>
              </p14:nvContentPartPr>
              <p14:xfrm>
                <a:off x="6258617" y="1058777"/>
                <a:ext cx="348480" cy="29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E5AAE9-6401-5206-F39E-D08B987F0B2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47817" y="1047977"/>
                  <a:ext cx="369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A50DF0-6410-2C9D-A30A-FC900268A26E}"/>
                    </a:ext>
                  </a:extLst>
                </p14:cNvPr>
                <p14:cNvContentPartPr/>
                <p14:nvPr/>
              </p14:nvContentPartPr>
              <p14:xfrm>
                <a:off x="6707897" y="1244177"/>
                <a:ext cx="151200" cy="124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A50DF0-6410-2C9D-A30A-FC900268A2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97457" y="1233377"/>
                  <a:ext cx="172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A0853B-D645-32DB-1639-3C24BF1F212D}"/>
                    </a:ext>
                  </a:extLst>
                </p14:cNvPr>
                <p14:cNvContentPartPr/>
                <p14:nvPr/>
              </p14:nvContentPartPr>
              <p14:xfrm>
                <a:off x="6881417" y="1268657"/>
                <a:ext cx="102240" cy="102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A0853B-D645-32DB-1639-3C24BF1F21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70977" y="1258217"/>
                  <a:ext cx="123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A7010F-6F90-6D1C-C196-F0E6AF36E747}"/>
                    </a:ext>
                  </a:extLst>
                </p14:cNvPr>
                <p14:cNvContentPartPr/>
                <p14:nvPr/>
              </p14:nvContentPartPr>
              <p14:xfrm>
                <a:off x="7140257" y="1218977"/>
                <a:ext cx="373680" cy="20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A7010F-6F90-6D1C-C196-F0E6AF36E7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29817" y="1208177"/>
                  <a:ext cx="394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B81C01-70B1-D307-C48A-4E4677155B5B}"/>
                    </a:ext>
                  </a:extLst>
                </p14:cNvPr>
                <p14:cNvContentPartPr/>
                <p14:nvPr/>
              </p14:nvContentPartPr>
              <p14:xfrm>
                <a:off x="7539497" y="1175417"/>
                <a:ext cx="219960" cy="192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B81C01-70B1-D307-C48A-4E4677155B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29057" y="1164977"/>
                  <a:ext cx="241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E6A12C-B826-2A3A-963A-B0B6470183EB}"/>
                    </a:ext>
                  </a:extLst>
                </p14:cNvPr>
                <p14:cNvContentPartPr/>
                <p14:nvPr/>
              </p14:nvContentPartPr>
              <p14:xfrm>
                <a:off x="7750457" y="1253897"/>
                <a:ext cx="123120" cy="12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E6A12C-B826-2A3A-963A-B0B6470183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39657" y="1243097"/>
                  <a:ext cx="144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4658E4-7260-1372-4FD8-D6A10FA32CDF}"/>
                    </a:ext>
                  </a:extLst>
                </p14:cNvPr>
                <p14:cNvContentPartPr/>
                <p14:nvPr/>
              </p14:nvContentPartPr>
              <p14:xfrm>
                <a:off x="7871057" y="1241297"/>
                <a:ext cx="132120" cy="13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4658E4-7260-1372-4FD8-D6A10FA32CD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60257" y="1230857"/>
                  <a:ext cx="153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706B33-54C7-2DAB-A14B-E04D0643B0FD}"/>
                    </a:ext>
                  </a:extLst>
                </p14:cNvPr>
                <p14:cNvContentPartPr/>
                <p14:nvPr/>
              </p14:nvContentPartPr>
              <p14:xfrm>
                <a:off x="7923257" y="1256417"/>
                <a:ext cx="145440" cy="164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706B33-54C7-2DAB-A14B-E04D0643B0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12457" y="1245977"/>
                  <a:ext cx="166680" cy="186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LLD?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Level Design Process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internal logic of software being developed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the class diagram that has attributes and methods, defining relationships between them, etc.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E398CE-2C1D-DF54-EAF3-878E9194EAFD}"/>
                  </a:ext>
                </a:extLst>
              </p14:cNvPr>
              <p14:cNvContentPartPr/>
              <p14:nvPr/>
            </p14:nvContentPartPr>
            <p14:xfrm>
              <a:off x="-164" y="533457"/>
              <a:ext cx="29520" cy="15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E398CE-2C1D-DF54-EAF3-878E9194EA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604" y="522657"/>
                <a:ext cx="507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6B1744-D764-23AB-A059-BCE905B2E44A}"/>
                  </a:ext>
                </a:extLst>
              </p14:cNvPr>
              <p14:cNvContentPartPr/>
              <p14:nvPr/>
            </p14:nvContentPartPr>
            <p14:xfrm>
              <a:off x="1755916" y="294777"/>
              <a:ext cx="6840" cy="2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6B1744-D764-23AB-A059-BCE905B2E4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5476" y="284337"/>
                <a:ext cx="2808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577B428-9EB5-B37D-A514-DB40EE1DCFCC}"/>
              </a:ext>
            </a:extLst>
          </p:cNvPr>
          <p:cNvGrpSpPr/>
          <p:nvPr/>
        </p:nvGrpSpPr>
        <p:grpSpPr>
          <a:xfrm>
            <a:off x="5987356" y="376497"/>
            <a:ext cx="2422080" cy="1261440"/>
            <a:chOff x="5987356" y="376497"/>
            <a:chExt cx="2422080" cy="12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C1A0E3-FECD-ACBF-B6DC-352A6E292029}"/>
                    </a:ext>
                  </a:extLst>
                </p14:cNvPr>
                <p14:cNvContentPartPr/>
                <p14:nvPr/>
              </p14:nvContentPartPr>
              <p14:xfrm>
                <a:off x="5987356" y="376497"/>
                <a:ext cx="105480" cy="198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C1A0E3-FECD-ACBF-B6DC-352A6E2920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76916" y="366057"/>
                  <a:ext cx="126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CAA902-C269-3439-7468-9CFAA927A340}"/>
                    </a:ext>
                  </a:extLst>
                </p14:cNvPr>
                <p14:cNvContentPartPr/>
                <p14:nvPr/>
              </p14:nvContentPartPr>
              <p14:xfrm>
                <a:off x="6123436" y="474777"/>
                <a:ext cx="39960" cy="83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CAA902-C269-3439-7468-9CFAA927A3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12636" y="463977"/>
                  <a:ext cx="61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03D076-6C97-C208-9EB3-1D94A784A707}"/>
                    </a:ext>
                  </a:extLst>
                </p14:cNvPr>
                <p14:cNvContentPartPr/>
                <p14:nvPr/>
              </p14:nvContentPartPr>
              <p14:xfrm>
                <a:off x="6308116" y="385497"/>
                <a:ext cx="20880" cy="19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03D076-6C97-C208-9EB3-1D94A784A7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97676" y="374697"/>
                  <a:ext cx="42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E6B7AE-3BFF-F238-3840-07AFA8AD9A07}"/>
                    </a:ext>
                  </a:extLst>
                </p14:cNvPr>
                <p14:cNvContentPartPr/>
                <p14:nvPr/>
              </p14:nvContentPartPr>
              <p14:xfrm>
                <a:off x="6233956" y="468657"/>
                <a:ext cx="179280" cy="1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E6B7AE-3BFF-F238-3840-07AFA8AD9A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23156" y="458217"/>
                  <a:ext cx="200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9D3BC0-B54F-F025-9F77-5470E07BC50E}"/>
                    </a:ext>
                  </a:extLst>
                </p14:cNvPr>
                <p14:cNvContentPartPr/>
                <p14:nvPr/>
              </p14:nvContentPartPr>
              <p14:xfrm>
                <a:off x="6422236" y="379377"/>
                <a:ext cx="330480" cy="22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9D3BC0-B54F-F025-9F77-5470E07BC5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11796" y="368577"/>
                  <a:ext cx="351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54AB54-80D9-365B-08BD-DD56A49E177D}"/>
                    </a:ext>
                  </a:extLst>
                </p14:cNvPr>
                <p14:cNvContentPartPr/>
                <p14:nvPr/>
              </p14:nvContentPartPr>
              <p14:xfrm>
                <a:off x="6800236" y="434457"/>
                <a:ext cx="227520" cy="14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54AB54-80D9-365B-08BD-DD56A49E177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89436" y="424017"/>
                  <a:ext cx="248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BA01E4-4A73-8C5C-BCD6-F9B9A91E5FAD}"/>
                    </a:ext>
                  </a:extLst>
                </p14:cNvPr>
                <p14:cNvContentPartPr/>
                <p14:nvPr/>
              </p14:nvContentPartPr>
              <p14:xfrm>
                <a:off x="7040356" y="462897"/>
                <a:ext cx="129960" cy="9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BA01E4-4A73-8C5C-BCD6-F9B9A91E5FA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29556" y="452457"/>
                  <a:ext cx="151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E6227F-2C18-F171-7176-35DBF2FF5204}"/>
                    </a:ext>
                  </a:extLst>
                </p14:cNvPr>
                <p14:cNvContentPartPr/>
                <p14:nvPr/>
              </p14:nvContentPartPr>
              <p14:xfrm>
                <a:off x="6527356" y="624177"/>
                <a:ext cx="42840" cy="243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E6227F-2C18-F171-7176-35DBF2FF52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16556" y="613377"/>
                  <a:ext cx="64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0B7C4C-023D-F2DA-A7D3-F442A1E9A5EC}"/>
                    </a:ext>
                  </a:extLst>
                </p14:cNvPr>
                <p14:cNvContentPartPr/>
                <p14:nvPr/>
              </p14:nvContentPartPr>
              <p14:xfrm>
                <a:off x="6492076" y="789417"/>
                <a:ext cx="110880" cy="9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0B7C4C-023D-F2DA-A7D3-F442A1E9A5E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81276" y="778617"/>
                  <a:ext cx="132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9E1DFA-56D7-9FC3-4089-C46929FC50C6}"/>
                    </a:ext>
                  </a:extLst>
                </p14:cNvPr>
                <p14:cNvContentPartPr/>
                <p14:nvPr/>
              </p14:nvContentPartPr>
              <p14:xfrm>
                <a:off x="6300196" y="947817"/>
                <a:ext cx="18000" cy="21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9E1DFA-56D7-9FC3-4089-C46929FC50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89756" y="937377"/>
                  <a:ext cx="39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73E36D-404B-B5C5-1BF6-6E7D1F75DC54}"/>
                    </a:ext>
                  </a:extLst>
                </p14:cNvPr>
                <p14:cNvContentPartPr/>
                <p14:nvPr/>
              </p14:nvContentPartPr>
              <p14:xfrm>
                <a:off x="6275716" y="906057"/>
                <a:ext cx="383400" cy="28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73E36D-404B-B5C5-1BF6-6E7D1F75DC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65276" y="895257"/>
                  <a:ext cx="404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A09BA8-7D5E-B298-31F2-9D31FC2666DC}"/>
                    </a:ext>
                  </a:extLst>
                </p14:cNvPr>
                <p14:cNvContentPartPr/>
                <p14:nvPr/>
              </p14:nvContentPartPr>
              <p14:xfrm>
                <a:off x="6615916" y="991017"/>
                <a:ext cx="118800" cy="1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6A09BA8-7D5E-B298-31F2-9D31FC2666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05116" y="980577"/>
                  <a:ext cx="140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D3C59C-A101-4C4B-B5C9-374C396301BD}"/>
                    </a:ext>
                  </a:extLst>
                </p14:cNvPr>
                <p14:cNvContentPartPr/>
                <p14:nvPr/>
              </p14:nvContentPartPr>
              <p14:xfrm>
                <a:off x="6742636" y="919737"/>
                <a:ext cx="283680" cy="190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D3C59C-A101-4C4B-B5C9-374C396301B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31836" y="909297"/>
                  <a:ext cx="304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9FB900-3435-91FA-6316-6CC4C4043D78}"/>
                    </a:ext>
                  </a:extLst>
                </p14:cNvPr>
                <p14:cNvContentPartPr/>
                <p14:nvPr/>
              </p14:nvContentPartPr>
              <p14:xfrm>
                <a:off x="7035316" y="778257"/>
                <a:ext cx="468720" cy="30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9FB900-3435-91FA-6316-6CC4C4043D7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24516" y="767457"/>
                  <a:ext cx="4899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5EB376-ED70-A5F0-18EC-1A61F7492715}"/>
                    </a:ext>
                  </a:extLst>
                </p14:cNvPr>
                <p14:cNvContentPartPr/>
                <p14:nvPr/>
              </p14:nvContentPartPr>
              <p14:xfrm>
                <a:off x="7568836" y="778617"/>
                <a:ext cx="271440" cy="231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5EB376-ED70-A5F0-18EC-1A61F74927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58036" y="767817"/>
                  <a:ext cx="292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EAEB0D6-F308-AC42-B2FC-9F492AA5D26C}"/>
                    </a:ext>
                  </a:extLst>
                </p14:cNvPr>
                <p14:cNvContentPartPr/>
                <p14:nvPr/>
              </p14:nvContentPartPr>
              <p14:xfrm>
                <a:off x="7871236" y="856737"/>
                <a:ext cx="171000" cy="314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EAEB0D6-F308-AC42-B2FC-9F492AA5D26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60436" y="846297"/>
                  <a:ext cx="192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ABDAD9-94BF-A177-8589-1C469E2D6EFF}"/>
                    </a:ext>
                  </a:extLst>
                </p14:cNvPr>
                <p14:cNvContentPartPr/>
                <p14:nvPr/>
              </p14:nvContentPartPr>
              <p14:xfrm>
                <a:off x="8078956" y="858177"/>
                <a:ext cx="110880" cy="14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ABDAD9-94BF-A177-8589-1C469E2D6EF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68156" y="847737"/>
                  <a:ext cx="132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17AF67-C15F-39CE-1B5B-DAE35EB030CD}"/>
                    </a:ext>
                  </a:extLst>
                </p14:cNvPr>
                <p14:cNvContentPartPr/>
                <p14:nvPr/>
              </p14:nvContentPartPr>
              <p14:xfrm>
                <a:off x="6071236" y="659457"/>
                <a:ext cx="2338200" cy="62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17AF67-C15F-39CE-1B5B-DAE35EB030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60436" y="648657"/>
                  <a:ext cx="23594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BD3753-350A-DDE2-A97E-66E0ACBF17E5}"/>
                    </a:ext>
                  </a:extLst>
                </p14:cNvPr>
                <p14:cNvContentPartPr/>
                <p14:nvPr/>
              </p14:nvContentPartPr>
              <p14:xfrm>
                <a:off x="6987796" y="1149777"/>
                <a:ext cx="27000" cy="335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BD3753-350A-DDE2-A97E-66E0ACBF17E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77356" y="1139337"/>
                  <a:ext cx="482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B11F6B-972E-C2E5-1382-F0E013045FC1}"/>
                    </a:ext>
                  </a:extLst>
                </p14:cNvPr>
                <p14:cNvContentPartPr/>
                <p14:nvPr/>
              </p14:nvContentPartPr>
              <p14:xfrm>
                <a:off x="6913996" y="1411137"/>
                <a:ext cx="154440" cy="11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B11F6B-972E-C2E5-1382-F0E013045FC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03556" y="1400697"/>
                  <a:ext cx="175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A2F728-7219-C9B1-EEC8-2A8E05C26669}"/>
                    </a:ext>
                  </a:extLst>
                </p14:cNvPr>
                <p14:cNvContentPartPr/>
                <p14:nvPr/>
              </p14:nvContentPartPr>
              <p14:xfrm>
                <a:off x="7183996" y="1407177"/>
                <a:ext cx="124200" cy="166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A2F728-7219-C9B1-EEC8-2A8E05C2666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73196" y="1396377"/>
                  <a:ext cx="14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19330A-640E-C5B3-FC4E-174E8F5E4E1C}"/>
                    </a:ext>
                  </a:extLst>
                </p14:cNvPr>
                <p14:cNvContentPartPr/>
                <p14:nvPr/>
              </p14:nvContentPartPr>
              <p14:xfrm>
                <a:off x="7343116" y="1391697"/>
                <a:ext cx="103680" cy="171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19330A-640E-C5B3-FC4E-174E8F5E4E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32316" y="1381257"/>
                  <a:ext cx="124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62DDDD-A5A5-D6E9-E745-8F5A3D6DD194}"/>
                    </a:ext>
                  </a:extLst>
                </p14:cNvPr>
                <p14:cNvContentPartPr/>
                <p14:nvPr/>
              </p14:nvContentPartPr>
              <p14:xfrm>
                <a:off x="7456876" y="1379457"/>
                <a:ext cx="92520" cy="162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62DDDD-A5A5-D6E9-E745-8F5A3D6DD19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446076" y="1369017"/>
                  <a:ext cx="113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13F9B7-9CBB-7FF2-6C9A-09AFD5F7718F}"/>
                    </a:ext>
                  </a:extLst>
                </p14:cNvPr>
                <p14:cNvContentPartPr/>
                <p14:nvPr/>
              </p14:nvContentPartPr>
              <p14:xfrm>
                <a:off x="7072396" y="1287297"/>
                <a:ext cx="710280" cy="350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13F9B7-9CBB-7FF2-6C9A-09AFD5F771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61596" y="1276857"/>
                  <a:ext cx="731520" cy="371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Initialization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Initialization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Constructors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constructor is a special member function that is automatically called after a object is created.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2078775" y="2435150"/>
            <a:ext cx="6867900" cy="26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	Person(int age, string name, string address) {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		age_ = age;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		name_ = name;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		address_ = address;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	int age_;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	string name_;</a:t>
            </a:r>
            <a:br>
              <a:rPr lang="en" sz="10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	string address_;</a:t>
            </a:r>
            <a:endParaRPr sz="1095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09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9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2327100" y="2864125"/>
            <a:ext cx="4534800" cy="79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5358300" y="2468450"/>
            <a:ext cx="163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Constructor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Initialization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Constructors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Unlike normal member functions, constructors have specific rules for how they must be named: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 must have the same name as the class (with the same capitalization).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 have no return type </a:t>
            </a:r>
            <a:r>
              <a:rPr lang="en" b="1"/>
              <a:t>(not even void)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Check-in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LLD Overview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and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&amp; Private members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Getter &amp; Setter Pattern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838200"/>
            <a:ext cx="4760551" cy="35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/>
          <p:nvPr/>
        </p:nvSpPr>
        <p:spPr>
          <a:xfrm>
            <a:off x="4105250" y="3914300"/>
            <a:ext cx="1324800" cy="15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 is the integration of data and operations into a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 is hiding the functional details from the object calling it.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 is the integration of data and operations into a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 is hiding the functional details from the object calling it.</a:t>
            </a:r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2528899"/>
            <a:ext cx="3861250" cy="21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1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Car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Clutch();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Break();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Accelerate();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Engine engine_;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274475" y="1611075"/>
            <a:ext cx="3281700" cy="133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39"/>
          <p:cNvCxnSpPr/>
          <p:nvPr/>
        </p:nvCxnSpPr>
        <p:spPr>
          <a:xfrm flipH="1">
            <a:off x="3627825" y="1491725"/>
            <a:ext cx="2339100" cy="46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" name="Google Shape;272;p39"/>
          <p:cNvSpPr txBox="1"/>
          <p:nvPr/>
        </p:nvSpPr>
        <p:spPr>
          <a:xfrm>
            <a:off x="6229475" y="1265000"/>
            <a:ext cx="233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Exposed to the user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262550" y="3174400"/>
            <a:ext cx="3281700" cy="930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39"/>
          <p:cNvCxnSpPr>
            <a:endCxn id="273" idx="3"/>
          </p:cNvCxnSpPr>
          <p:nvPr/>
        </p:nvCxnSpPr>
        <p:spPr>
          <a:xfrm flipH="1">
            <a:off x="3544250" y="3580150"/>
            <a:ext cx="2852400" cy="59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39"/>
          <p:cNvSpPr txBox="1"/>
          <p:nvPr/>
        </p:nvSpPr>
        <p:spPr>
          <a:xfrm>
            <a:off x="6482825" y="3396550"/>
            <a:ext cx="252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Hidden from the user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is a mechanism in which one object acquires all the properties and behaviors of a parent object.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Inheritance represents IS-A relationship.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E.g. Employee is a Person, Engineer is a Employee, etc.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87" name="Google Shape;287;p41"/>
          <p:cNvSpPr txBox="1"/>
          <p:nvPr/>
        </p:nvSpPr>
        <p:spPr>
          <a:xfrm>
            <a:off x="608625" y="1491725"/>
            <a:ext cx="2673300" cy="178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int age;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address;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mobile_no;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aadhaar_no;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4774875" y="532425"/>
            <a:ext cx="3579000" cy="1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: public Person {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job_role;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company;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salary;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id;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3491700" y="3444475"/>
            <a:ext cx="5340600" cy="1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SoftwareEngineer : public Employee {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team;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tech_stack;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language_expertise;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int level;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0" name="Google Shape;290;p41"/>
          <p:cNvCxnSpPr>
            <a:stCxn id="287" idx="3"/>
            <a:endCxn id="288" idx="1"/>
          </p:cNvCxnSpPr>
          <p:nvPr/>
        </p:nvCxnSpPr>
        <p:spPr>
          <a:xfrm rot="10800000" flipH="1">
            <a:off x="3281925" y="1325225"/>
            <a:ext cx="1493100" cy="1059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41"/>
          <p:cNvCxnSpPr>
            <a:stCxn id="288" idx="2"/>
            <a:endCxn id="289" idx="0"/>
          </p:cNvCxnSpPr>
          <p:nvPr/>
        </p:nvCxnSpPr>
        <p:spPr>
          <a:xfrm flipH="1">
            <a:off x="6162075" y="2117925"/>
            <a:ext cx="402300" cy="1326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41"/>
          <p:cNvSpPr/>
          <p:nvPr/>
        </p:nvSpPr>
        <p:spPr>
          <a:xfrm>
            <a:off x="6360750" y="596700"/>
            <a:ext cx="1563300" cy="28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1"/>
          <p:cNvSpPr/>
          <p:nvPr/>
        </p:nvSpPr>
        <p:spPr>
          <a:xfrm>
            <a:off x="5847600" y="3532425"/>
            <a:ext cx="1730400" cy="28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920107-B487-69CE-FF16-FBAB75AA57D7}"/>
              </a:ext>
            </a:extLst>
          </p:cNvPr>
          <p:cNvGrpSpPr/>
          <p:nvPr/>
        </p:nvGrpSpPr>
        <p:grpSpPr>
          <a:xfrm>
            <a:off x="5294537" y="-16903"/>
            <a:ext cx="1442160" cy="581400"/>
            <a:chOff x="5294537" y="-16903"/>
            <a:chExt cx="144216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AC0BA3-724A-F9E1-CB62-B022AFC48EA0}"/>
                    </a:ext>
                  </a:extLst>
                </p14:cNvPr>
                <p14:cNvContentPartPr/>
                <p14:nvPr/>
              </p14:nvContentPartPr>
              <p14:xfrm>
                <a:off x="5294537" y="322577"/>
                <a:ext cx="552600" cy="241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AC0BA3-724A-F9E1-CB62-B022AFC48E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83737" y="311777"/>
                  <a:ext cx="573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06E55F-83AB-2923-189D-087BC4CB9FFE}"/>
                    </a:ext>
                  </a:extLst>
                </p14:cNvPr>
                <p14:cNvContentPartPr/>
                <p14:nvPr/>
              </p14:nvContentPartPr>
              <p14:xfrm>
                <a:off x="6161777" y="111257"/>
                <a:ext cx="21600" cy="15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06E55F-83AB-2923-189D-087BC4CB9F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337" y="100817"/>
                  <a:ext cx="42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387A9B8-AA90-61BC-57C5-322F588C0541}"/>
                    </a:ext>
                  </a:extLst>
                </p14:cNvPr>
                <p14:cNvContentPartPr/>
                <p14:nvPr/>
              </p14:nvContentPartPr>
              <p14:xfrm>
                <a:off x="6064577" y="25937"/>
                <a:ext cx="188280" cy="321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387A9B8-AA90-61BC-57C5-322F588C05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54137" y="15497"/>
                  <a:ext cx="2095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60C0D9-049D-25B9-662A-F5B47FCD2234}"/>
                    </a:ext>
                  </a:extLst>
                </p14:cNvPr>
                <p14:cNvContentPartPr/>
                <p14:nvPr/>
              </p14:nvContentPartPr>
              <p14:xfrm>
                <a:off x="6363377" y="81737"/>
                <a:ext cx="109800" cy="19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60C0D9-049D-25B9-662A-F5B47FCD22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2937" y="71297"/>
                  <a:ext cx="131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DD965D-56CE-8174-B00C-561B49C5A291}"/>
                    </a:ext>
                  </a:extLst>
                </p14:cNvPr>
                <p14:cNvContentPartPr/>
                <p14:nvPr/>
              </p14:nvContentPartPr>
              <p14:xfrm>
                <a:off x="6588017" y="75977"/>
                <a:ext cx="91440" cy="129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DD965D-56CE-8174-B00C-561B49C5A2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77577" y="65537"/>
                  <a:ext cx="112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77F795-3FBC-7170-23CA-78515D646832}"/>
                    </a:ext>
                  </a:extLst>
                </p14:cNvPr>
                <p14:cNvContentPartPr/>
                <p14:nvPr/>
              </p14:nvContentPartPr>
              <p14:xfrm>
                <a:off x="6515297" y="-16903"/>
                <a:ext cx="221400" cy="31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77F795-3FBC-7170-23CA-78515D6468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04857" y="-27703"/>
                  <a:ext cx="24264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A053A7-8046-FF0A-D5AE-DEEB0F5E377B}"/>
              </a:ext>
            </a:extLst>
          </p:cNvPr>
          <p:cNvGrpSpPr/>
          <p:nvPr/>
        </p:nvGrpSpPr>
        <p:grpSpPr>
          <a:xfrm>
            <a:off x="1676897" y="928457"/>
            <a:ext cx="934560" cy="673560"/>
            <a:chOff x="1676897" y="928457"/>
            <a:chExt cx="934560" cy="67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440051-4E98-E750-4E46-18B55B9ADED3}"/>
                    </a:ext>
                  </a:extLst>
                </p14:cNvPr>
                <p14:cNvContentPartPr/>
                <p14:nvPr/>
              </p14:nvContentPartPr>
              <p14:xfrm>
                <a:off x="1676897" y="1209257"/>
                <a:ext cx="443160" cy="392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440051-4E98-E750-4E46-18B55B9ADED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66457" y="1198457"/>
                  <a:ext cx="4644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0427EE-C554-93BD-81B1-8A95E01B0F60}"/>
                    </a:ext>
                  </a:extLst>
                </p14:cNvPr>
                <p14:cNvContentPartPr/>
                <p14:nvPr/>
              </p14:nvContentPartPr>
              <p14:xfrm>
                <a:off x="1901537" y="1089017"/>
                <a:ext cx="237600" cy="242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0427EE-C554-93BD-81B1-8A95E01B0F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90737" y="1078217"/>
                  <a:ext cx="258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95C343-D54F-54F2-6B76-5D295C35F2EA}"/>
                    </a:ext>
                  </a:extLst>
                </p14:cNvPr>
                <p14:cNvContentPartPr/>
                <p14:nvPr/>
              </p14:nvContentPartPr>
              <p14:xfrm>
                <a:off x="2503097" y="1115297"/>
                <a:ext cx="66240" cy="14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95C343-D54F-54F2-6B76-5D295C35F2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92297" y="1104857"/>
                  <a:ext cx="87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330A70-3F34-AE91-FCC2-F02C00106794}"/>
                    </a:ext>
                  </a:extLst>
                </p14:cNvPr>
                <p14:cNvContentPartPr/>
                <p14:nvPr/>
              </p14:nvContentPartPr>
              <p14:xfrm>
                <a:off x="2358017" y="928457"/>
                <a:ext cx="253440" cy="34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330A70-3F34-AE91-FCC2-F02C001067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47577" y="917657"/>
                  <a:ext cx="274680" cy="3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F5E547-6FC0-3D69-0AEE-53FFFDCB00D9}"/>
              </a:ext>
            </a:extLst>
          </p:cNvPr>
          <p:cNvGrpSpPr/>
          <p:nvPr/>
        </p:nvGrpSpPr>
        <p:grpSpPr>
          <a:xfrm>
            <a:off x="7112897" y="82817"/>
            <a:ext cx="374400" cy="421920"/>
            <a:chOff x="7112897" y="82817"/>
            <a:chExt cx="37440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F3FF3E-D146-2C19-0E57-3DFFA6CB69C6}"/>
                    </a:ext>
                  </a:extLst>
                </p14:cNvPr>
                <p14:cNvContentPartPr/>
                <p14:nvPr/>
              </p14:nvContentPartPr>
              <p14:xfrm>
                <a:off x="7209377" y="169937"/>
                <a:ext cx="129960" cy="16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F3FF3E-D146-2C19-0E57-3DFFA6CB69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98937" y="159497"/>
                  <a:ext cx="151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5C400F-8F56-B80F-55C0-AAAF5F393ED9}"/>
                    </a:ext>
                  </a:extLst>
                </p14:cNvPr>
                <p14:cNvContentPartPr/>
                <p14:nvPr/>
              </p14:nvContentPartPr>
              <p14:xfrm>
                <a:off x="7112897" y="82817"/>
                <a:ext cx="374400" cy="421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5C400F-8F56-B80F-55C0-AAAF5F393E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02457" y="72017"/>
                  <a:ext cx="39564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4B8DDC-C25F-D857-8AAC-08C7F4E26321}"/>
              </a:ext>
            </a:extLst>
          </p:cNvPr>
          <p:cNvGrpSpPr/>
          <p:nvPr/>
        </p:nvGrpSpPr>
        <p:grpSpPr>
          <a:xfrm>
            <a:off x="6682697" y="2027897"/>
            <a:ext cx="2535480" cy="1415880"/>
            <a:chOff x="6682697" y="2027897"/>
            <a:chExt cx="2535480" cy="14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233956-C87A-2DF6-9004-314F16D0F7F2}"/>
                    </a:ext>
                  </a:extLst>
                </p14:cNvPr>
                <p14:cNvContentPartPr/>
                <p14:nvPr/>
              </p14:nvContentPartPr>
              <p14:xfrm>
                <a:off x="6789257" y="2895857"/>
                <a:ext cx="71640" cy="194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233956-C87A-2DF6-9004-314F16D0F7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8817" y="2885417"/>
                  <a:ext cx="92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8912A25-024F-C609-7EC1-F2A3BA50BB7E}"/>
                    </a:ext>
                  </a:extLst>
                </p14:cNvPr>
                <p14:cNvContentPartPr/>
                <p14:nvPr/>
              </p14:nvContentPartPr>
              <p14:xfrm>
                <a:off x="6987977" y="2842937"/>
                <a:ext cx="167040" cy="22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8912A25-024F-C609-7EC1-F2A3BA50BB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77177" y="2832137"/>
                  <a:ext cx="188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F0202A-DCAF-E437-95FC-C4EA18F8752B}"/>
                    </a:ext>
                  </a:extLst>
                </p14:cNvPr>
                <p14:cNvContentPartPr/>
                <p14:nvPr/>
              </p14:nvContentPartPr>
              <p14:xfrm>
                <a:off x="7313417" y="2804777"/>
                <a:ext cx="182160" cy="171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5F0202A-DCAF-E437-95FC-C4EA18F8752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02977" y="2793977"/>
                  <a:ext cx="203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180B18-A4E6-C033-4FC0-47B9B33002F3}"/>
                    </a:ext>
                  </a:extLst>
                </p14:cNvPr>
                <p14:cNvContentPartPr/>
                <p14:nvPr/>
              </p14:nvContentPartPr>
              <p14:xfrm>
                <a:off x="7543457" y="2758697"/>
                <a:ext cx="88920" cy="214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180B18-A4E6-C033-4FC0-47B9B33002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33017" y="2748257"/>
                  <a:ext cx="110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E82B55-9D2B-3208-4746-583502F78469}"/>
                    </a:ext>
                  </a:extLst>
                </p14:cNvPr>
                <p14:cNvContentPartPr/>
                <p14:nvPr/>
              </p14:nvContentPartPr>
              <p14:xfrm>
                <a:off x="7718057" y="2730257"/>
                <a:ext cx="142920" cy="24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E82B55-9D2B-3208-4746-583502F784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07617" y="2719457"/>
                  <a:ext cx="164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27447B-242A-D5FF-3747-093A77D5118B}"/>
                    </a:ext>
                  </a:extLst>
                </p14:cNvPr>
                <p14:cNvContentPartPr/>
                <p14:nvPr/>
              </p14:nvContentPartPr>
              <p14:xfrm>
                <a:off x="6682697" y="2570057"/>
                <a:ext cx="1244880" cy="67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27447B-242A-D5FF-3747-093A77D511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72257" y="2559257"/>
                  <a:ext cx="126612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644219-DBF3-5987-7275-4B8768BF5466}"/>
                    </a:ext>
                  </a:extLst>
                </p14:cNvPr>
                <p14:cNvContentPartPr/>
                <p14:nvPr/>
              </p14:nvContentPartPr>
              <p14:xfrm>
                <a:off x="7554257" y="2332097"/>
                <a:ext cx="661320" cy="37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644219-DBF3-5987-7275-4B8768BF54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43457" y="2321657"/>
                  <a:ext cx="682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B0A8D4-9EFA-44C4-6D09-527ECDAF4B13}"/>
                    </a:ext>
                  </a:extLst>
                </p14:cNvPr>
                <p14:cNvContentPartPr/>
                <p14:nvPr/>
              </p14:nvContentPartPr>
              <p14:xfrm>
                <a:off x="8348417" y="2243897"/>
                <a:ext cx="138600" cy="193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B0A8D4-9EFA-44C4-6D09-527ECDAF4B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37617" y="2233457"/>
                  <a:ext cx="15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F676F0-78DD-0F07-D884-71E9FB842495}"/>
                    </a:ext>
                  </a:extLst>
                </p14:cNvPr>
                <p14:cNvContentPartPr/>
                <p14:nvPr/>
              </p14:nvContentPartPr>
              <p14:xfrm>
                <a:off x="8529137" y="2269817"/>
                <a:ext cx="221760" cy="147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F676F0-78DD-0F07-D884-71E9FB8424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18697" y="2259017"/>
                  <a:ext cx="243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B70C56-5AB4-AB8E-CD30-08DD4098675A}"/>
                    </a:ext>
                  </a:extLst>
                </p14:cNvPr>
                <p14:cNvContentPartPr/>
                <p14:nvPr/>
              </p14:nvContentPartPr>
              <p14:xfrm>
                <a:off x="8751977" y="2176217"/>
                <a:ext cx="2160" cy="13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B70C56-5AB4-AB8E-CD30-08DD4098675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41177" y="2165777"/>
                  <a:ext cx="23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5CF73C-BBAC-6122-5EC4-08B2E236E4DA}"/>
                    </a:ext>
                  </a:extLst>
                </p14:cNvPr>
                <p14:cNvContentPartPr/>
                <p14:nvPr/>
              </p14:nvContentPartPr>
              <p14:xfrm>
                <a:off x="8777897" y="2280977"/>
                <a:ext cx="93600" cy="87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5CF73C-BBAC-6122-5EC4-08B2E236E4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67097" y="2270177"/>
                  <a:ext cx="114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C74DB3-5E4D-A3EF-DF2A-5C1FAAC2E03E}"/>
                    </a:ext>
                  </a:extLst>
                </p14:cNvPr>
                <p14:cNvContentPartPr/>
                <p14:nvPr/>
              </p14:nvContentPartPr>
              <p14:xfrm>
                <a:off x="8890937" y="2263337"/>
                <a:ext cx="129600" cy="151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C74DB3-5E4D-A3EF-DF2A-5C1FAAC2E0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80497" y="2252897"/>
                  <a:ext cx="150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1551CD-044D-A531-85AE-1056945D6981}"/>
                    </a:ext>
                  </a:extLst>
                </p14:cNvPr>
                <p14:cNvContentPartPr/>
                <p14:nvPr/>
              </p14:nvContentPartPr>
              <p14:xfrm>
                <a:off x="8580617" y="2467097"/>
                <a:ext cx="352080" cy="69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1551CD-044D-A531-85AE-1056945D698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69817" y="2456297"/>
                  <a:ext cx="373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CE438D5-6EB3-4AB2-5EAC-986F0ADA573C}"/>
                    </a:ext>
                  </a:extLst>
                </p14:cNvPr>
                <p14:cNvContentPartPr/>
                <p14:nvPr/>
              </p14:nvContentPartPr>
              <p14:xfrm>
                <a:off x="8098217" y="2027897"/>
                <a:ext cx="964080" cy="688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CE438D5-6EB3-4AB2-5EAC-986F0ADA573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87417" y="2017457"/>
                  <a:ext cx="98532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F7C10E-BEEE-F07E-61A2-F0262F7D7620}"/>
                    </a:ext>
                  </a:extLst>
                </p14:cNvPr>
                <p14:cNvContentPartPr/>
                <p14:nvPr/>
              </p14:nvContentPartPr>
              <p14:xfrm>
                <a:off x="8414657" y="2535137"/>
                <a:ext cx="45360" cy="412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F7C10E-BEEE-F07E-61A2-F0262F7D76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04217" y="2524337"/>
                  <a:ext cx="666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4DDCCF-FA75-35C6-47B5-A5B5BB34E04C}"/>
                    </a:ext>
                  </a:extLst>
                </p14:cNvPr>
                <p14:cNvContentPartPr/>
                <p14:nvPr/>
              </p14:nvContentPartPr>
              <p14:xfrm>
                <a:off x="8384057" y="2869577"/>
                <a:ext cx="162720" cy="129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4DDCCF-FA75-35C6-47B5-A5B5BB34E04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73617" y="2858777"/>
                  <a:ext cx="183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7BFFF9-C503-D9BE-3F4B-C4E8B591FF01}"/>
                    </a:ext>
                  </a:extLst>
                </p14:cNvPr>
                <p14:cNvContentPartPr/>
                <p14:nvPr/>
              </p14:nvContentPartPr>
              <p14:xfrm>
                <a:off x="8525537" y="2890457"/>
                <a:ext cx="237600" cy="254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7BFFF9-C503-D9BE-3F4B-C4E8B591FF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15097" y="2879657"/>
                  <a:ext cx="258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64B667-DBFC-F3B9-4145-E298286ABD3E}"/>
                    </a:ext>
                  </a:extLst>
                </p14:cNvPr>
                <p14:cNvContentPartPr/>
                <p14:nvPr/>
              </p14:nvContentPartPr>
              <p14:xfrm>
                <a:off x="8749457" y="2833217"/>
                <a:ext cx="176760" cy="23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64B667-DBFC-F3B9-4145-E298286ABD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38657" y="2822777"/>
                  <a:ext cx="198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863742-1199-E90A-D9B4-912C2C09887C}"/>
                    </a:ext>
                  </a:extLst>
                </p14:cNvPr>
                <p14:cNvContentPartPr/>
                <p14:nvPr/>
              </p14:nvContentPartPr>
              <p14:xfrm>
                <a:off x="8893097" y="2904137"/>
                <a:ext cx="210240" cy="146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863742-1199-E90A-D9B4-912C2C09887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82297" y="2893697"/>
                  <a:ext cx="231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66544B-2D2D-A7CA-414B-BC10E9CA4E05}"/>
                    </a:ext>
                  </a:extLst>
                </p14:cNvPr>
                <p14:cNvContentPartPr/>
                <p14:nvPr/>
              </p14:nvContentPartPr>
              <p14:xfrm>
                <a:off x="8627417" y="3240737"/>
                <a:ext cx="272160" cy="203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66544B-2D2D-A7CA-414B-BC10E9CA4E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16617" y="3229937"/>
                  <a:ext cx="293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406004-D8E6-1FC8-F3D7-0DC8C0879D85}"/>
                    </a:ext>
                  </a:extLst>
                </p14:cNvPr>
                <p14:cNvContentPartPr/>
                <p14:nvPr/>
              </p14:nvContentPartPr>
              <p14:xfrm>
                <a:off x="8899217" y="3224177"/>
                <a:ext cx="93960" cy="131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406004-D8E6-1FC8-F3D7-0DC8C0879D8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88777" y="3213737"/>
                  <a:ext cx="115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35753EF-1A72-2DDA-6508-53B9D959F07E}"/>
                    </a:ext>
                  </a:extLst>
                </p14:cNvPr>
                <p14:cNvContentPartPr/>
                <p14:nvPr/>
              </p14:nvContentPartPr>
              <p14:xfrm>
                <a:off x="8988857" y="3192857"/>
                <a:ext cx="153360" cy="179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35753EF-1A72-2DDA-6508-53B9D959F07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78417" y="3182057"/>
                  <a:ext cx="174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28AAFE-A2D4-8738-E465-D12975E627E4}"/>
                    </a:ext>
                  </a:extLst>
                </p14:cNvPr>
                <p14:cNvContentPartPr/>
                <p14:nvPr/>
              </p14:nvContentPartPr>
              <p14:xfrm>
                <a:off x="8980217" y="3168377"/>
                <a:ext cx="237960" cy="203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628AAFE-A2D4-8738-E465-D12975E627E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69417" y="3157577"/>
                  <a:ext cx="259200" cy="224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301" y="304800"/>
            <a:ext cx="5340274" cy="453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7EC85-C4FA-69A4-E0A5-2D342C62019F}"/>
              </a:ext>
            </a:extLst>
          </p:cNvPr>
          <p:cNvGrpSpPr/>
          <p:nvPr/>
        </p:nvGrpSpPr>
        <p:grpSpPr>
          <a:xfrm>
            <a:off x="6213617" y="-12583"/>
            <a:ext cx="1284840" cy="601560"/>
            <a:chOff x="6213617" y="-12583"/>
            <a:chExt cx="1284840" cy="60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E7BD8EF-4E03-6144-7C33-2AC049150E97}"/>
                    </a:ext>
                  </a:extLst>
                </p14:cNvPr>
                <p14:cNvContentPartPr/>
                <p14:nvPr/>
              </p14:nvContentPartPr>
              <p14:xfrm>
                <a:off x="6399017" y="192977"/>
                <a:ext cx="17280" cy="258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E7BD8EF-4E03-6144-7C33-2AC049150E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8577" y="182177"/>
                  <a:ext cx="38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9F843EB-C112-700E-95E9-23F924E952C2}"/>
                    </a:ext>
                  </a:extLst>
                </p14:cNvPr>
                <p14:cNvContentPartPr/>
                <p14:nvPr/>
              </p14:nvContentPartPr>
              <p14:xfrm>
                <a:off x="6436817" y="148337"/>
                <a:ext cx="125640" cy="291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9F843EB-C112-700E-95E9-23F924E952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26377" y="137897"/>
                  <a:ext cx="1468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63357B-E13E-7B30-EFBF-9C0AA6567196}"/>
                    </a:ext>
                  </a:extLst>
                </p14:cNvPr>
                <p14:cNvContentPartPr/>
                <p14:nvPr/>
              </p14:nvContentPartPr>
              <p14:xfrm>
                <a:off x="6589097" y="167777"/>
                <a:ext cx="108000" cy="161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63357B-E13E-7B30-EFBF-9C0AA65671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8657" y="157337"/>
                  <a:ext cx="129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94348A-1DFA-3744-14A3-1CF7E64EAF5D}"/>
                    </a:ext>
                  </a:extLst>
                </p14:cNvPr>
                <p14:cNvContentPartPr/>
                <p14:nvPr/>
              </p14:nvContentPartPr>
              <p14:xfrm>
                <a:off x="6600257" y="174257"/>
                <a:ext cx="41760" cy="194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94348A-1DFA-3744-14A3-1CF7E64EAF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89457" y="163817"/>
                  <a:ext cx="63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2268AC-0357-21DD-42EA-29A38E26C4E8}"/>
                    </a:ext>
                  </a:extLst>
                </p14:cNvPr>
                <p14:cNvContentPartPr/>
                <p14:nvPr/>
              </p14:nvContentPartPr>
              <p14:xfrm>
                <a:off x="6752537" y="169577"/>
                <a:ext cx="93600" cy="192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2268AC-0357-21DD-42EA-29A38E26C4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1737" y="158777"/>
                  <a:ext cx="114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537108-BB01-A1EE-9511-5CA7BD4FBA34}"/>
                    </a:ext>
                  </a:extLst>
                </p14:cNvPr>
                <p14:cNvContentPartPr/>
                <p14:nvPr/>
              </p14:nvContentPartPr>
              <p14:xfrm>
                <a:off x="6926777" y="141857"/>
                <a:ext cx="190080" cy="194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537108-BB01-A1EE-9511-5CA7BD4FBA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15977" y="131057"/>
                  <a:ext cx="211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62EB8B-FCF1-2A84-5D39-4B1CD8B2E091}"/>
                    </a:ext>
                  </a:extLst>
                </p14:cNvPr>
                <p14:cNvContentPartPr/>
                <p14:nvPr/>
              </p14:nvContentPartPr>
              <p14:xfrm>
                <a:off x="7141697" y="167057"/>
                <a:ext cx="84240" cy="172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62EB8B-FCF1-2A84-5D39-4B1CD8B2E0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31257" y="156617"/>
                  <a:ext cx="105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96122C-30A4-062C-38AE-C036151BA843}"/>
                    </a:ext>
                  </a:extLst>
                </p14:cNvPr>
                <p14:cNvContentPartPr/>
                <p14:nvPr/>
              </p14:nvContentPartPr>
              <p14:xfrm>
                <a:off x="6213617" y="-12583"/>
                <a:ext cx="1284840" cy="601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96122C-30A4-062C-38AE-C036151BA8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3177" y="-23023"/>
                  <a:ext cx="1306080" cy="62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E4502A-F77E-103C-2B15-4C7B40022CB1}"/>
              </a:ext>
            </a:extLst>
          </p:cNvPr>
          <p:cNvGrpSpPr/>
          <p:nvPr/>
        </p:nvGrpSpPr>
        <p:grpSpPr>
          <a:xfrm>
            <a:off x="1440377" y="110177"/>
            <a:ext cx="1454400" cy="414000"/>
            <a:chOff x="1440377" y="110177"/>
            <a:chExt cx="145440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B9E347-C480-776F-CBF4-A07CF4F326DE}"/>
                    </a:ext>
                  </a:extLst>
                </p14:cNvPr>
                <p14:cNvContentPartPr/>
                <p14:nvPr/>
              </p14:nvContentPartPr>
              <p14:xfrm>
                <a:off x="2424257" y="227537"/>
                <a:ext cx="470520" cy="29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B9E347-C480-776F-CBF4-A07CF4F326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13817" y="216737"/>
                  <a:ext cx="491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BC6A81-5FEA-3E2D-8790-06ED44640780}"/>
                    </a:ext>
                  </a:extLst>
                </p14:cNvPr>
                <p14:cNvContentPartPr/>
                <p14:nvPr/>
              </p14:nvContentPartPr>
              <p14:xfrm>
                <a:off x="1440377" y="182177"/>
                <a:ext cx="229680" cy="23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BC6A81-5FEA-3E2D-8790-06ED446407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9577" y="171377"/>
                  <a:ext cx="250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10F905-0C4D-5268-56CF-1690BA65E3AB}"/>
                    </a:ext>
                  </a:extLst>
                </p14:cNvPr>
                <p14:cNvContentPartPr/>
                <p14:nvPr/>
              </p14:nvContentPartPr>
              <p14:xfrm>
                <a:off x="1619297" y="162377"/>
                <a:ext cx="253080" cy="221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10F905-0C4D-5268-56CF-1690BA65E3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8857" y="151577"/>
                  <a:ext cx="274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2841A9-C789-E887-A9C7-D0A28D71A1AE}"/>
                    </a:ext>
                  </a:extLst>
                </p14:cNvPr>
                <p14:cNvContentPartPr/>
                <p14:nvPr/>
              </p14:nvContentPartPr>
              <p14:xfrm>
                <a:off x="1896497" y="110177"/>
                <a:ext cx="82080" cy="193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2841A9-C789-E887-A9C7-D0A28D71A1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85697" y="99737"/>
                  <a:ext cx="103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7173B3-19C9-5DBD-EAA9-117852886E47}"/>
                    </a:ext>
                  </a:extLst>
                </p14:cNvPr>
                <p14:cNvContentPartPr/>
                <p14:nvPr/>
              </p14:nvContentPartPr>
              <p14:xfrm>
                <a:off x="2014577" y="177857"/>
                <a:ext cx="166320" cy="111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7173B3-19C9-5DBD-EAA9-117852886E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04137" y="167057"/>
                  <a:ext cx="1875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A62220-1492-9BC2-A909-C026E12E3061}"/>
              </a:ext>
            </a:extLst>
          </p:cNvPr>
          <p:cNvGrpSpPr/>
          <p:nvPr/>
        </p:nvGrpSpPr>
        <p:grpSpPr>
          <a:xfrm>
            <a:off x="6639497" y="1828457"/>
            <a:ext cx="1975680" cy="895680"/>
            <a:chOff x="6639497" y="1828457"/>
            <a:chExt cx="1975680" cy="89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0B12CA-FF26-BBCD-98B7-2E09F2A1182A}"/>
                    </a:ext>
                  </a:extLst>
                </p14:cNvPr>
                <p14:cNvContentPartPr/>
                <p14:nvPr/>
              </p14:nvContentPartPr>
              <p14:xfrm>
                <a:off x="6639497" y="2103497"/>
                <a:ext cx="328320" cy="374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0B12CA-FF26-BBCD-98B7-2E09F2A11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8697" y="2092697"/>
                  <a:ext cx="3495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281BE4D-C7A3-4239-3DBA-0B575918AC3E}"/>
                    </a:ext>
                  </a:extLst>
                </p14:cNvPr>
                <p14:cNvContentPartPr/>
                <p14:nvPr/>
              </p14:nvContentPartPr>
              <p14:xfrm>
                <a:off x="6844337" y="2150297"/>
                <a:ext cx="434520" cy="14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281BE4D-C7A3-4239-3DBA-0B575918AC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33537" y="2139497"/>
                  <a:ext cx="455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835C7B-77C1-872F-1776-579892372CA8}"/>
                    </a:ext>
                  </a:extLst>
                </p14:cNvPr>
                <p14:cNvContentPartPr/>
                <p14:nvPr/>
              </p14:nvContentPartPr>
              <p14:xfrm>
                <a:off x="7419257" y="1934297"/>
                <a:ext cx="169200" cy="27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835C7B-77C1-872F-1776-579892372C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8457" y="1923857"/>
                  <a:ext cx="190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9D981F-4152-7B7B-0676-2339D12032FA}"/>
                    </a:ext>
                  </a:extLst>
                </p14:cNvPr>
                <p14:cNvContentPartPr/>
                <p14:nvPr/>
              </p14:nvContentPartPr>
              <p14:xfrm>
                <a:off x="7635617" y="1886057"/>
                <a:ext cx="225000" cy="257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9D981F-4152-7B7B-0676-2339D12032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24817" y="1875617"/>
                  <a:ext cx="246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5591C5-E190-B16B-01CC-8237A926E88B}"/>
                    </a:ext>
                  </a:extLst>
                </p14:cNvPr>
                <p14:cNvContentPartPr/>
                <p14:nvPr/>
              </p14:nvContentPartPr>
              <p14:xfrm>
                <a:off x="7846577" y="1828457"/>
                <a:ext cx="225360" cy="30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5591C5-E190-B16B-01CC-8237A926E8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35777" y="1817657"/>
                  <a:ext cx="246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EB5B8B-46E6-00CB-85F2-CA63E943512E}"/>
                    </a:ext>
                  </a:extLst>
                </p14:cNvPr>
                <p14:cNvContentPartPr/>
                <p14:nvPr/>
              </p14:nvContentPartPr>
              <p14:xfrm>
                <a:off x="8013977" y="1955537"/>
                <a:ext cx="174960" cy="148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EB5B8B-46E6-00CB-85F2-CA63E94351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03537" y="1945097"/>
                  <a:ext cx="196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6ADB13-1BA1-ED37-7059-9C73EEBFA8CC}"/>
                    </a:ext>
                  </a:extLst>
                </p14:cNvPr>
                <p14:cNvContentPartPr/>
                <p14:nvPr/>
              </p14:nvContentPartPr>
              <p14:xfrm>
                <a:off x="8138177" y="1848977"/>
                <a:ext cx="20880" cy="5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6ADB13-1BA1-ED37-7059-9C73EEBFA8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27737" y="1838177"/>
                  <a:ext cx="42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B20ABC-7CA6-4697-8A2F-C492910419EA}"/>
                    </a:ext>
                  </a:extLst>
                </p14:cNvPr>
                <p14:cNvContentPartPr/>
                <p14:nvPr/>
              </p14:nvContentPartPr>
              <p14:xfrm>
                <a:off x="8183177" y="1925657"/>
                <a:ext cx="125280" cy="124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B20ABC-7CA6-4697-8A2F-C492910419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72737" y="1915217"/>
                  <a:ext cx="146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AB2E2F-27B9-498B-962D-C8470F8A07D2}"/>
                    </a:ext>
                  </a:extLst>
                </p14:cNvPr>
                <p14:cNvContentPartPr/>
                <p14:nvPr/>
              </p14:nvContentPartPr>
              <p14:xfrm>
                <a:off x="8366057" y="1908737"/>
                <a:ext cx="249120" cy="126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AB2E2F-27B9-498B-962D-C8470F8A07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55257" y="1898297"/>
                  <a:ext cx="270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14F5E9-A95E-94B8-401E-0DFC2E9A93B5}"/>
                    </a:ext>
                  </a:extLst>
                </p14:cNvPr>
                <p14:cNvContentPartPr/>
                <p14:nvPr/>
              </p14:nvContentPartPr>
              <p14:xfrm>
                <a:off x="7675577" y="2269457"/>
                <a:ext cx="222120" cy="250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14F5E9-A95E-94B8-401E-0DFC2E9A93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64777" y="2259017"/>
                  <a:ext cx="243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47D222-E8E8-6809-6653-5F7BD0D6390C}"/>
                    </a:ext>
                  </a:extLst>
                </p14:cNvPr>
                <p14:cNvContentPartPr/>
                <p14:nvPr/>
              </p14:nvContentPartPr>
              <p14:xfrm>
                <a:off x="7871417" y="2344337"/>
                <a:ext cx="190080" cy="379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47D222-E8E8-6809-6653-5F7BD0D639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60617" y="2333537"/>
                  <a:ext cx="2113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B3F8BD-E68F-2C9D-C8B6-AA655FBDEE48}"/>
                    </a:ext>
                  </a:extLst>
                </p14:cNvPr>
                <p14:cNvContentPartPr/>
                <p14:nvPr/>
              </p14:nvContentPartPr>
              <p14:xfrm>
                <a:off x="8051057" y="2330297"/>
                <a:ext cx="71640" cy="129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B3F8BD-E68F-2C9D-C8B6-AA655FBDEE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40257" y="2319857"/>
                  <a:ext cx="92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032F5A-2702-494B-30AA-EEA765636DE6}"/>
                    </a:ext>
                  </a:extLst>
                </p14:cNvPr>
                <p14:cNvContentPartPr/>
                <p14:nvPr/>
              </p14:nvContentPartPr>
              <p14:xfrm>
                <a:off x="8183177" y="2349377"/>
                <a:ext cx="143640" cy="139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032F5A-2702-494B-30AA-EEA765636D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72737" y="2338577"/>
                  <a:ext cx="164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3590F0-55AC-6984-A236-8AFF8426D53B}"/>
                    </a:ext>
                  </a:extLst>
                </p14:cNvPr>
                <p14:cNvContentPartPr/>
                <p14:nvPr/>
              </p14:nvContentPartPr>
              <p14:xfrm>
                <a:off x="8340137" y="2436497"/>
                <a:ext cx="27360" cy="19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3590F0-55AC-6984-A236-8AFF8426D5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29337" y="2425697"/>
                  <a:ext cx="48600" cy="40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99" name="Google Shape;299;p42"/>
          <p:cNvSpPr txBox="1"/>
          <p:nvPr/>
        </p:nvSpPr>
        <p:spPr>
          <a:xfrm>
            <a:off x="443700" y="1158475"/>
            <a:ext cx="5340600" cy="378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SoftwareEngineer {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team;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tech_stack;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language_expertise;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int level;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job_role;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company;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salary;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id;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int age;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address;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mobile_no;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aadhaar_no;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Polymorphism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3131100" y="1969025"/>
            <a:ext cx="305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/>
              <a:t>Thank You!</a:t>
            </a:r>
            <a:endParaRPr sz="44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of LLD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of LLD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3427850" y="1943375"/>
            <a:ext cx="2565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OOP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951375" y="2879700"/>
            <a:ext cx="3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Object-Oriented Programming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1920125" y="1402050"/>
          <a:ext cx="5633900" cy="3169680"/>
        </p:xfrm>
        <a:graphic>
          <a:graphicData uri="http://schemas.openxmlformats.org/drawingml/2006/table">
            <a:tbl>
              <a:tblPr>
                <a:noFill/>
                <a:tableStyleId>{B073CB43-E1ED-4671-998F-5CE853BD8EAC}</a:tableStyleId>
              </a:tblPr>
              <a:tblGrid>
                <a:gridCol w="131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Foundational OOP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Practical OOP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Advance Concepts of OOP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LLD Basic Principles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Patterns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to approach LLD problems?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LLD FAQs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LLD FAQs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Object-Oriented Programming (OOP) is a fundamental concept in software development that revolves around the concept of </a:t>
            </a:r>
            <a:r>
              <a:rPr lang="en" b="1"/>
              <a:t>Classes and Objects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87900" y="1457275"/>
            <a:ext cx="294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7900" y="1457275"/>
            <a:ext cx="294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3" name="Google Shape;103;p21"/>
          <p:cNvCxnSpPr/>
          <p:nvPr/>
        </p:nvCxnSpPr>
        <p:spPr>
          <a:xfrm flipH="1">
            <a:off x="1265000" y="1563350"/>
            <a:ext cx="4546800" cy="50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21"/>
          <p:cNvSpPr/>
          <p:nvPr/>
        </p:nvSpPr>
        <p:spPr>
          <a:xfrm>
            <a:off x="883100" y="2064550"/>
            <a:ext cx="549000" cy="274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5790675" y="1320075"/>
            <a:ext cx="322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32-bit integer value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1567</Words>
  <Application>Microsoft Macintosh PowerPoint</Application>
  <PresentationFormat>On-screen Show (16:9)</PresentationFormat>
  <Paragraphs>159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Courier New</vt:lpstr>
      <vt:lpstr>Simple Light</vt:lpstr>
      <vt:lpstr>Low Level Design (LLD)</vt:lpstr>
      <vt:lpstr>What is LLD?</vt:lpstr>
      <vt:lpstr>PowerPoint Presentation</vt:lpstr>
      <vt:lpstr>Fundamentals of LLD</vt:lpstr>
      <vt:lpstr>Fundamentals of LLD</vt:lpstr>
      <vt:lpstr>Course Structure</vt:lpstr>
      <vt:lpstr>What is OOP?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 Initialization</vt:lpstr>
      <vt:lpstr>Class Initialization</vt:lpstr>
      <vt:lpstr>Class Initialization</vt:lpstr>
      <vt:lpstr>Concepts Check-in</vt:lpstr>
      <vt:lpstr>PowerPoint Presentation</vt:lpstr>
      <vt:lpstr>Encapsulation</vt:lpstr>
      <vt:lpstr>Encapsulation</vt:lpstr>
      <vt:lpstr>Encapsulation</vt:lpstr>
      <vt:lpstr>Inheritance</vt:lpstr>
      <vt:lpstr>Inheritance</vt:lpstr>
      <vt:lpstr>Inheritance</vt:lpstr>
      <vt:lpstr>What’s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Shah Mohammad</cp:lastModifiedBy>
  <cp:revision>2</cp:revision>
  <dcterms:modified xsi:type="dcterms:W3CDTF">2025-05-14T12:44:56Z</dcterms:modified>
</cp:coreProperties>
</file>