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3.xml" ContentType="application/vnd.openxmlformats-officedocument.presentationml.notesSlide+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notesSlides/notesSlide4.xml" ContentType="application/vnd.openxmlformats-officedocument.presentationml.notesSlide+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notesSlides/notesSlide5.xml" ContentType="application/vnd.openxmlformats-officedocument.presentationml.notesSlide+xml"/>
  <Override PartName="/ppt/ink/ink52.xml" ContentType="application/inkml+xml"/>
  <Override PartName="/ppt/ink/ink53.xml" ContentType="application/inkml+xml"/>
  <Override PartName="/ppt/ink/ink54.xml" ContentType="application/inkml+xml"/>
  <Override PartName="/ppt/ink/ink55.xml" ContentType="application/inkml+xml"/>
  <Override PartName="/ppt/notesSlides/notesSlide6.xml" ContentType="application/vnd.openxmlformats-officedocument.presentationml.notesSlide+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notesSlides/notesSlide7.xml" ContentType="application/vnd.openxmlformats-officedocument.presentationml.notesSlide+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notesSlides/notesSlide13.xml" ContentType="application/vnd.openxmlformats-officedocument.presentationml.notesSlide+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notesSlides/notesSlide14.xml" ContentType="application/vnd.openxmlformats-officedocument.presentationml.notesSlide+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ink/ink180.xml" ContentType="application/inkml+xml"/>
  <Override PartName="/ppt/ink/ink18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03"/>
    <p:restoredTop sz="94682"/>
  </p:normalViewPr>
  <p:slideViewPr>
    <p:cSldViewPr snapToGrid="0">
      <p:cViewPr varScale="1">
        <p:scale>
          <a:sx n="155" d="100"/>
          <a:sy n="155" d="100"/>
        </p:scale>
        <p:origin x="192" y="24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24:00.892"/>
    </inkml:context>
    <inkml:brush xml:id="br0">
      <inkml:brushProperty name="width" value="0.06" units="cm"/>
      <inkml:brushProperty name="height" value="0.06" units="cm"/>
    </inkml:brush>
  </inkml:definitions>
  <inkml:trace contextRef="#ctx0" brushRef="#br0">0 70 5793,'11'-3'31,"5"0"-31,-3 1 0,5 0 90,-7 1-90,11 1 90,-6 0 0,13 0-90,-15 0 89,5 0-89,-6 0 90,1-1 0,0 0-90,0 0 180,13-2-180,-9 0 90,16-2 0,-16 2 0,20-3 0,-18 2 0,27-3 0,-27 4 0,19-2-90,-21 3 180,17-2-180,-16 3 90,13-3-90,-17 3 90,8-1-90,-11 1 90,12 0-90,-12 0 0,12 1 0,-13 1 0,8 0 0,-10 0 0,10 1 0,-10-1 0,10 2 0,-11-2 0,5 2 0,-5-2 0,4 2 0,-7-2 0,4 2 0,-6-2 0,4 2 0,-4-2 0,6 2 0,-3-2 0,5 2 0,-3-2 0,7 1 0,-5-1 0,10 1 0,-10-1 0,8 2 90,-10-2-90,4 1 0,-6-1 0,6 2 0,-7-3 0,4 2 0,-4-1 0,7 1 90,-5-1-90,9 2 0,-8-2 89,7 1-89,-6-1 90,9 1-90,-10-1 0,7 1 0,-9-2 0,3 1 90,-5-1 0,4 0 0,-4 0 90,6 0-90,-3 0 0,7 0 0,-7 0 90,10 0-180,-8 0 90,9 0 0,-11 0-90,6 0 90,-8 0 0,3 0-90,-2 0 90,7-2-90,-6 1 90,9-1-90,-7 1 90,10-2-90,-9 2 0,9-1 0,-11 2 90,6-1-90,-7 1 0,6 0 0,-5 0-90,10 0 90,-7 0 0,13 0 0,-11 0 0,17-1 0,-15 1 0,18 0 0,-20 0 0,11 0 0,-13 0 0,6 0 0,-6 0 0,15-1 0,-11 1 0,16-2 0,-15 1 90,19-2-90,-18 3 0,15-2 0,-20 2 0,12 0 0,-13 1 0,11 0 0,-12 0 0,7 2-90,-7-2 90,8 1 0,-6 0 90,13 2-180,-12-2 90,10 3 0,-13-4 90,10 4-90,-10-2-90,9 1 90,-9-1 0,16 3 0,-12-3 0,15 2 90,-15-2-90,15 0 0,-14-1 0,10 1 0,-15-2 0,8 1 0,-10 0 0,8 0 0,-9-1 0,14 1 0,-8 0 0,15 0 0,-13-1 89,21-1-89,-17 0 0,17-1 0,-21 0 0,13-1 0,-16 0 90,11 0-90,-14 0 0,6 0 0,-8 0 90,6-1-90,-4 0 0,13-2 0,-10 2 0,12-2 0,-12 2 0,9 0 0,-11 1 0,5-1 90,-9 2-180,5-2 90,-6 2 0,9-2 0,-7 3 0,8-2 0,-6 2 0,5 0 0,-5 0 0,8 1 0,-9 0 0,6 2 0,-8-2 0,8 5 0,-6-3-90,10 3 90,-7-3 0,16 2 0,-11-2 90,16 1-90,-16-2 0,4-1 0,-7 1 0,-1-1 0,-1 0 0,0 0 0,-1 0 0,-1 0 0,12 2 0,-9-2 0,11 0 0,-9-1 0,9 0 0,-4 0 0,25 0 0,-21 0 0,20 0 0,-24 0 0,14 0 0,-18 0 90,14 0-90,-19 0 0,9 0 0,-11 0 0,6 0 0,-5 0 0,12 0 0,-10 0 0,10-1 0,-11 1 0,9-1 0,-10 0 0,8 0 0,-10 0 0,6 0 90,-7 0-180,7-1 90,-6 0 0,7 1 0,-8 0 0,6 1 0,-6 0 90,9 1-90,-6-1 0,8 2 0,-7-1 0,14 2 0,-11-1 0,20 1 0,-19-1 0,13 0 0,-15-1 0,6 1 0,-9-1 0,8 1 0,-10 0 0,7 0 0,-8-2 0,11-1 0,-7 0 0,16-5 0,-12 2 0,13-4 0,-13 3 0,3-1 0,-6 2 0,0 1 0,-1-1 0,8-1 0,-7 2 0,13-3 0,-14 3 0,9-1 0,-10 2 0,9 0 0,-8 1 0,9 0 0,-10 1 0,6 1 0,-6 0 0,8 4 0,-9-2 0,14 7 0,-12-5-90,12 5 90,-11-5 0,11 3 0,-9-3 90,13 2-90,-12-3 0,14 2 90,-17-4 0,10 1-90,-12-3 180,6 0-180,-5 0 90,8-2-90,-6 0 90,18-3-90,-14 2 0,23-6 0,-22 5 0,15-4 0,-17 4 90,14-4-90,-15 4 0,13-3 0,-13 4 0,13-3 0,-14 3 0,11-1 0,-14 3 0,5-1 0,-7 1 0,7 0 0,-8 1 0,7 1 0,-7 0 0,8 4 90,-6-1-90,14 5 0,-13-4 0,11 4 0,-10-4 0,8 4 0,-9-5 0,8 4 0,-9-5 90,5 1 90,-6-2 179,13-1-269,-10-1 180,18-4-270,-16 2 90,13-3-90,-14 3 0,8-2 0,-9 1 0,12 0 0,-11 2 0,17 1 0,-15 1 0,7 1 0,-9 0-90,11 3 90,-8-2 0,14 2 0,-14-2 0,9 0 0,-11 0 0,14 1 0,-14-1 0,10 1 0,-15-3 90,7 1-90,-8-2 90,5 1-90,-6-1 90,7-2-90,-6 1 0,9-1 0,-8 1 90,11-2-90,-9 1 0,9-1 0,-11 2 0,8-1 0,-8 1 0,6 1 0,-7 0 0,8 0 0,-7 1 0,11 0 0,-7-1 0,14 0 90,-11 0-90,12-3 90,-16 1 90,10-3-180,-12 2 90,6-4-90,-10 4 0,4-1 0,-5 1 0,7-3 0,-5 3 0,14-8 0,-10 6 0,13-4 0,-11 4 90,12-4-90,-12 4 0,8-3 0,-12 6 0,4-2 0,-6 3 0,6 0 0,-5 1 0,13 3 0,-9-1 0,13 3 0,-11-3 0,17 4 0,-15-3 0,10 1 0,-15-2 0,4 1 0,-8-2 0,3 0 0,-6 0 0,3-1 0,-4 0 270,4-1-180,-2-1 269,7-5-179,-6 3 0,7-4-90,-7 4 90,5-4-180,-6 5 0,3-1 0,-4 2 0,0 0 0,-1 1 90,3 0-90,-3 1 0,2 0 0,-3 0 0,2-1 0,-2 1-90,2 0 90,-2 0-2878,0 0 1438,0 0 811,0 0-1,0 0-89,1 0 89,-2 0-539,2 0 1169,0-1 0,1 0 0,-1-1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24:49.262"/>
    </inkml:context>
    <inkml:brush xml:id="br0">
      <inkml:brushProperty name="width" value="0.06" units="cm"/>
      <inkml:brushProperty name="height" value="0.06" units="cm"/>
    </inkml:brush>
  </inkml:definitions>
  <inkml:trace contextRef="#ctx0" brushRef="#br0">116 264 6363,'-5'-9'1709,"-1"-1"-1079,-1 2-90,-1-1-1,0 1-89,1 0 0,0 1-180,1 0 0,3 0-180,2 2-1,4-1-89,6 1 0,73-7 90,0 4 0,7 2-90,-13-2 0,3 1-1069,1 1 0,6 1 0,-10 0 1114,-21 1 0,-3 1-45,19-2 0,-2 0-400,28-3 400,-4-1 90,-4 0 494,-8 0 1,0-2 45,4 0-1,-8 0 1,-6 1 0,-32 4 977,17-2-1158,-33 5-89,5-1-90,-20 3 0,-1 1-180,-2 0 3101,-1 1-3191,-3 0 590,-1 1-590,1-1-72,1-1 72,-1 1 0,1-1 0,-1 0 0,1 3 0,-1 0 90,1 7-90,0-2 180,3 17-180,-2-10 180,4 21-90,-2-15 180,7 35-180,-4-23 90,10 38-180,-9-33 180,10 46-90,-9-40 0,5 38 0,-10-45 179,-6 33-89,-5-35 180,-25 38-270,9-42 90,-33 24-90,20-31 0,-16 7 0,7-11-90,-5-1 90,-5-1 0,-26 1 0,-6-2-90,36-7 0,-1-1-1390,-44 8 1,0-2 1389,45-9 0,-2-2 59,-29 2 1,-14 1 0,9-1-314,14 0 1,0-1 343,-23 1 0,-10 1 0,17-1 0,0 0-46,27-2 1,4 0-134,5-1-181,-13-1 90,47-4-540,18-5 180,24-2-2788,58-17 1529,-33 9-2518,42-17 2248,-53 16-899,15-13 2968,-29 12 0,4-4 0,-14 7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33:30.680"/>
    </inkml:context>
    <inkml:brush xml:id="br0">
      <inkml:brushProperty name="width" value="0.04286" units="cm"/>
      <inkml:brushProperty name="height" value="0.04286" units="cm"/>
    </inkml:brush>
  </inkml:definitions>
  <inkml:trace contextRef="#ctx0" brushRef="#br0">82 58 6723,'-5'-8'3058,"0"0"-1888,0 1-1,1 0-90,0 2-89,1-1-91,0 2-179,1 0-180,1 0 179,-1 1-449,2 1 270,-2 4-270,2 3 719,-2 23-719,1-7 270,-4 31-360,2-21 359,-6 40-359,4-33 180,-4 47-90,4-28-270,1 0 90,2 0-90,2-37 0,1 12 0,-1-22 0,2 4 90,-1-8-90,2 2-90,-3-6-450,2-2-180,-2-3-4946,0-12 3147,1 5 90,0-6 361,3 5 628,0 1 1440,2 1 0,1 1 0,1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33:31.341"/>
    </inkml:context>
    <inkml:brush xml:id="br0">
      <inkml:brushProperty name="width" value="0.04286" units="cm"/>
      <inkml:brushProperty name="height" value="0.04286" units="cm"/>
    </inkml:brush>
  </inkml:definitions>
  <inkml:trace contextRef="#ctx0" brushRef="#br0">107 97 6543,'-3'-12'2879,"0"0"-1710,-1 1-90,0 0-89,0 1-181,0 1-179,1 1-270,-1 1-90,2 1-180,-1 1-1,2 1-89,0 3 90,1 3-90,4 25 0,-2-9 0,4 27 0,-4-23 0,2 15 0,-2-17 0,2 17 0,-1-20 0,2 10-90,-2-17 90,6 1 0,-4-9 0,8-3 0,-5-5 90,5-8-90,-6 3 0,5-19-90,-6 13 90,1-28 0,-5 24 0,-1-19 90,-1 22-90,-1-4 180,0 9-90,0 2 90,0 2 1079,-2 2-809,2 8 540,-1 14-541,2 6 361,-2 30-360,1-11 89,0 12 1,0 2-270,0 9 0,1 1 0,0 0-91,1 1 1,-1 0 0,0 0-90,-1-1 270,-1 2 0,-1-3 0,-1-15 539,-7 30-359,4-50 899,-14 12-1079,8-26 89,-16-4-359,14-17-90,-17-37-90,18 11-3391,-4-28 3301,14 19-180,5-2-1392,7-20 1033,2 17-1260,15-26 719,-7 35-2697,19-17 1438,-12 27-4587,29-17 5577,-26 25 1529,16-7 0,-24 17 0,0 1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33:32.627"/>
    </inkml:context>
    <inkml:brush xml:id="br0">
      <inkml:brushProperty name="width" value="0.04286" units="cm"/>
      <inkml:brushProperty name="height" value="0.04286" units="cm"/>
    </inkml:brush>
  </inkml:definitions>
  <inkml:trace contextRef="#ctx0" brushRef="#br0">60 140 6183,'-4'-8'1530,"0"0"-991,0 0 1,0 0 0,0 1-1,0 0 1080,-3-5 630,-5 2-1889,5 3 539,-2 8-449,9 7 720,2 16-991,0-9 91,3 16-180,-2-15 90,1 14 0,-1-12 270,0 30-450,-2-25 90,-1 26-90,-1-29 0,-1 11 0,1-15 90,-1 11 0,2-16 449,0 6-359,0-13 0,2-3-90,-1-5 0,1-4-90,-1-1 0,1-3 0,0-3 0,1-9 0,-1 3-90,3-19 90,-2 13-90,6-33 90,-3 26 0,6-30 0,-6 34-90,8-20 90,-6 29 0,7-9 0,-7 24 0,14 13 90,-10 3-90,17 31 0,-18-16 0,10 28 0,-13-26 0,7 26 0,-9-28 0,5 19 0,-7-27 0,1 6 0,-2-12 0,0 5 90,-1-10-90,1 2 0,-1-7 90,1-4-90,-1-1-90,9-25 90,-3 11 0,12-29 0,-9 20 90,10-22-90,-9 19 0,8-18 0,-10 24-90,5-16 90,-8 25 0,4-5 0,-6 18 90,7 15-90,-5 0 90,6 29-90,-8-19 0,3 24 0,-5-24 90,2 26-90,-3-24 0,1 22-90,-1-26 0,0 20-90,-1-22-2159,3 19 720,-2-25-2428,3 6 2068,-1-15-900,3-2 2879,-1-4 0,3-3 0,-2-1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33:34.276"/>
    </inkml:context>
    <inkml:brush xml:id="br0">
      <inkml:brushProperty name="width" value="0.04286" units="cm"/>
      <inkml:brushProperty name="height" value="0.04286" units="cm"/>
    </inkml:brush>
  </inkml:definitions>
  <inkml:trace contextRef="#ctx0" brushRef="#br0">13 182 6363,'-3'0'1170,"1"0"-990,-1 0-1,2 1-89,-1 0 0,1 1-3392,1 1 3482,0 6-90,0-1 0,2 5 0,1 3-90,0-3 180,5 14-180,-3-14 180,8 12 3302,-7-17-3302,6 2-90,-7-8 90,7-7-180,-6 0 0,4-11 0,-7 5 269,2-9-89,-4 7 360,-2-19-270,-1 14 449,-4-22-449,2 24 270,-3-12-360,4 17 0,-1 0 0,0 6-90,-2 2 0,1 3-90,-5 6 0,3 2 0,-6 20 0,7-10 0,-2 22 90,6-18-90,4 25 0,1-22 179,12 28-179,-4-32 90,14 16-90,-10-22 0,21 7 0,-15-14 0,10 0 0,-14-9-90,13-11 90,-11 1 0,14-15 0,-21 8 0,6-16 0,-10 11 0,5-29 0,-7 23 0,1-17 0,-5 21 0,0 2 0,-1 2 90,0-9-90,-1 13 90,0-9 0,0 19 90,-2 2 0,1 7 270,-3 15-180,2-1 449,-3 31-629,2-19 0,-1 31 0,3-30 180,1 31-180,1-31 270,2 25-180,-1-33 629,5 13-539,-3-20 360,3 6-361,-3-16 181,8-10-450,-6-2 90,14-27-90,-11 13 0,6-16 90,-7 12-90,5-27 0,-5 19 0,6-28 0,-9 36 0,3-15-90,-5 24 90,2-9 0,-3 21 90,1 1-90,0 8 90,0 3 0,2 9 0,0-2 0,4 16-90,-4-11 0,6 16 0,-4-14 0,10 23 0,-7-22 0,15 25 0,-13-29 0,12 13 0,-13-20 0,8 5 0,-10-11-90,9-1 90,-9-7 0,7-9 0,-7 0 0,10-23-90,-9 12 90,12-40 0,-13 30 0,7-31 0,-9 34 0,4-17 0,-6 24-90,3-15 90,-5 22 0,2-6 0,-2 17 0,4 9 90,-3 4-90,6 29 0,-6-13 0,2 30-90,-3-24 90,3 33 0,-2-31 0,5 24 0,-4-34 0,4 9-90,-4-18 90,9 2 0,-6-12 0,13-12 0,-12-2 90,9-17-90,-11 11 0,5-24 0,-6 19 0,2-20 0,-6 25 0,1-9 0,-1 15 0,-1-7 0,0 11 0,1-1 0,1 8 0,4 5 0,-1 2 0,3 4 0,-1 0 0,-1 2 0,1 2 0,0 1 0,0 1 0,0 1 90,11 20-90,-9-17 0,8 13 0,-11-24 90,5 0 0,-4-6-90,8-6 0,-9-7 0,9-21 0,-8 10 0,6-23 0,-9 20 180,0-24-90,-4 24 90,-3-16-90,-1 24 89,-9-6-179,4 12 0,-11-2 0,8 9-359,-11 4-181,11 0-1889,-9 6 450,12-3-4677,-6 5 5127,9-4 1529,-2 3 0,7-2 0,0-1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33:35.325"/>
    </inkml:context>
    <inkml:brush xml:id="br0">
      <inkml:brushProperty name="width" value="0.04286" units="cm"/>
      <inkml:brushProperty name="height" value="0.04286" units="cm"/>
    </inkml:brush>
  </inkml:definitions>
  <inkml:trace contextRef="#ctx0" brushRef="#br0">10 282 6363,'-4'-5'1979,"1"-1"-1259,1-2-91,1-1 1,2-1-4162,1-1 4881,4-6 231,0 3-951,3-5 1080,5-3-1349,-5 9 0,4-5 0,-8 11 3391,0 2-3481,0 2 270,2 5-270,-1 2 0,3 11-91,-4-2-89,2 8-90,-3-3 90,0 2-90,-1 0 90,2 20-90,-2-16 90,2 21-90,-4-26 270,1 12-90,-1-18 450,-1 7-360,0-13 359,-1-1-359,1-4 90,-2-7-270,2-1 0,2-19-90,0 9 0,10-32 0,-4 22 0,9-23-90,-8 25 90,6-13 0,-8 18 0,7-11 0,-8 17-90,3-7 90,-6 14 0,2 1 0,-1 6 0,5 10 0,-4-1 0,7 12 0,-6-8 0,5 12 0,-4-9 0,7 16 0,-7-16 0,5 7 0,-6-13-90,0-1 90,1-1-180,3 2 180,-1-4-180,5 2 180,-5-7-270,8-5 180,-9-2-180,5-11 180,-9 4 90,0-7-89,-3-32 89,0 24 0,-1-28 0,1 26 0,0 7 0,0-11 0,0 16 0,-1-9 0,0 16 89,0-3-89,0 12 90,0 8 0,0 4 0,-3 30 0,1-12 0,-2 21 0,1-14 0,1 3 540,0 44-360,1-29-1,0-1 1,1-1 0,0-3-90,0 14 0,0-23 450,-3 27-451,1-27 631,-9 37-540,4-50 90,-12 14-91,6-28 271,-18-2-450,14-10 180,-16-14-270,18-2-90,-7-41 90,14 18-360,5-50-90,10 36-629,6-3 0,3 0-181,5-1-719,1 7 1,1 3-541,1 9-4767,25-17 5667,-26 34 1619,11-6 0,-22 19 0,-2 2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33:36.359"/>
    </inkml:context>
    <inkml:brush xml:id="br0">
      <inkml:brushProperty name="width" value="0.04286" units="cm"/>
      <inkml:brushProperty name="height" value="0.04286" units="cm"/>
    </inkml:brush>
  </inkml:definitions>
  <inkml:trace contextRef="#ctx0" brushRef="#br0">133 498 6633,'-4'-18'1709,"0"-1"-1169,-1-1 0,-1 0-1,-1 1 1,-2-1 90,1 2 989,-9-13-360,-2 2-1169,2 5 0,-1 10-90,13 17 0,-2 4 0,4 2-90,1 1 90,1 1 0,1 10 90,2-4-90,3 15 0,0-11-90,10 24 90,-5-21-90,11 18 90,-10-24-90,16 8 90,-12-17 90,20-7-90,-19-11 0,11-21 0,-17 8 0,5-37 0,-11 26 90,1-34-90,-6 33 0,-2-22 0,-1 23 90,-5-31 0,4 34 360,-3-22-181,4 33 811,-2-9-720,4 17 359,-1-3-269,2 13 719,3 14-809,-1 1 270,5 24-360,-4-13 449,5 41-539,-4-28 0,2 40-90,-2-39 180,4 40-180,-4-39 90,6 39-180,-6-49 90,4 19-90,-4-31 0,1 6 0,-2-14-270,2 6 90,-2-9-900,2 1-359,0-6-5487,9-6 4588,-4 0-1170,14-8 3508,-10 5 0,5-2 0,-5 3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33:37.892"/>
    </inkml:context>
    <inkml:brush xml:id="br0">
      <inkml:brushProperty name="width" value="0.04286" units="cm"/>
      <inkml:brushProperty name="height" value="0.04286" units="cm"/>
    </inkml:brush>
  </inkml:definitions>
  <inkml:trace contextRef="#ctx0" brushRef="#br0">92 121 6183,'-8'2'1979,"1"0"-7009,1-1 5479,0 1 1320,1-1-959,-2 1 139,4 0-589,-1 2-270,4-2 0,1 2 3302,1-1-3302,3 3-90,-1-1 0,3 2 90,-2-2-90,0 0 90,0-1-1,1 0 91,5-1-180,-4-2 90,8-4-90,-9-2 0,6-13 0,-6 7 0,2-13 0,-6 12 360,-4-15-180,0 15-3122,-6-10 3032,2 16 90,-3-2-90,1 5-90,0 2 90,-1 1 359,-10 8-359,6-1 3662,-17 19-3662,18-11-90,-6 17 90,12-14 90,4 22-180,4-20 90,9 21-90,0-23 0,20 19-90,-12-19 0,32 17 90,-27-23 0,14 5-90,-18-12 90,16-4 0,-14-3-90,24-13 90,-28 3 0,13-18 0,-19 12 0,3-8 0,-7 6 90,-1 0-90,-1 0 0,0-8 0,-2 8 90,-1-12-90,-2 15 90,-3-9-90,0 14 90,-5-7-90,2 10 0,-8-4 0,6 10 90,-9-1-90,9 7 0,-9 12 0,9-3 0,-6 18 0,9-11 0,-3 27 0,5-19 0,1 25 0,2-27 0,5 20 0,-1-23-90,5 12 90,-4-22-90,10 3 90,-7-12 0,9-6 0,-9-5 0,9-19 0,-8 9 0,6-21 0,-8 17 0,6-27 0,-7 23 0,6-24 0,-8 28 0,2-5 0,-4 11 0,0 2 0,0 2 0,0-3 0,-1 10 0,2 2 0,-2 9 0,4 20 90,-2-9-90,4 20 0,-3-17-90,5 14 90,-3-15 90,10 18-90,-7-19 0,9 11 0,-10-19 0,9 0 0,-8-8 90,8-7-90,-10-3 0,7-19 0,-8 10 0,6-21 0,-8 18 90,6-26-90,-6 22 90,5-20-90,-6 26 0,3-12 90,-4 19 89,3-5 1,-3 14 720,6 10-630,-5 2 359,7 17-359,-6-9 0,3 18-180,-3-13 0,6 26-90,-4-24 90,8 28-90,-8-33 180,7 11-180,-6-21 180,10-1-180,-7-9 0,13-9 0,-11-2 0,13-22 0,-13 13 0,11-22 0,-14 20 0,7-19 0,-9 22 0,4-12 0,-8 20 90,3-3-90,-3 11 179,4 1-179,-3 6 90,2 3 0,-2 0 0,1 0 0,1 1-90,3 5 0,-1-2 90,14 13-90,-10-11 0,13 12 0,-13-13-90,13 8 0,-13-11-180,7 5-449,-13-11-4678,5-9 3148,-5-3-1349,10-21 3598,-4 7 0,8-13 0,-3 7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33:39.414"/>
    </inkml:context>
    <inkml:brush xml:id="br0">
      <inkml:brushProperty name="width" value="0.04286" units="cm"/>
      <inkml:brushProperty name="height" value="0.04286" units="cm"/>
    </inkml:brush>
  </inkml:definitions>
  <inkml:trace contextRef="#ctx0" brushRef="#br0">255 233 6363,'-13'-16'1170,"0"0"-900,-1 1 89,0 1-179,0 1 90,1 1 0,0 1 0,1 2 90,-3-1-1,-3 5-269,3 2 180,-4 12-90,10 2 180,-16 37-360,14-21 90,-10 36-90,15-36 0,-2 28 0,6-28 90,4 21-90,1-28 0,7 8 0,-3-15 90,12 5-90,-7-13 0,17-6 0,-15-6 0,11-13 0,-14 5 0,6-16 0,-9 10 0,5-29 0,-8 23 0,3-28 0,-5 28 0,5-30 0,-4 28 0,5-24 0,-5 31 0,2-15 0,-3 22 90,1-8-90,-4 16 90,1-1 0,-2 6-1,1 2 1,-1 2 90,0 4-90,0 3 0,0 3 540,0 24-360,2-9 179,2 30-269,0-24 90,6 39-270,-3-33 450,5 45-180,-6-50 449,1 25-269,-5-37 450,0 10-451,-1-18 541,-1 5-810,0-12 0,-2-1-90,1-8-90,1-3 0,1-2 0,4-8 0,1 1-90,16-27 90,-6 17 0,20-29 0,-15 26 0,21-28 0,-21 29-90,12-16 90,-22 27 0,1-2-90,-10 13 90,-18 16 0,1 2 0,-15 12 0,7-7 0,-26 15 0,18-12 0,-27 16 0,35-22-180,-15 8-270,23-14-3238,-7 3 1799,21-12-1799,8-3 2249,5-3 1439,17-7 0,-8 2 0,9-3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33:40.144"/>
    </inkml:context>
    <inkml:brush xml:id="br0">
      <inkml:brushProperty name="width" value="0.04286" units="cm"/>
      <inkml:brushProperty name="height" value="0.04286" units="cm"/>
    </inkml:brush>
  </inkml:definitions>
  <inkml:trace contextRef="#ctx0" brushRef="#br0">104 31 6273,'-3'-3'630,"1"1"-450,1 0 0,1-1-90,2 1 90,1-2 269,7-1 721,13-1-810,-3 3 449,13 3-449,-16 4 539,16 14-629,-18-4 0,7 10-90,-16-6 0,-2 1 0,-3 2-90,-3 1 270,-19 32-271,6-24 1,-15 20 0,12-33 0,-22 4-90,14-11-90,-32-5 90,36-9-539,-13-14-181,24 6-2968,3-16 2429,8 14 1259,9-12 0,0 15 0,5-3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33:40.842"/>
    </inkml:context>
    <inkml:brush xml:id="br0">
      <inkml:brushProperty name="width" value="0.04286" units="cm"/>
      <inkml:brushProperty name="height" value="0.04286" units="cm"/>
    </inkml:brush>
  </inkml:definitions>
  <inkml:trace contextRef="#ctx0" brushRef="#br0">216 102 6273,'-1'-12'1260,"1"0"-901,-1 0 1,1 1-90,1 0-90,-1 1 0,1 1 0,0 1 0,1 1 0,0 2 89,1 1 1261,10 11-1081,-5 1 271,8 21-450,-11-8 449,-4 34-539,-4-24 0,-12 30-90,3-31 450,-20 26-270,13-30 719,-26 22-629,25-32 90,-15 3-270,19-16 179,-11-9-269,14 0-90,-6-13 0,13 7 0,2-11 0,4 10 0,8-10 0,-1 14 0,14-6 0,-8 12 0,7 1 0,-6 4 0,1 2 0,1 2 0,21 18 0,-16-9 0,24 23 0,-28-18 90,7 6-90,-9-7 0,1 1 0,11 15-90,-10-14 0,14 18 0,-18-24-539,6 6-181,-9-12-4047,4-2 3058,-9-6-989,-2-7 2788,-6 0 0,-6-3 0,-1 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24:50.173"/>
    </inkml:context>
    <inkml:brush xml:id="br0">
      <inkml:brushProperty name="width" value="0.06" units="cm"/>
      <inkml:brushProperty name="height" value="0.06" units="cm"/>
    </inkml:brush>
  </inkml:definitions>
  <inkml:trace contextRef="#ctx0" brushRef="#br0">409 604 6273,'-5'-13'2159,"-1"0"-1349,-2-2 179,-3-1-89,-2-1 89,0-1 900,-6-8-270,-2 0-989,1 0 359,-1-1-719,9 13 360,-10-12-540,12 16 0,-9-7-90,11 13 0,-15 1 0,9 4 0,-17 6 0,14 0 0,-19 17 0,18-10 0,-12 17 0,19-14 0,-4 20 0,11-19 0,3 16 0,5-20 89,8 6-89,-1-11 0,4 0 0,-2-6 0,2-2 90,1-3-90,1-2 0,0-2 90,-1-2 180,12-13-180,-11 5 270,10-18-270,-18 14 180,3-16-180,-6 12 0,1-31-90,-3 23 90,1-31-90,-3 32 180,2-32-91,-2 32 271,0-27-270,-1 38 0,-2-11 0,1 21-90,-3-2 0,0 10 0,0 2-90,0 7 180,3 23-90,0-8 90,3 31-90,-1-22 90,6 43 0,-3-34-90,4 39 0,-4-41 0,3 38 0,-4-38 0,2 40 0,-5-48-270,2 21 0,-1-32-1169,2 7-90,-2-15-5127,6-1 4497,-3-9-809,7-10 2968,-4-3 0,3-6 0,-3 1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33:41.397"/>
    </inkml:context>
    <inkml:brush xml:id="br0">
      <inkml:brushProperty name="width" value="0.04286" units="cm"/>
      <inkml:brushProperty name="height" value="0.04286" units="cm"/>
    </inkml:brush>
  </inkml:definitions>
  <inkml:trace contextRef="#ctx0" brushRef="#br0">37 151 5914,'-10'-6'629,"1"1"-539,2 0 0,1 1 0,3 1 0,2 0 0,3 1 180,20-1 180,12 0-271,10 1 451,24 0-270,-21 1 134,19-3 1,3-1-315,-1-1-408,4-1 1,-2-1 227,-14 0-81,33-8 171,-41 7 539,34-9-269,-46 10 540,20-5-361,-39 9 541,3 0-630,-14 3 710,-7 1-1070,-4 1 185,-16 5-365,10-3-899,-10 5-90,13-3-3509,-1 4 3149,8-5 1439,4 5 0,3-6 0,4 2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33:42.325"/>
    </inkml:context>
    <inkml:brush xml:id="br0">
      <inkml:brushProperty name="width" value="0.04286" units="cm"/>
      <inkml:brushProperty name="height" value="0.04286" units="cm"/>
    </inkml:brush>
  </inkml:definitions>
  <inkml:trace contextRef="#ctx0" brushRef="#br0">61 94 6363,'-3'-9'1170,"0"0"-900,2 0-1,3 0 91,2 0-90,2 0 360,7-3-181,4 1-269,0 0 270,6 6-270,-10 4 360,7 8-271,-9 0 451,4 19-450,-10-10 180,-4 20-270,-7-15 269,-16 22-359,8-20 0,-16 20-90,15-24 0,-15 19 0,15-20 90,-11 16-90,16-20 180,-6 14 0,9-14 0,-1 12-90,6-15 270,8 12-270,0-12-1,7 6-89,-1-10 90,1-1-90,2-1 90,19-1-90,-11-3 0,31-3 90,-31-2-90,19-5 0,-24 3 0,6-7 0,-13 3 360,5-13-90,-11 9 180,-1-13-180,-6 14 359,-4-16-449,1 14 0,-4-12 0,3 15 90,-4-7-270,4 12 90,-5-2-90,4 10 0,-2 4 0,2 4 0,-1 3 0,0 4 0,-4 13 0,5-5 90,-5 22-90,7-17 0,0 20 0,4-20 0,4 28 0,1-29 90,6 22-90,-3-29 0,9 15 0,-8-21-90,9 8 0,-10-18-2519,5-5 900,-8-5-2428,-1-15 2338,-5 4 1799,-5-20 0,0 10 0,-1-10 0</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33:42.845"/>
    </inkml:context>
    <inkml:brush xml:id="br0">
      <inkml:brushProperty name="width" value="0.04286" units="cm"/>
      <inkml:brushProperty name="height" value="0.04286" units="cm"/>
    </inkml:brush>
  </inkml:definitions>
  <inkml:trace contextRef="#ctx0" brushRef="#br0">246 29 6453,'-5'-4'990,"1"0"-720,-1 1-91,0 0-4340,-1 0 4251,-2 1 859,-1 0-949,-2 0 0,-1 1 90,-13 0-90,8 1 0,-22 1 3392,21 0-2942,-16 0-270,22-1 180,-8 1-180,14-1-90,0 0 0,3-1-1,2 1 1,1-1-90,4-1 0,0 1 90,10-1 0,-4 2 540,21 6-270,-13 0 719,26 18-719,-23-9 0,17 17-180,-22-15 89,15 22-269,-17-18 0,10 19 0,-15-21-179,4 22-91,-7-18-2519,6 26 1530,-7-28-1170,6 17 2429,-3-20 0,3 3 0,-1-6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33:43.408"/>
    </inkml:context>
    <inkml:brush xml:id="br0">
      <inkml:brushProperty name="width" value="0.04286" units="cm"/>
      <inkml:brushProperty name="height" value="0.04286" units="cm"/>
    </inkml:brush>
  </inkml:definitions>
  <inkml:trace contextRef="#ctx0" brushRef="#br0">358 52 6723,'1'-10'2249,"-1"0"-1440,0 1 1,0 2-90,-1 1-181,0 1-89,0 0 1349,-2 10-1169,1 1-1,-1 9 1,1 0-90,1 3-1,0 4-179,0 1-90,0 1 0,0 13-180,1-8 90,0 19-90,0-22 89,-1 25-89,0-28 180,-4 23-270,2-30 90,-4 7 0,1-14-90,-5 1 90,2-3-180,-17 1 90,11-6 0,-17-2 0,15-2 0,-19-7 0,17 4 0,-16-7 0,19 6 0,-11-4 0,14 6 0,-11 0 0,15 5 0,-5 9 0,8-1-90,0 15 90,3-8 0,4 28 0,2-19-180,8 23 90,-3-26-1079,18 20 0,-9-24-4588,32 12 3778,-22-23-719,27-4 2698,-26-8 0,8-6 0,-11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33:43.745"/>
    </inkml:context>
    <inkml:brush xml:id="br0">
      <inkml:brushProperty name="width" value="0.04286" units="cm"/>
      <inkml:brushProperty name="height" value="0.04286" units="cm"/>
    </inkml:brush>
  </inkml:definitions>
  <inkml:trace contextRef="#ctx0" brushRef="#br0">35 91 6993,'-5'-16'2878,"0"1"-1888,0 2-181,1 2-179,0 1-90,1 2-270,0 1-91,0 1 181,1 2 0,1 3 1259,2 16 180,3 22-1349,-1 0 359,3 46-629,-5-42 90,1 55-270,-1-55 90,0 32-90,-1-42 0,2 6 0,-1-14 0,0-4 0,0-1-180,1 6 90,-1-10-1079,2 6-180,-2-15-450,2 0-2429,0-7 2159,1-2 450,1-5 1619,-1-2 0,0-3 0,0-2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33:44.210"/>
    </inkml:context>
    <inkml:brush xml:id="br0">
      <inkml:brushProperty name="width" value="0.04286" units="cm"/>
      <inkml:brushProperty name="height" value="0.04286" units="cm"/>
    </inkml:brush>
  </inkml:definitions>
  <inkml:trace contextRef="#ctx0" brushRef="#br0">101 234 6543,'-21'-7'1080,"0"0"-900,4 1-1,2 1-89,2 1 0,4 0 0,4 1 0,9 0 1170,56-3-901,-21 1 1,45-3 90,-15-1-360,-14 1 0,43-10-90,-40 5 0,1-1 0,0-1 0,-1 0 0,-5 0 0,-3 1 0,-9 3 90,24-8 0,-38 11 179,15-4-89,-31 10 0,-1-1-90,-11 4 0,-7 2-180,1 0-90,-12 5-269,10-2-1260,-7 5 629,10-4 1080,0 10 0,5-7 0,0 7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33:45.028"/>
    </inkml:context>
    <inkml:brush xml:id="br0">
      <inkml:brushProperty name="width" value="0.04286" units="cm"/>
      <inkml:brushProperty name="height" value="0.04286" units="cm"/>
    </inkml:brush>
  </inkml:definitions>
  <inkml:trace contextRef="#ctx0" brushRef="#br0">94 79 6273,'4'-11'1530,"0"1"-1495,6-5 415,-2 4 189,3-2-279,-3 6 53,0 1-144,1 2-89,0 2 270,9 5 82,-7 0-173,7 9-269,-11-3 180,1 10-180,-6-6 270,-8 22-90,-1-15 0,-8 13 89,2-13 1,-2 1 90,-2-1 719,-16 16-809,12-14-90,-12 11-90,19-18 180,-8 5-270,10-8 90,-5 6-91,13-11 91,9 8-90,3-7 0,16 9-90,-6-8 0,28 7 0,-21-8 0,23 6 0,-27-10 0,14 3 0,-20-5 0,6-1 0,-16-2 0,-2-2 90,-4-1-90,-1 0 0,-2 0 90,-8-4-90,3 2 90,-16-4-90,12 7 0,-14 0 0,13 3 0,-16 7 0,14-2 90,-18 15-90,20-9 0,-9 16 90,15-12 0,-1 18 0,8-14-90,6 14 90,4-17-180,14 5 90,-6-10-180,33 0 180,-21-8-360,32-8-90,-30-2-269,8-5-361,-12 2-179,-2-2-2069,6-9 1799,-10 5 1529,13-23 0,-21 17 0,5-12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33:45.476"/>
    </inkml:context>
    <inkml:brush xml:id="br0">
      <inkml:brushProperty name="width" value="0.04286" units="cm"/>
      <inkml:brushProperty name="height" value="0.04286" units="cm"/>
    </inkml:brush>
  </inkml:definitions>
  <inkml:trace contextRef="#ctx0" brushRef="#br0">301 160 6094,'-8'-5'989,"0"0"-809,-1 1 0,-2 2-90,-1 1 0,-2 2-3302,-2 1 3661,-8 3 271,-2 0 899,-18 2-1349,17-3 180,-10-6-271,24-4 1,-6-10 3212,9 4-3302,-5-25-90,10 20 0,2-23 0,7 28-90,3-5 90,1 12 0,3 3 0,10 4 90,7 6-90,1 3 0,26 15 0,-24-9 0,28 16 0,-31-16 0,24 16-90,-27-16-90,15 14-269,-26-17-2250,1 14 1620,-12-15 1079,-5 8 0,-4-14 0,-2 1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33:46.447"/>
    </inkml:context>
    <inkml:brush xml:id="br0">
      <inkml:brushProperty name="width" value="0.04286" units="cm"/>
      <inkml:brushProperty name="height" value="0.04286" units="cm"/>
    </inkml:brush>
  </inkml:definitions>
  <inkml:trace contextRef="#ctx0" brushRef="#br0">418 52 6183,'1'-10'990,"-1"1"-6471,1 1 5661,-2 2 1319,1 0-1229,-3 0 769,1 3-859,-2-1 90,1 5 989,-4 4 2493,2-2-3122,-8 4-360,5-3 0,-15 2-181,10-3-89,-13 3 0,15-4 0,-6 0 90,9-1 0,-3 0 0,8-1 0,5-3-90,4 1 0,5-4 0,0 2 0,0-1 0,1 1 0,4-1 0,-4 3 0,2-1 90,-6 4-90,0 4 90,-3 1 90,-12 22-90,-30 22-90,7-8 0,-32 21 0,32-38 90,-21 14-90,23-18 0,-22 13 0,28-20 90,-14 7-90,27-17 0,-4 0 0,11-5 0,4-2-90,2 1 90,17 0 0,-6 2 0,12 1 0,-8 1 0,2 0 0,1 1-90,39 0 90,-26-2-90,40-2 90,-45-1 0,8-2 0,-14 1 0,7-4 0,-8 1 0,13-7 0,-21 6 0,10-8 0,-19 9 90,4-3-90,-8 5 540,1-2-91,-2 3 811,-1-1-631,0 3 541,0 0-721,0 0 631,-1 8-630,0 0 269,-1 15-359,0-4 719,0 34-809,0-20 540,0 39-450,2-31 809,4 58-899,1-44-130,1 0 0,0-1 40,2-2 0,1-2 0,0 0-180,1-1 90,4 21-90,-7-40 0,-1-3 90,-1-4 539,1 8-359,-3-13 360,-1 9-540,-4-20 0,-1 1 169,-2-8-439,-9-6-90,6 2-899,-8-8 180,10 7-3059,1-7 1259,4 4-5396,10-17 6386,0 10 1799,16-18 0,-10 15 0,7-6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33:46.623"/>
    </inkml:context>
    <inkml:brush xml:id="br0">
      <inkml:brushProperty name="width" value="0.04286" units="cm"/>
      <inkml:brushProperty name="height" value="0.04286" units="cm"/>
    </inkml:brush>
  </inkml:definitions>
  <inkml:trace contextRef="#ctx0" brushRef="#br0">25 94 7173,'-2'-4'2698,"-1"-1"-1978,0 0-90,0 0-271,0-1-179,1 0-90,-1 1-360,1-1-449,0 1-181,1 0-269,0 0 1169,2-8 0,0 4 0,1-5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24:51.444"/>
    </inkml:context>
    <inkml:brush xml:id="br0">
      <inkml:brushProperty name="width" value="0.06" units="cm"/>
      <inkml:brushProperty name="height" value="0.06" units="cm"/>
    </inkml:brush>
  </inkml:definitions>
  <inkml:trace contextRef="#ctx0" brushRef="#br0">30 154 6723,'0'-4'2968,"-1"-1"-1798,0 2-181,0 0 1,0 0-181,0 2-179,0-1 89,-1 1-269,1 6-360,0-2 180,2 12-180,0-8 360,1 12-270,0-11 89,2 7-179,-2-9 360,2 4-270,-2-6 0,0 2 90,-1-4 809,0 1-899,-1-2 270,-1 0-360,0-2-90,-2-1 90,1-1-90,0 1 0,-2-3 90,1 2-90,-1-1 0,2 1 0,0 0 90,0-1-90,0 1 90,-1 0-90,2 2 0,-1 0 0,2 1 0,-1 0-90,1 2 180,1 1-180,1 2 180,8 12-90,-5-8 0,9 12 0,-8-15 0,6 3 0,-5-5 0,6-2 0,-5-3 0,9-10 0,-8 2 0,5-13 0,-8 9 0,3-17 0,-6 15 0,0-9 0,-3 12 0,-1 0 0,0 1-90,-2-4 90,1 4 0,-3-4 0,3 8-90,-5-3 90,3 8 0,-11 5 0,6 4 0,-12 11 0,11-5 0,-13 25 0,12-16 0,-7 25 0,11-22 90,1 29-90,6-25 0,4 25 0,3-30 0,11 22 0,-7-25 0,12 13 0,-12-22 0,14 1 0,-11-10 90,14-5-90,-15-4 0,8-11 0,-8 4 0,1-5 0,-5 2 0,-1 0 0,-1-2 0,4-20 0,-4 13 0,6-24-90,-8 25 90,7-25 0,-6 25-90,5-19 0,-7 24 0,3-14 0,-5 18 0,1-12 90,-3 17-90,-1-8 90,0 10-90,-2-5 90,2 9 0,-2-4 0,2 6-90,-2-2 90,2 4 0,-1 4 0,1 0 0,-2 10 0,2-3 0,1 17 0,0-11 0,4 16 0,0-16 0,12 18 0,-6-17 0,13 17 0,-11-18 90,14 16-90,-13-16 0,9 15 0,-14-18 90,3 15-90,-8-14 180,-7 17-180,-3-19 0,-14 12 0,5-14-180,-17 5 0,12-8-1529,-22 4 450,23-9-4138,-21-6 3598,27-4-990,-4-14 2789,15 5 0,3-9 0,3 5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7T08:27:00.572"/>
    </inkml:context>
    <inkml:brush xml:id="br0">
      <inkml:brushProperty name="width" value="0.04286" units="cm"/>
      <inkml:brushProperty name="height" value="0.04286" units="cm"/>
    </inkml:brush>
  </inkml:definitions>
  <inkml:trace contextRef="#ctx0" brushRef="#br0">75 302 6183,'-5'-8'1620,"-1"0"-91,-1-4-720,1 3-89,-1-3-1,2 4 1530,-5-6-1799,6 7 0,-4-3-91,6 7 91,0 2 270,0-1 179,-1 1-449,1 0-270,0 1 90,0 2-180,1-1 269,1 5-269,2-2 270,3 9-180,1-2 0,2 5 0,-2-2 0,2 2 0,-1 2 179,2 8-179,-2-5 270,5 22-360,-6-23-90,2 17 90,-4-22-90,1 9 90,-2-14 90,1 5-90,-1-11 180,4 2-180,-1-5 179,19-2-269,-6-3 90,34-9-90,-14 1 90,48-17-90,-24 5 45,16-7 0,4-2-191,-37 15 0,2-2 146,24-9 0,11-5 0,-9 5-395,-22 8 0,-1 2 395,11-5 0,7-2 0,-9 5 0,22-7 0,-11 5 0,-3 1 0,-9 3 0,31-8 90,-62 19-90,6-1 0,-23 5 179,-10 3-268,-8 2 631,-26 6-901,15-3-901,-17 2-179,22-3-5217,-6-2 4317,11-1-1259,0-3 3598,7 0 0,2-3 0,0 1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7T08:27:06.789"/>
    </inkml:context>
    <inkml:brush xml:id="br0">
      <inkml:brushProperty name="width" value="0.04286" units="cm"/>
      <inkml:brushProperty name="height" value="0.04286" units="cm"/>
    </inkml:brush>
  </inkml:definitions>
  <inkml:trace contextRef="#ctx0" brushRef="#br0">1 4 6183,'0'-2'450,"0"1"0,0 0-450,1 2 0,0 0 0,2 2 90,1 2 0,-1 0 0,1 3 0,-1-1 90,3 6-90,-2-4 0,5 12-90,-4-12 89,5 10-89,-4-10 90,6 8 0,-4-7 0,12 11-90,-10-10 0,11 9 0,-10-12 0,11 8 0,-9-8 0,16 7 0,-15-10 0,15 5 0,-14-6 0,12 2 0,-10-3 90,20 1-90,-18-2 0,17 1 0,-19-2-90,16 1 90,-17-1 0,21 1 0,-20-2 0,16 0 0,-16 0 0,14-1 0,-13 1 0,22-1 0,-19 1 0,18-1 0,-21 1 0,19 0 0,-18 0 0,17 0 0,-18 0 0,22-2 0,-18 1 0,23-3 0,-24 2 0,23-1 0,-22 1 0,19 0 0,-23 2 0,18 0 0,-18 0 0,17 0 0,-18 0 0,22 0 0,-18 0 0,22 0 0,-21 0 90,27-2-90,-23 2 0,26-2 0,-27 2 0,28 0 0,-25 0 0,26-1 0,-28 0 0,32-2 0,-27 1 0,29-1 0,-32 0 0,21-1 0,-21 2 0,31-1 0,-29 2 0,37 0 0,-40 1 0,26 0 0,-29 0 0,26 0 0,-23 1 90,24-1-90,-26 0 0,17 0 0,-17 0 0,24 0 0,-24 0 0,29 1 0,-31 0 0,20 2 0,-22-1 90,25 2-90,-22-2 0,24-1 0,-25-1 0,23 0 0,-22-1 0,19 0 0,-24 1 90,10-1 0,-13 1 90,17 0-90,-15 0 90,27-1-180,-21 0 90,22-2-90,-21 2 0,19-3 0,-17 2 0,26-3 0,-27 3 0,21-3 0,-27 4 90,19-2-90,-20 2 0,26-1 90,-24 2-90,21 0 90,-21 0 90,25 0-180,-23 0 179,19 0-89,-24 0 90,10 1-180,-13-1 180,15 3-90,-14 0 0,14 3-90,-14-2 90,19 5-90,-16-4 90,27 6-90,-27-6 0,18 5 0,-21-6 0,13 5 90,-15-5 0,4 3-90,-10-3 270,5 5-180,-5-4 0,9 9 0,-11-8-90,5 6 0,-7-6 89,3 3 1,-4-5 0,1 3 0,-4-5 90,1 2-180,-1-3 0,-1 1 90,1-1-90,-1 0 0,0 0 0,0 0 0,1 1 0,0-1 90,0 1-90,0-1 270,0 1-180,1-3 0,1 0 0,2-2 0,0-1-90,1-1 0,2 0 0,0-1 0,14-10 0,-8 7 0,11-7 0,-12 9-90,13-4 90,-7 4 0,17-7 0,-15 9 0,22-5 0,-19 7 0,22-4 0,-22 5 0,27-3 0,-23 2-90,26-1 90,-29 2 0,26-1 0,-25 3 0,22-2 0,-27 2 0,14 1 0,-15 0 0,18 1 0,-17 0 0,27 0 0,-25-1 0,25-1 0,-22-1 90,32 0-90,-26-1 0,29 0 0,-33 1 0,19 0 0,-21 0 0,25 2 0,-24 0 90,31 2-90,-30-2-90,26 2 90,-25-2 0,37 0 0,-28-1 0,34-3 0,-37 1 0,22-1 0,-25 1 0,26-1 0,-29 2 0,21 0 0,-29 2 0,24 0 0,-22 0 0,32 2 0,-30-3 0,26 1 0,-25-1 0,27-2 0,-26 1 0,20-1 0,-27 1 0,11-1 0,-14 1 0,19 1 0,-16 1 0,18 1 0,-19 0 0,20 2 90,-18-3-90,18 1-90,-21-2 180,17-2-90,-17 1 0,14-1 0,-18 1 0,16-1 0,-14 2 0,14-1 0,-15 1 90,16 0-90,-15 0 180,17 0-90,-20 0 179,11 0-89,-13 0-90,8 0-90,-6 0 90,15 0-180,-12 0 90,16 1 0,-15-1 0,19 2 0,-16-2 0,18 1 0,-20-1 0,19-1 0,-18 0 0,15-2 0,-19 1 0,10-2 0,-10 2 0,15-2 0,-14 2 0,22-2 0,-19 2 0,16 0 0,-16 1 0,20 1 90,-19 0-90,17-1 90,-20 0 0,10 0 90,-11 0 0,15-1-90,-14 1-90,18 0 0,-19 1 0,13-1 0,-15 1 90,11-2 0,-12 1 180,7-1-91,-10 0 181,4 1-270,-5-1 90,11-2-90,-8 0 90,11-2 0,-10 3 270,12-4-270,-12 2 269,13-3-269,-15 3 0,5-2-90,-9 4 0,1-2-90,-3 3 90,2-4-90,-2 3 90,4-4-90,-3 3 90,2-2-90,-2 2 0,3-4 0,-3 1-450,6-9-270,-6 7-2428,-1-6 1169,-7 7-3328,-22-1 5307,3 7 0,-18 0 0,11 4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7T08:27:11.507"/>
    </inkml:context>
    <inkml:brush xml:id="br0">
      <inkml:brushProperty name="width" value="0.04286" units="cm"/>
      <inkml:brushProperty name="height" value="0.04286" units="cm"/>
    </inkml:brush>
  </inkml:definitions>
  <inkml:trace contextRef="#ctx0" brushRef="#br0">0 109 6183,'0'-2'540,"0"0"-360,0 1 270,0 1-450,2 1 0,4 3 0,-1-1 0,4 3 90,-1-1-90,-1 0 0,2 1 0,-1 1 0,4 4 0,-2-2 0,13 12 0,-9-9 90,21 15-90,-18-15 0,20 9 0,-17-12 0,17 5 0,-14-6 90,27 5-90,-24-7 0,23 5 0,-26-7 0,21 4 0,-21-3 0,29 2 0,-29-5 0,27 2 0,-23-4 0,23-1 0,-18 0 0,39-4 0,-34 3 0,34-4 0,-38 5 0,32-2 0,-33 2 90,27 0-90,-31 1 0,32 0 0,-27 0 0,52-3 0,-43 1 0,44-4 0,-40 3 90,34-3-90,-32 3 0,47-4 0,-48 4 0,39-1 0,-50 3 0,38 0 0,-37 1 0,51-1 0,-49 0 0,38-2 0,-41 1 0,26-1 0,-27 0 0,33 0 0,-35 1 0,26 0 0,-35 2 0,24-1 0,-24 1 89,32 0-89,-31-1 0,27 0 0,-25 0 0,22-1 0,-19 1 0,33-1 0,-30 2 0,27-1 0,-33 1 90,29 1-90,-26-1 90,29 1 0,-29 0 90,40 1-180,-32-1 90,39 2-90,-38-2 90,40 1-90,-38 0 0,35 0 90,-43-1-90,35 2 90,-32-1-90,31 1 90,-33-1 0,42 1 0,-34-2 0,44 0-90,-44-1 0,49 0 0,-45 0 90,42 0-90,-48 0 0,41 1 0,-40 0 0,38 2 0,-43-2 90,42 1-90,-37-1 90,37 0-90,-41-1 0,38-1 0,-37 0 0,32-1 0,-38 2 0,29-1 0,-30 1 90,28 0-90,-32 1 0,32-1 0,-29 1 0,30-1 0,-31-1-90,29-1 90,-28 1 0,24-1 0,-30 0 0,5 0 0,-10 1 0,-2 0 0,0 0 0,-1 0 0,1 0 0,1 0 0,20 1 90,-12-1-90,30 1 0,-26-1 0,37 0 90,-32 0-90,32 1 0,-37 0 0,25 1 90,-29 0-90,21 2 0,-28-1 89,21 3 1,-20-3 0,20 4 0,-20-3 0,15 2-90,-14-2 90,23 4-90,-22-3 90,24 6 0,-29-6 0,14 6 0,-18-5 90,13 9-180,-12-7 0,13 7 90,-14-7 0,17 7-90,-15-8 0,13 6 0,-17-8 90,7 3 0,-10-4-90,2 2 0,-7-3 90,0 0 0,-3 0-90,1 0 0,-1-2 0,1 1 0,0-1 0,0 0 0,0 0 90,2 0-90,-1 0 0,3-1 0,-2 0 0,5-2 0,-2 1 0,5-2 0,-5 2 0,8-3 0,-4 2 0,19-6 0,-11 4 0,31-9 0,-25 7 0,17-4 0,-19 5 0,1-1 0,-1 2 0,18-6 0,-15 6 0,21-6 0,-26 6 0,22-3 0,-20 4 0,20-3 0,-22 4 0,21-2 0,-21 3 0,15-1 0,-21 2 0,14-2 0,-15 3 0,20-2 0,-17 2 0,16 0 0,-14 0 0,16 0 0,-12 0 0,29-2 0,-24 1 0,27-1 0,-28 1 0,26 2 0,-25 0 0,22 1 0,-26-1 0,23 2 0,-21-1 0,23 1 0,-23-1-90,34 0 90,-25 0 0,38 0 0,-33-2 0,32 1 0,-26-1 0,47 0 0,-45 0 90,51 0-90,-60 0 0,28 0 0,-38 0-90,30-2 180,-26 0-90,35-2 0,-32 1 0,49-5 0,-37 5 0,46-4 0,-46 5 0,50-2 0,-48 2 0,42 1 0,-51 1 0,36 0 0,-39 0 0,31-1 0,-37 1 0,38-1 0,-31 0 89,40-1-89,-37 1 180,32-2-90,-30 2 0,48-2-90,-45 2 45,5 0 0,-2 0-45,-7 1 0,35-1 0,-41 2-90,43 0 90,-35 1 0,44 3 0,-43-3 0,49 5 0,-46-3 0,38 2 0,-50-4 0,18 2 0,-27-1 0,21 2 0,-26-2 0,22 2 0,-28-2 0,15 2 0,-18-4 0,14 3 90,-14-3 180,11 0-180,-14-1 270,7 0-270,-8 0 90,9 0-180,-8-1 0,8 0 0,-9 0 0,11-1 0,-9 1 0,17-4 0,-15 3 270,14-2-91,-13 1 361,9-2-360,-10 1 270,12-3-360,-13 2 0,11-3-90,-13 3 90,9-3-90,-10 4 0,6-4 90,-9 5 89,2-2-89,-5 2 90,1 0-90,-3 2 90,0-2-90,0 1-90,-1-3 0,1 2 0,0-6 0,1 3 0,2-5 0,-2 5 90,4-7-90,-4 7 0,5-8 0,-5 8 0,3-5 0,-2 6 0,2-4 0,-2 3 0,4-8 0,-3 6 0,6-8 0,-5 8 0,5-8 0,-4 8 0,3-5 0,-5 8 0,0-4 0,-2 6 0,1-2-90,-3 3-360,1-1-359,-1 2-1890,0-1 1080,-2 2-2518,-9 3 4137,1-2 0,-10 3 0,6-2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7T08:27:16.757"/>
    </inkml:context>
    <inkml:brush xml:id="br0">
      <inkml:brushProperty name="width" value="0.04286" units="cm"/>
      <inkml:brushProperty name="height" value="0.04286" units="cm"/>
    </inkml:brush>
  </inkml:definitions>
  <inkml:trace contextRef="#ctx0" brushRef="#br0">5 124 6004,'-1'-1'90,"-1"0"-90,2 1 0,-1 0 0,1 1 0,0 0 0,0 0 0,0 1 0,1 1 0,0 0 89,1 0-89,2 5 90,6 5-90,-2-2 0,12 13 0,-10-13 90,12 12-90,-10-12 180,18 13-90,-12-12 0,21 10-90,-17-12 90,32 9 0,-23-11-90,31 5 0,-29-8 0,25 0 0,-22-3 0,45 2 0,-36-3 0,46 1 0,-43 0 45,7-2 0,2 1-45,5 0 135,14 0 0,0 0-45,-7 0-298,-2-1 0,-2 1 298,-3-1 0,36 0-90,-44 0 45,-3 0 0,-1 0-45,0 1-100,41 0 100,-48 0 0,47 1 0,-42-1 180,8 0 0,0 0-1,-5 0 181,43-1-180,-50 0 180,37 0-270,-42-1 90,29-1-180,-41 0 90,18-1 0,-19 0-90,33-4 0,-26 3 0,36-4 0,-33 3 0,45-4 0,-38 4 90,56-7 0,-56 7 89,37-5-89,-44 6 90,19-2-90,-25 2 500,27-3-590,-27 4 106,28-3-106,-27 4 0,43-3 0,-33 3 0,56-3 0,-53 3 0,37-2 90,-44 3-90,20-1 0,-26 1 0,27 0 0,-30 0 0,25 1 0,-28 0 90,30 0-90,-25 1 0,30 1 0,-31-1 0,29 2 0,-29-1 0,20 1 0,-29 0 0,13 0 0,-18-2 0,12 2 0,-15-2 0,14 2 0,-12-1 0,17 1 0,-15-2 0,20 1 0,-16 0 0,18 0 0,-19-1 0,20 2 0,-19-2 0,18 0 0,-20 0 0,19 0 0,-17 0 0,19 0 0,-20 0 0,25-1 0,-19 0 0,22-2 0,-24 0 0,23-2 0,-23 1 0,19-1 0,-24 2 0,13-1 0,-12 2 0,29-2 90,-19 2-90,45-3 0,-38 2 0,33-3 0,-35 3 0,20-2 0,-23 2 0,31-2 0,-29 2 0,39-1 0,-41 2 0,29 1 0,-30-1 0,33 1 0,-31-1 0,28 0 0,-35 0 0,14-1 0,-18 2 0,15-1 0,-18 1 0,17-1 0,-20 0 0,15 0 0,-14 1 0,21 2 0,-16-2 0,23 3 0,-22-2 0,17 1 0,-17 0 0,23 3 0,-22-2 0,20 4 0,-23-3 0,28 6 0,-19-4 0,44 10 0,-36-8 90,37 6-90,-38-7 0,23 3-90,-26-4 180,27 5-90,-32-5 0,19 4 0,-28-5 0,21 7 0,-20-4 90,32 13-90,-27-10 90,26 10 0,-25-11 90,29 10-90,-26-11-1,21 8 1,-28-10-90,11 4 0,-16-5 90,14 8-90,-15-7 90,19 12-90,-19-11 0,14 10 0,-17-10 0,4 2 0,-7-4 0,0-1 90,-2 0 270,4 2-90,-5-3 450,3 3-631,-6-5 91,0 1-90,-3-3 0,1 1-90,-1-1 270,1 0-180,0 0 270,1-1-180,-1 1 90,6-6-180,-2 2-90,11-7 0,-7 3 0,18-10 0,-12 9 0,24-12 0,-21 13 0,20-7 0,-19 8 0,28-6-90,-21 6 90,27-6 0,-25 6 90,29-8-90,-27 6 0,22-6 0,-30 8 0,18-5 0,-22 5 0,15-3 0,-18 6 0,16-4 0,-17 4 0,16-3 0,-18 4 0,15-3-90,-14 3 90,11-2 0,-14 2 0,8-2 0,-8 2 0,17-5 0,-12 4 0,30-7 0,-18 6 0,34-6 0,-24 6 0,56-7 0,-42 6 0,0 0 0,0 0 0,0 1 0,38-4 0,-37 4 45,12 1 0,2 1-45,-5 0-405,-7 1 0,-1 0 315,-9 3 90,-1-1-3124,0 2 3124,0-1 0,-1 2-153,41 3 153,-30-1 0,0 0 0,-1 1 0,-1 1 45,2 0 0,1 1-45,3 1 0,-5-1 0,0 0 0,-5 0 0,30 5 0,-35-7 0,38 8 0,-41-6-9,44 9 9,-49-10 527,31 7-527,-35-7 0,31 5 0,-31-5 3305,38 6-3305,-40-7 0,25 2 0,-30-4 248,15 1-248,-17-3 16,25 2-106,-21-2 90,29 1 0,-24-2 90,38 3-90,-31-3 0,33 3 0,-38-3-90,33 1 90,-33-1 0,30 1 0,-34-1 90,19 1-90,-19 0 0,21 0 0,-21-1 0,36 3 0,-32-3 0,39 3 0,-42-2 0,35 2 0,-35-1 0,28 3 0,-29-3 0,23 2 0,-21-2-90,38 2 90,-32-3 0,34 3 0,-38-3 90,33 3-90,-33-2 0,30 1 0,-32-1-90,39 4 180,-30-2-90,37 3-90,-38-4 90,45 4 0,-39-4 90,40 3-90,-46-4 0,39 3 0,-39-3 0,47 5 0,-48-5-90,32 4 90,-38-4 0,22 2 0,-22-2 0,55 1 0,-44-2 0,34 0 0,-43-1 0,32 0 0,-24-1 0,37-2 0,-43 1 0,31-4 0,-35 3 0,32-2 0,-39 3 0,23-2 0,-24 2 0,22-1 0,-16 1 0,38-4 90,-31 2-90,34-4 179,-39 3 271,30-6-270,-32 5 0,23-4-180,-31 4 90,22-4-90,-21 5 0,23-2 0,-23 4 0,31 1 0,-25 0 0,41 1 0,-38-1 0,38 0 0,-40-1 0,25-1 0,-31 1 0,27-2 0,-25 2 0,25-1 0,-25 1 0,35-1 0,-27 1 0,46-4 90,-45 2-90,31-5 0,-37 4 0,26-5 0,-29 4 0,20-4 0,-26 5 0,17-4 0,-18 4 0,17-4 0,-19 5 90,12-4-90,-11 4 0,27-8 0,-23 6 0,23-7 0,-27 7 0,10-3 0,-12 4-90,21-7 90,-21 7 0,17-4 0,-20 5 0,12-2 0,-13 2 0,17-3 0,-17 3 0,12-3 0,-12 3 0,7-2 0,-8 2 0,11-3 0,-11 3 0,13-5 0,-14 6 0,9-4-90,-10 4 90,9-2 0,-9 2 0,10-1 0,-11 2 0,6-1 0,-7 1 90,9-2-90,-8 2 0,9-4 0,-8 4 0,12-5 0,-9 3 0,16-6 90,-15 6 0,11-6 0,-12 5 359,8-6-269,-7 4 360,14-9-540,-13 6 90,21-12-90,-19 12 90,23-14-90,-22 14 0,20-13 0,-23 15 0,10-8 0,-16 10 0,3-3 0,-6 4 90,3-4-90,-5 5 90,2-4-90,-4 5 0,1-3 0,-2 3 0,2-2 0,-2 3-90,1-3-90,-1 3-2878,-4-6 1259,-2 4-2159,-15-3 2339,1 5 1619,-26 2 0,11 2 0,-14 1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7T08:27:28.023"/>
    </inkml:context>
    <inkml:brush xml:id="br0">
      <inkml:brushProperty name="width" value="0.04286" units="cm"/>
      <inkml:brushProperty name="height" value="0.04286" units="cm"/>
    </inkml:brush>
  </inkml:definitions>
  <inkml:trace contextRef="#ctx0" brushRef="#br0">315 129 6543,'-5'-8'2249,"0"-1"-1350,0-1-89,-1 0 89,0 0 721,-3-5 89,1 0-990,-1 1 540,-1-1-719,3 7 180,-14-3-630,8 8 90,-29 5-180,20 4 0,-22 12 0,23-6 90,-15 22-90,21-12 0,-8 27 0,17-19 0,4 42 0,4-32 0,12 55 0,-5-53 0,13 37 0,-9-43 89,14 21-89,-8-27 270,31 17-270,-20-29 180,37 1-180,-29-20 270,43-21-270,-39 4 180,34-25-90,-44 18 180,22-37-90,-32 28 0,6-37-90,-25 35 89,-19-42-179,0 37 90,-24-34-90,15 42-180,-29-22 1,25 31-361,-28-11-90,29 26-3148,-39 12 1889,30 7-2068,-35 21 2338,39-8 1619,-13 21 0,25-19 0,-3 9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7T08:28:08.366"/>
    </inkml:context>
    <inkml:brush xml:id="br0">
      <inkml:brushProperty name="width" value="0.04286" units="cm"/>
      <inkml:brushProperty name="height" value="0.04286" units="cm"/>
    </inkml:brush>
  </inkml:definitions>
  <inkml:trace contextRef="#ctx0" brushRef="#br0">51 117 6183,'-3'-4'900,"-1"-1"-630,1 1 0,0 0-1,0-1-89,0 1 90,0 0 270,-2-3-270,2 3 629,-5-4-719,6 5 90,-3-2-180,4 3 360,-1-1-270,1 1-1,0-1-89,0 2 90,1-2-180,0 1 0,0 1 90,1 0-90,3 0 0,1 1 0,13-1 0,-1 0 90,42-2-90,-21 2-90,48-1 90,-39 1 90,52-2-90,-49 2 0,41-2 0,-53 2 0,31-2 0,-38 2 0,18-2 90,-31 2-90,9-2 0,-16 2 90,6-2-90,-12 2 0,2-1 90,-5 2-90,-1 0 90,0 0-180,-3 0 90,1 0 0,-3 0 0,1 0-90,1 0 90,-7-1 0,3-1 0,-6 0-90,3 2 90,-17 0 0,6 0 0,-35 4 0,26-2 0,-30 4 0,29-2 0,-28 3 0,28-3 0,-21 3 0,29-5 0,-21 0 0,21-1 0,-19-2 0,21-1 0,-6-1 0,7 1 0,-1 0 0,1 0 0,-21-3 0,20 3 0,-15-2 0,25 3 0,-3-1 0,5 1 0,-4 0 0,9 1 0,-2 0 0,5 0 0,4 0 0,1 1 0,6 0 0,3 0 90,39 4-90,-10-2 45,23 2 0,4 0-45,7-1 0,5 1 0,0-1 0,5 1 0,5-1 0,1 1 0,2-1 0,6 1 0,-3-1 0,-21 0 0,-10-1 0,-5 0 0,-12 0 0,31 0 0,-45-1 90,21 0-90,-35-2 0,8 0 90,-16 0-90,8 0 0,-14 0 0,5 0 0,-9 0 90,0 0-180,-4 0 90,-4 0 0,1-1 0,-5 0 0,4 0-90,-9-2 90,4 2 0,-13-3 0,8 2 0,-16 0-90,8 0 90,-39 1 0,23 0 0,-48 1-90,37 0 90,-7 0 0,-1 0 0,-5 0 0,3 0 0,0 0 0,4-1 0,-1 0 0,-1 0 0,-1-1 0,3-1 0,1 1 0,5 0 0,-33-2 0,37 2 0,-36-2 0,45 2 0,-26-1 0,44 2 0,-3 0 0,21 2 90,32 2-90,-2 0 0,54 5 90,-24-3-45,23 2 0,5 2-207,-36-5 1,2 1 161,17 2 0,9 0 0,-7-1 0,-13 0 0,1-1 30,20 1 0,12 1 0,-10-1-398,-16-2 0,-1 0 368,14 1 0,8 0 0,-11-1 0,-23-1 0,-2-1 90,43 2 0,-3-1 90,-9 0 135,-15-1 0,-5 1 44,-19-2 361,15 1-450,-34-1 179,11 0-359,-22-1-90,5 1 0,-15-1-150,1-1-570,-5 1-2568,-4-1 1669,-1 1-899,-9 2 2518,3 0 0,-5 0 0,3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7T08:28:11.634"/>
    </inkml:context>
    <inkml:brush xml:id="br0">
      <inkml:brushProperty name="width" value="0.04286" units="cm"/>
      <inkml:brushProperty name="height" value="0.04286" units="cm"/>
    </inkml:brush>
  </inkml:definitions>
  <inkml:trace contextRef="#ctx0" brushRef="#br0">45 398 7353,'-3'0'3148,"0"-1"-1889,1 1 1,1-1-91,0-1 810,0 0-1350,1-1 631,-1-1-1170,1 3 179,0-1-179,0 2 450,-1 0-270,0 0 90,-1 1-180,1-1 269,-1 1-359,1-1 0,0 1 0,0 0-90,1-1 0,-1 1 90,1-1-90,-1 1 990,0-1-900,1 1-90,0-1 90,-1 1-1,0 1-89,0-1 90,0 0 0,0 0 0,-1 1-90,0-1 90,0 2-90,1-2 0,0 1 0,1-1 0,-1 0 0,0 1 0,1-1 0,0 0 0,-1 1 90,1-1-90,-2 1 0,2-1 90,-1 2-90,1-2 0,1 3 0,0-2 0,4 5 0,-1-2 90,4 5-90,-3-5 0,5 7 0,-5-6 0,5 5 0,-6-7 90,4 4-90,-4-4 0,2 2 0,-4-3 0,3 2 0,-3-3 0,3 3 0,-3-4 0,3 3 90,-2-3-90,1 2 0,-2-2 0,1 0 0,-2-1 90,1 0 0,-2 0 360,1 0-360,0 0 90,0-1-1,0 0 181,7-2-270,-1 0 0,13-6 0,-5 3-90,39-19 0,-16 9 0,21-11 0,4-2 0,5-2 0,5-3 0,1 0-244,4-3 199,-12 7 0,1-1 45,9-3 0,-6 2 0,-1 1 0,-6 2-45,-11 6 0,-4 2-45,-16 7-269,8-5 269,-28 13-630,-9 2 180,-9 7-1438,-12 5 179,8-4-2725,-6 4 2095,7-3-3147,-10 4 5576,10-4 0,-5 3 0,8-4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7T08:28:13.626"/>
    </inkml:context>
    <inkml:brush xml:id="br0">
      <inkml:brushProperty name="width" value="0.04286" units="cm"/>
      <inkml:brushProperty name="height" value="0.04286" units="cm"/>
    </inkml:brush>
  </inkml:definitions>
  <inkml:trace contextRef="#ctx0" brushRef="#br0">315 132 6633,'8'-10'2069,"-1"1"-1349,-2 0-1,-1 1 91,-3 0-91,0 0 1,-2 1 0,0 0-181,-1 2-89,0 0 629,-1-1 91,-1 3-900,0 0 269,-5 8-179,3 3 539,-15 28-629,6-9 0,-16 34-90,14-26 0,-18 41-180,18-37 0,-14 30 0,20-40 90,-8 18-90,11-27 180,-3 10-90,9-21 270,-2-1-270,3-7-1,-5-18-89,3 2-89,-6-25 89,4 13-270,-3-28 180,3 19-180,-5-44 270,5 39 0,-4-31 0,5 44 0,-3-17 0,4 26 0,-1-9 0,2 18 0,0-2-90,1 7 90,-1-3 0,2 5 180,-1 1-90,3 6 90,6 11 0,1 3 179,18 36-269,-10-20 90,25 49-90,-24-45-90,10 18 0,-14-29 90,8 16-90,-8-17 0,10 17 90,-14-28 270,7 9-270,-10-14 270,11 5-270,-10-12-90,10-2-90,-6-2-2609,15-6 450,-12 3-2788,10-6 2519,-16 6 2518,-1 0 0,-6 3 0,-2 1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7T08:28:15.023"/>
    </inkml:context>
    <inkml:brush xml:id="br0">
      <inkml:brushProperty name="width" value="0.04286" units="cm"/>
      <inkml:brushProperty name="height" value="0.04286" units="cm"/>
    </inkml:brush>
  </inkml:definitions>
  <inkml:trace contextRef="#ctx0" brushRef="#br0">0 482 6363,'0'-8'2699,"1"0"-1530,-1-1 90,0 1 91,0 0-91,0 1-90,0-1 2069,2-7-2968,-1 8-180,1-7 90,-1 12 90,-1-2-180,0 2 360,-1 0-180,0 2 89,1 3-89,1 0 270,7 10-360,-3-5 180,9 10-271,-6-9 181,9 10-180,-8-10 0,11 12-90,-12-13 90,8 7-90,-9-8 270,4 3-90,-5-5 809,5 2-809,-6-3 90,4-1-90,-6-2 450,10-4-450,-1 0 89,40-18-269,-18 5 90,49-27-90,-33 15 0,8-6 0,1-2 0,6-3 0,-3 1 0,0 0 0,-3 3 0,-2 2 0,-1 1-90,-1 1 90,-7 6 0,-3 2 0,-9 5-90,21-6 90,-33 16 0,12-4 0,-25 10 0,1 2 0,-8 0 0,0 2 0,-3-1 0,-2 2 0,0-2 0,-1 1 90,1-1-1079,0-1 449,1 0-359,-2 0-181,0 1-4856,-10 1 3417,3-1-3957,-15 1 5217,12-2 1259,-6 0 0,10-2 0,1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7T08:28:19.484"/>
    </inkml:context>
    <inkml:brush xml:id="br0">
      <inkml:brushProperty name="width" value="0.04286" units="cm"/>
      <inkml:brushProperty name="height" value="0.04286" units="cm"/>
    </inkml:brush>
  </inkml:definitions>
  <inkml:trace contextRef="#ctx0" brushRef="#br0">39 543 6183,'-3'-4'1080,"1"0"-720,0 0-91,0 0 361,-2-3-450,2 2-90,-5-4 0,4 6-90,-1-1 0,2 3 90,1 1 1979,1 1-1530,-1-1-89,0 1 90,0 0 989,-1 1-1169,1-1 809,0 1-719,1-1 90,1 0-1,0 1 900,8 6-1079,-3-2 540,16 15-720,-10-8 179,14 13-269,-14-12 180,10 15-180,-12-15 0,7 10 0,-11-15 450,4 6-181,-6-10 271,6 1-360,-2-7 180,34-19-360,-8 2-90,28-15 0,7-3 0,15-7-1131,-24 13 0,8-4 1,-5 4 1130,-10 4 0,2 0 0,17-7 0,10-5 0,-10 4-88,-16 8 1,0 0 87,7-3 0,6-3 0,-10 4 0,13-5 0,-22 9 0,-2 2 0,-3 1 0,22-10 0,-41 19-90,14-1 90,-30 13 0,1 6 0,-11 1 3305,-5 7-3305,1-5-8,-10 10-352,5-11-2248,-20 10 629,12-12-2879,-26 4 2430,15-6-2581,-50 10 5009,29-4 0,-32 10 0,32-5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24:51.844"/>
    </inkml:context>
    <inkml:brush xml:id="br0">
      <inkml:brushProperty name="width" value="0.06" units="cm"/>
      <inkml:brushProperty name="height" value="0.06" units="cm"/>
    </inkml:brush>
  </inkml:definitions>
  <inkml:trace contextRef="#ctx0" brushRef="#br0">0 158 6993,'8'-19'4048,"-2"2"-2429,0 0-90,-2 2-180,-1 1-180,-1 1-269,-1 1-180,-1 1-271,0 1-89,0 2 0,0 1 90,-2-3-360,-2 7-90,1 1 269,-4 16 1,4 0 540,0 32-450,2-17 449,4 47-539,0-38 90,4 35-270,-3-37 90,3 37-180,-4-35 90,2 30-90,-3-38 0,2 18 0,-3-23 0,2 14 0,-1-19-810,3 14 270,-2-21-899,4 7 360,-3-18-270,1-1-360,0-5-180,2-2-90,-1-2-3328,0-15 4137,-5 6 1170,-3-13 0,-8 9 0,-2-1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7T08:28:20.507"/>
    </inkml:context>
    <inkml:brush xml:id="br0">
      <inkml:brushProperty name="width" value="0.04286" units="cm"/>
      <inkml:brushProperty name="height" value="0.04286" units="cm"/>
    </inkml:brush>
  </inkml:definitions>
  <inkml:trace contextRef="#ctx0" brushRef="#br0">261 237 6993,'-1'-9'2968,"0"-1"-1798,-1-1 1078,-2-8-1078,0 3 809,-2-11-1260,3 10-89,-2-4-180,3 8-181,-1 1 91,0 0-270,1 4 90,-8 4-180,3 6 0,-12 14 90,6-2 90,-17 29-180,14-18 90,-13 28 0,16-26-90,-11 30 0,13-29 0,-9 22 0,13-29-90,-5 13 90,7-19-90,-1 8 90,4-16 0,1-1 0,3-5 0,0-4 0,2-2 0,1-3 0,2-3 0,-1-4 0,8-25 0,-6 11 0,7-34 0,-10 29 0,1-38 0,-3 36 0,-2-25 0,0 37 0,-1-13 0,0 22 0,0-7 0,1 17 0,7 8 0,-1 4 0,11 16 0,-6-4 0,20 33 90,-14-20-90,19 33 0,-18-30 0,25 43 0,-19-35-900,26 37-449,-23-43-5037,35 32 4227,-29-38 2159,41 18 0,-44-38 0,15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7T08:28:21.069"/>
    </inkml:context>
    <inkml:brush xml:id="br0">
      <inkml:brushProperty name="width" value="0.04286" units="cm"/>
      <inkml:brushProperty name="height" value="0.04286" units="cm"/>
    </inkml:brush>
  </inkml:definitions>
  <inkml:trace contextRef="#ctx0" brushRef="#br0">158 144 7982,'0'-5'3508,"0"1"-2248,0 1-1,0-1-180,0-2-89,1-1 449,1-6-899,-1 3-91,2-5 361,-1-5-630,0 7 180,0-7-180,-2 12 89,-1-2-269,0 6 180,-3 3-180,2 4 0,-6 12 0,4-2 90,-9 24-90,6-15 0,-10 25 0,7-23-90,-9 19 0,7-18-1349,-14 25 270,13-26-4048,-9 20 3328,17-30-1259,-1 4 2158,7-17 268,2-4 722,2-6 0,1-4 0,1-1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7T08:28:21.335"/>
    </inkml:context>
    <inkml:brush xml:id="br0">
      <inkml:brushProperty name="width" value="0.04286" units="cm"/>
      <inkml:brushProperty name="height" value="0.04286" units="cm"/>
    </inkml:brush>
  </inkml:definitions>
  <inkml:trace contextRef="#ctx0" brushRef="#br0">29 128 6633,'-2'-20'1889,"0"1"-1169,0 3-1,-2 1-89,1 3 90,1 2-181,-1 1 1,1 2-180,0 1 0,0 0-181,1 2 1,-1 1 0,0 2 1079,3 10-629,1 1 1169,11 30-720,13 28-989,-3-10 0,14 31 0,-18-51 0,33 44-90,-19-40 0,2-3 0,3-2-360,2-5-4227,42 20 2428,-44-31-2158,21 6 2968,-45-24 1349,-2-3 0,-13-8 0,-2-1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7T08:28:23.270"/>
    </inkml:context>
    <inkml:brush xml:id="br0">
      <inkml:brushProperty name="width" value="0.04286" units="cm"/>
      <inkml:brushProperty name="height" value="0.04286" units="cm"/>
    </inkml:brush>
  </inkml:definitions>
  <inkml:trace contextRef="#ctx0" brushRef="#br0">1 7 6543,'21'-3'1349,"1"0"-899,-1 2 0,0 2 0,-1 2-1,-1 2 91,-2 3 450,6 9 539,-1 20-990,-4-5 1170,-10 47-1169,-10-35 224,-6 13 1,-2 3-315,-2 1 134,-1 15 1,1 3-315,3-4 0,0 15 0,2 0-180,2-8-45,2-5 0,0-1-430,2-6 385,0 17 0,1-32 0,1-2 0,0-4 90,2 15-90,0-17 0,8 36 0,-2-45 90,12 25-90,-7-39 0,24 9 0,-16-20 0,37-6 90,-31-12-180,36-25 90,-36 11 0,28-31 0,-36 28 0,13-21 0,-25 27-90,-11-6 90,-7 18 385,-31 12-385,15 4 90,-40 38-90,35-16-3392,-29 44 3392,32-30-810,1 11 0,2 3 900,2 8-559,2 16 1,5 2 558,6-8-696,5-2 0,2-1 695,5-4-44,4 0 0,1 1 1348,1-1-1348,3 5 0,0-1 1356,-3-14-1311,-1 3 0,-1 0 90,-5-12 45,-4 5 0,-3-2-46,-4-10 91,-15 39-90,10-48 90,-21 30-90,19-36 1605,-15 19-1605,20-33 539,-7 9-449,11-16 3572,-4 3-3752,8-11 0,0-5-90,3-2-270,1-17-90,1 7-3598,6-30 1350,-2 18-3059,11-32 3059,-5 23 2608,16-52 0,-12 37 0,9-30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7T08:28:24.908"/>
    </inkml:context>
    <inkml:brush xml:id="br0">
      <inkml:brushProperty name="width" value="0.04286" units="cm"/>
      <inkml:brushProperty name="height" value="0.04286" units="cm"/>
    </inkml:brush>
  </inkml:definitions>
  <inkml:trace contextRef="#ctx0" brushRef="#br0">450 123 6094,'7'-13'1259,"2"-1"-540,5 1 91,5-1 89,3 2 91,3-1-1,3 1 810,15-1-1536,-9 5 367,10-1-91,-14 8 1,-1 2 1169,28 20-1349,-26-4 270,31 47-451,-46-26 91,4 48-90,-18-35-45,-8 7 0,-3 2-45,-6 6 0,-11 13 0,-4 2-305,-2-7 350,-10 14 0,-2 0-45,3-8 0,1-3 0,0-1 359,1-3-359,0 1 0,-1 1-90,-1 0 45,-3 4 0,2-2-45,8-16 45,1-2 0,1-4 45,9-16 269,-18 27-269,27-46 90,-9 4-180,15-23 313,-7-16-313,11-1-90,-1-23 90,6 15 0,3-35-90,1 27 90,4-31 0,-3 33 0,6-28 0,-7 31-90,4-28 90,-6 35 0,-1-19 0,-3 26 0,-1-11 0,1 16-90,-2-3 90,1 9 0,-6 6 0,1 3 90,-13 19-90,7-5 90,-21 42-90,15-26 45,-2 10 0,1 0-45,4-4 270,-8 53-91,20-57 451,10 38-360,5-49 0,24 14-180,-8-30 0,53-2-90,-32-11 0,12-5 0,1-2 0,-6-2-135,5-4 0,-2 1-135,-11 1-989,34-10-90,-51 12-5667,15-9 4497,-29 9 2519,-9-7 0,-18 12 0,-12-1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7T08:28:27.069"/>
    </inkml:context>
    <inkml:brush xml:id="br0">
      <inkml:brushProperty name="width" value="0.04286" units="cm"/>
      <inkml:brushProperty name="height" value="0.04286" units="cm"/>
    </inkml:brush>
  </inkml:definitions>
  <inkml:trace contextRef="#ctx0" brushRef="#br0">148 365 6903,'-4'-10'3238,"-1"-2"-2158,1-2 89,0-1 0,0-2 3149,-6-36-3689,3 23-179,-5-26 630,-1 14-811,5 16 181,-9-19-360,10 31 0,-3-6 0,6 14-90,-1 2 90,2 4 90,0 9-180,1 2 270,-2 34-180,2-14 90,-2 41-91,1-29 91,-1 54-180,1-44 45,1 6 0,0 0-45,1-10 0,1 36 0,1-51 180,1 18-90,0-31 0,1 4 0,0-22-90,3-22 0,-2 1 0,6-49 0,-5 27 0,1-12 0,-1-3-90,0 3 90,0 0 0,0 1 0,-1 3 0,1-12 0,-2 24 0,-1 4 0,0 4 0,1-3 0,-1 11-90,-1-6 90,0 16-90,-1 2 90,1 9 0,2 19 0,0-2 0,8 40 0,-4-26 90,12 51-90,-9-45 0,12 33-90,-11-41 90,12 23 90,-11-30-90,16 14 90,-15-27-90,13-1 0,-12-13 0,10-11 0,-10 1 0,13-31 0,-14 17 0,12-48 0,-16 38 0,11-51 0,-12 52 0,6-28 0,-8 41-90,5-9 90,-4 22 0,8 4 0,-6 14 0,12 29 0,-10-9 0,9 35 90,-11-26-90,13 44 90,-10-37-135,5 5 0,1 0 45,1-8 0,23 32-90,-19-42 0,28 22 0,-24-29-270,35 12 91,-35-26-181,22-4 270,-27-9-360,19-21 450,-22 7-179,19-36 269,-25 24-90,12-48 90,-16 39 0,7-37 0,-11 40 0,2-22 0,-4 29-90,-2-5 0,-2 11 90,-1 8-90,-8 1 90,1 12 0,-15 9 0,6 3 0,-21 23 0,18-13 90,-20 35-90,27-28 0,-7 28 0,15-26 0,2 34 0,4-30 90,8 38-90,-2-43 0,9 20 0,-6-29 90,15 11-90,-11-19 0,16 5 0,-14-14 0,18-10 0,-16 0 0,13-18 0,-17 7 0,9-35 0,-12 21 0,9-50 0,-12 43 0,3-32 0,-6 40 0,1-20 0,-4 29 0,1-13 0,-1 28 0,0 7 0,-1 9 0,2 18 0,0-7 0,2 27 0,-2-21 0,4 25 0,-4-27 0,6 20 0,-3-22 0,5 12 0,-5-21 0,12 5 0,-6-11 0,23-4 0,-17-6 0,18-10 0,-19 3 0,12-23 0,-16 12 0,13-37 0,-17 29 0,6-31 0,-9 31 0,3-23 0,-5 29 90,1-13-90,-4 29 0,-3 4 89,0 12 91,-6 30-180,2-12 180,-10 47-90,8-38 0,-7 34-90,10-37 0,-2 19 0,5-24 180,0 19-180,3-25 360,3 13-180,0-24 180,6 5-360,-4-13 179,5-2-179,-5-3 90,6-10-90,-6 4 0,4-9 0,-5 8 0,2-9 0,-4 10 0,3-9 0,-5 12 0,2-3 0,-2 6 0,-1-1 0,1 3 0,-1-1 0,1 1-809,0 1 269,-1 1-359,1 0-451,-2 2-449,2 0-449,-2 0-2340,-2 3 2699,0-1 1889,-5 2 0,3-3 0,-2 1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7T08:28:27.637"/>
    </inkml:context>
    <inkml:brush xml:id="br0">
      <inkml:brushProperty name="width" value="0.04286" units="cm"/>
      <inkml:brushProperty name="height" value="0.04286" units="cm"/>
    </inkml:brush>
  </inkml:definitions>
  <inkml:trace contextRef="#ctx0" brushRef="#br0">16 144 6993,'-3'-10'3598,"1"1"-2249,0 0 180,0 1-90,1 1-179,-1-1-181,1 2-359,0-1 179,0-2-809,1 4 450,6 12 90,13 44-630,-5-17 179,8 35-179,-17-48 90,5 25-90,-5-27 90,4 14-90,-6-24 360,5 2-180,-4-7 180,13-6-360,-8-4 90,8-6-90,-8 1 0,8-18 0,-7 9-3392,10-22 3392,-12 20 0,5-20 0,-6 17-90,8-28 90,-8 27 0,6-22 0,-8 33 0,6-2 0,-6 19 3482,6 23-3482,-7-5 0,4 38 0,-5-28 90,2 25-90,-4-30 0,5 20 0,-3-25-90,5 15 90,-3-24-90,6 4 0,-4-12-1709,11-6 270,-8-1-5127,15-14 4407,-15 8 2249,20-10 0,-13 12 0,11-4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7T08:28:28.268"/>
    </inkml:context>
    <inkml:brush xml:id="br0">
      <inkml:brushProperty name="width" value="0.04286" units="cm"/>
      <inkml:brushProperty name="height" value="0.04286" units="cm"/>
    </inkml:brush>
  </inkml:definitions>
  <inkml:trace contextRef="#ctx0" brushRef="#br0">291 350 6453,'-12'-28'1350,"1"1"-811,-1 1 1,0 1 0,1 2-181,0 3 1,0 3 0,-8-4-360,1 15 0,-4 2 0,-11 36 0,14-7 0,-20 46 90,24-35-90,-7 21 0,14-25 0,2-2 0,1 0 0,2-3 0,2-2 180,1 4 180,3-3 269,4-1-269,1-10 450,16-13-720,-8-7-3123,30-28 3213,-23 10 90,13-18 180,-18 16 449,6-14-359,-7 8 719,13-38-899,-16 32 360,13-48-450,-17 49 179,6-40-269,-11 47-90,2-18 0,-5 31 270,0-2-270,-2 14 3752,-2 21-3752,0 3 179,-3 37-179,-1-17 180,-8 58-180,6-44 0,-2 17 0,1-1-90,3-15 0,1 0 0,1-2 0,3-15 0,5 31 0,-2-38 0,4 15 0,-2-28-90,0-2-809,3 5-1,-2-9-2428,4 2 1079,-5-12-2158,6-5 2698,-4-3 1709,5-9 0,-3 2 0,1-5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7T08:28:29.238"/>
    </inkml:context>
    <inkml:brush xml:id="br0">
      <inkml:brushProperty name="width" value="0.04286" units="cm"/>
      <inkml:brushProperty name="height" value="0.04286" units="cm"/>
    </inkml:brush>
  </inkml:definitions>
  <inkml:trace contextRef="#ctx0" brushRef="#br0">87 86 6453,'0'-13'1979,"0"1"-1259,-1 1-91,0 1-89,0 2 0,1 1-180,0 1-1,0 0-179,0 2 180,0-2-270,0 3 0,0 9-90,0 1 90,-1 10-90,-2-4 180,-4 19-180,2-9 90,-8 29-90,6-28 0,-3 16 0,6-24 0,-1 3 90,3-9 359,0 1-89,1-4 1709,-2 2-1259,3-7 1079,-2-1-1710,2-2 271,-2-4-270,0 2-180,0 0 0,0 2 90,1 1-90,-1 0 0,0 1 0,1 1 0,0 7 0,2-1 0,5 17 0,-1-9 90,10 24-90,-7-21 0,12 21 0,-12-24 0,12 15 0,-11-21-90,14 2 90,-11-11 0,13-9 0,-11-1 0,12-25 0,-14 13 0,12-38 90,-16 30-90,5-29 0,-9 30-90,3-28 90,-4 29 0,1-26 90,-2 34-90,-1-14 0,0 23 0,-1-3-90,0 9 90,0 0 0,0 2-90,0 2 90,0 5 0,0-1 0,0 7 0,-1-3 0,0 10 0,-1-7 0,-1 12 0,2-14 0,0 9 0,0-12 0,2 4 0,-1-7 0,1 3 0,0-4 0,4 7 0,-2-2 90,9 15-90,-6-10 0,7 14 0,-6-13 90,11 19-90,-10-18 0,12 14 0,-12-18 180,11 9-90,-10-8 0,6 4 90,-8-6 0,-1 0-1,0 0 451,1 7-540,-3-5 270,-1 11-270,-5-14 90,-12 11-180,1-13-180,-44 4-90,21-9-450,-46-1 1,40-3-3149,-38-4 1979,44 2-3868,-22-8 4318,44 7 1439,4-11 0,19 6 0,7-4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7T08:28:29.434"/>
    </inkml:context>
    <inkml:brush xml:id="br0">
      <inkml:brushProperty name="width" value="0.04286" units="cm"/>
      <inkml:brushProperty name="height" value="0.04286" units="cm"/>
    </inkml:brush>
  </inkml:definitions>
  <inkml:trace contextRef="#ctx0" brushRef="#br0">83 84 7083,'15'-11'3688,"-1"0"-2249,-3 2 0,-1 1-180,-2 2-179,-1 1-181,-2 0-269,-1 0-270,-1 2-90,-1-1-1,-1 1-718,-1-1-631,-2 2-4586,-13-2 3507,3 2-989,-25 0 3148,10 2 0,-12 1 0,9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24:52.473"/>
    </inkml:context>
    <inkml:brush xml:id="br0">
      <inkml:brushProperty name="width" value="0.06" units="cm"/>
      <inkml:brushProperty name="height" value="0.06" units="cm"/>
    </inkml:brush>
  </inkml:definitions>
  <inkml:trace contextRef="#ctx0" brushRef="#br0">0 182 6633,'5'-8'1349,"2"-1"-989,2 2 0,1-1 0,2 2 0,0-1-1,2 2-89,-1-1 0,1 2 180,7-3-360,-4 3 180,19-4-180,-18 4 0,17-1-90,-20 3 89,4 0 1,-8 1 180,3 0-180,-5 0 540,4 0-270,-7 0 449,1 1-269,-5 0 1349,-1-1-1260,-1 0 811,-1-2-1171,0-1 181,-2-5-270,2 2 540,-2-12-450,1 10-91,0-6-89,1 11 0,0 0 0,1 1 0,-1 0-90,1 1 0,-1 1 0,0 4 90,1 6 0,1 1 90,2 15 0,-1-7 90,2 26-180,-2-19 0,-1 23-90,0-25 90,-1 19 0,0-22 89,0 12 1,0-21 900,1 4-630,0-9 449,0 2-449,-1-6 539,1-2-809,-1-2 0,4-8-180,-2 2 0,3-12 0,-2 8-90,5-13 0,-1 9-809,13-24 449,-7 18-1439,21-32 1169,-18 30-2248,20-25 1529,-20 32-2159,12-9 1709,-15 19-3058,11 3 3957,-12 5 990,4 6 0,-10-1 0,0 2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7T08:27:29.422"/>
    </inkml:context>
    <inkml:brush xml:id="br0">
      <inkml:brushProperty name="width" value="0.04286" units="cm"/>
      <inkml:brushProperty name="height" value="0.04286" units="cm"/>
    </inkml:brush>
  </inkml:definitions>
  <inkml:trace contextRef="#ctx0" brushRef="#br0">357 192 6183,'-4'-13'1440,"1"0"-991,-2 1 1,0-1 0,0 0 90,-1 1-91,-2 0 1,1 1 719,-12-5-449,1 4-450,-5-1 359,-12 9-269,7 7-180,-5 1-90,8 3 0,8 1 0,2 0 0,0 2 90,2 2 449,-8 28-359,8-10 450,-9 61-540,15-42-90,2 2 0,1 0-90,4 0 90,4 38 0,2-38 179,16 47-179,-7-52 360,31 42-180,-20-58 90,32 13-180,-23-33 179,48-12-269,-37-7 180,43-22-180,-47 7 180,26-24-180,-32 14 0,-3-5 0,-2-3 0,-3-4-45,-3-11 0,-4-1-45,-10 4 0,-7-10 0,-3 0-90,-7 8-152,-9-29 152,-1 45-270,-32-22 180,14 27-450,-13 5 1,-2 6-270,2 13-1980,-44 9 1080,50 14-3238,-35 36 3958,41-18 251,-16 22 0,30-22 0,2-1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7T08:27:31.822"/>
    </inkml:context>
    <inkml:brush xml:id="br0">
      <inkml:brushProperty name="width" value="0.04286" units="cm"/>
      <inkml:brushProperty name="height" value="0.04286" units="cm"/>
    </inkml:brush>
  </inkml:definitions>
  <inkml:trace contextRef="#ctx0" brushRef="#br0">523 230 6453,'-3'-10'1529,"-1"0"-1079,0-1 0,-1 0 0,-2 0-91,1 0-89,-2 0 90,0 0 989,-10-9-989,8 9 180,-12-9-270,11 15 269,-10-1-269,6 3 450,-24 3-540,17 3 179,-24 5-269,23 0 450,-24 19-360,22-8 630,-27 41-541,31-27 271,-16 39-360,23-36 180,-10 42-270,14-38 0,-5 34 0,11-42 90,3 20-1,3-24 271,21 27-360,-4-29 270,51 28-270,-26-35-45,3-2 0,2-3 45,4-4-45,2-5 0,1-2-45,0-2 90,-4-4 0,-2-1 90,-6-4 269,34-21-269,-42 9 180,23-30-270,-38 18 90,6-55-180,-18 34 0,-4-3 0,-3 0 90,-5-3-90,-3 0 0,-3 0 0,-2 0 0,-2 8 0,-2 3-90,-6 9-180,-44-14 0,21 36-180,-5 9 1,-2 6-541,-5 11-1529,-1 11 1,1 4 359,1 5-450,3 7 1,4 2 2608,15-4 0,-12 18 0,28-27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7T08:27:33.886"/>
    </inkml:context>
    <inkml:brush xml:id="br0">
      <inkml:brushProperty name="width" value="0.04286" units="cm"/>
      <inkml:brushProperty name="height" value="0.04286" units="cm"/>
    </inkml:brush>
  </inkml:definitions>
  <inkml:trace contextRef="#ctx0" brushRef="#br0">3760 1157 6363,'6'-3'2339,"-2"0"-1799,2 0 89,-3 1-89,-1 0 539,1 0-539,-2 1 629,1-1-629,-1 1 1169,-1-2-1169,0 2 629,0-1-719,0 0 719,0-2-989,0 2 450,0-5-450,-1 3 90,-1-4-180,1 2 89,-3-11-89,0 6 0,-2-14-90,1 10 0,-8-25 0,4 17 0,-5-17 0,5 16 90,-2-2-90,-7-15 0,2 7 90,-29-42 0,17 34-90,-1 1 0,-1 1 0,-3 0 0,-29-27 90,23 28-90,-5-1 0,-1 0 0,-4-2 0,1 4 0,0 0 0,0 3-90,-34-20 90,34 25 45,-2 3 0,0 1-45,-2 2 0,-8 3 0,-1 3 0,6 7 0,0 4 0,-1 2 0,-1 5 45,-8 3 0,-1 1-45,-5 2-1741,3 1 0,0 1 1741,3 1-135,12-1 0,1 1 135,-7 1-45,2 1 0,0 0 45,0 0 0,-4 2 0,0 0 0,9-1 0,2 0 0,1 0 0,1 1-94,-33 9 94,34-8 0,-13 4 0,21-6 0,-14 5 0,15-5 3212,-9 4-3212,17-5 0,2-1 399,2 0-399,1 1 145,2-1-145,-23 16 0,19-11 0,-19 13 0,27-14-90,-18 14 180,13-9-180,-21 18 90,25-19 0,-21 16 0,19-16 0,-20 16 0,22-18 0,-21 15 0,20-16 0,-18 13 0,20-15 0,-21 13 0,18-12 0,-20 12 0,23-15 0,-17 10 0,20-11 0,-14 8 0,20-12 0,-6 4 0,11-6 0,-4 1 0,5-2 0,-6 4 0,4-3 90,-11 8-90,9-7 0,-8 6 0,9-6-90,-3 2 90,4-4 0,-3 2 0,5-3 0,-2 0 0,4-2 90,-3-2-90,3 1 0,-3-2 0,4 2-90,-1-2 90,2 2 0,0-2 0,1 1 0,1-3-90,0 1 90,7-9 0,-3 4-90,9-11 90,-7 8 0,13-17 0,-10 13 0,10-14 0,-12 16 0,7-10 0,-8 13 0,4-7 0,-8 12 0,2-4 0,-3 6 0,0-2 0,-2 5 0,-1 0 0,-3 3 0,0 1 0,-3 2 0,-11 8 0,4-2 0,-15 13 0,13-10 0,-16 17 0,15-14 0,-11 14 0,16-17 0,-8 10 0,11-12 90,-5 7-90,8-11-90,-2 3 90,4-7 90,0 3-90,2-6 90,4 1 0,0-2 0,16-5-90,-5 2 0,22-6 0,-13 4 90,24-4-90,-16 4 90,36-2-90,-32 3 0,40 1 0,-45 2 0,21 1 0,-31 0 90,7 0 0,-14 0 270,6 0-90,-11 0 179,3 0-269,-9 0-90,1 0 0,-3-1-360,-2 0-90,1-1-1978,-2 0 89,2 0-2878,-1-2 2608,2 0 2519,10-18 0,-1 7 0,8-13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7T08:27:37.029"/>
    </inkml:context>
    <inkml:brush xml:id="br0">
      <inkml:brushProperty name="width" value="0.04286" units="cm"/>
      <inkml:brushProperty name="height" value="0.04286" units="cm"/>
    </inkml:brush>
  </inkml:definitions>
  <inkml:trace contextRef="#ctx0" brushRef="#br0">0 185 6094,'2'-3'1529,"1"-1"-450,-1 0-629,-1 1 0,1-2 989,-2-4-1080,1 4 181,-1-6-270,0 6 90,0-2-180,0 3 180,0-3-271,0 4 181,0-2-90,0 3 0,0 0-90,0 1 270,0 0-270,0 0 180,1 0-90,0 0-1,2-2-89,-1 1 0,8-7-90,-6 5 0,6-6 0,-6 6 90,2-3-90,-3 1 360,2-5-180,-4 6 90,-1-5-180,0 5 180,-3-4-270,2 4 90,-1-1-90,0 4 0,0 0 0,1 2 0,0-1 0,1 3 0,0 0 0,0 2 0,0-1 0,0 0 0,0 5 0,1-3 0,1 6 0,0-6-90,1 2 90,0-3 0,4 3 0,-4-5 0,4 3 0,-5-4 0,2-1 0,-2-1 90,2-4-90,-3 0 179,1-8-179,-1 5 180,-1-8-180,-1 10 90,0-3 0,-1 7-90,0 2 0,-1 1 90,-6 10-90,3-3-90,-7 12 180,7-8-180,-7 14 90,8-12 0,-4 12 0,5-15 0,1 11 0,2-12 0,2 7 0,0-10 0,4 1 90,-1-5-90,3 0 90,-2-4 270,4-6-180,-4 1 180,6-12-270,-7 9-90,1-6 90,-3 7-1,-2-3-178,1 4-361,-1-4-90,0 7-1439,-1-1 540,0 4-3328,-3 1 3418,2 1 1349,-6 4 0,5-2 0,-3 3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7T08:27:38.953"/>
    </inkml:context>
    <inkml:brush xml:id="br0">
      <inkml:brushProperty name="width" value="0.04286" units="cm"/>
      <inkml:brushProperty name="height" value="0.04286" units="cm"/>
    </inkml:brush>
  </inkml:definitions>
  <inkml:trace contextRef="#ctx0" brushRef="#br0">120 659 6183,'-3'5'270,"0"0"-270,-1 1 0,-1 0 90,-1 0-90,0 0 0,-2 1 180,-4 4-90,4-4 0,-2 3 90,6-6 899,-6 5-629,4-4 629,-4 4-449,6-6 809,-2 0-719,3-1 1259,-2 1-1530,3-2 361,-1 2-540,2-3 270,1 1-450,2-2 449,11-5-269,2 0 180,29-14-270,-7 2 90,42-24-181,-23 11 1,9-5 0,2-2-90,4-3 45,-2 2 0,-1 0-45,-4 3 45,-2 2 0,-1 0-45,-1 1 135,0 0 0,-1 1-45,-16 7 360,28-15-270,-47 25 359,8-5-359,-18 12 270,6-5-360,-12 9 90,1-2-90,-7 4 0,0 1-90,-2 1 0,-2 0 0,0 0 0,-4-1 0,1 0 0,-9-4 0,5 2 0,-10-5-90,7 3 0,-14-7 90,11 7-180,-14-6 180,15 7-90,-15-4 90,14 5-90,-13-3 90,17 4 0,-7-2 0,9 1 0,-8-4 0,10 3 0,-5-4 0,9 5 0,-2-4-90,5 5 90,6-1-90,0 1 90,12 1 0,-4 3 0,7-1 0,-5 2 0,0 0 0,0 0 0,-1 2 0,-1 0-90,9 8 90,-10-4 0,8 12 0,-16-7 0,-7 25 0,-3-14-270,-11 27-179,5-24-3869,-7 25 2069,11-29-2158,-2 10 2608,10-28 1799,6-13 0,1-8 0,6-11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7T08:27:39.752"/>
    </inkml:context>
    <inkml:brush xml:id="br0">
      <inkml:brushProperty name="width" value="0.04286" units="cm"/>
      <inkml:brushProperty name="height" value="0.04286" units="cm"/>
    </inkml:brush>
  </inkml:definitions>
  <inkml:trace contextRef="#ctx0" brushRef="#br0">100 212 6633,'-7'-16'3598,"1"0"-2249,-1 1 1,2 2-1,0 2-90,0 0 1799,-2-7-2878,6 14-180,-2-4 0,11 36 0,-2-7 0,7 26 90,-6-20-90,6 33 90,-8-29-90,4 27 90,-7-32-90,0 13 90,-1-20 180,-3 12-180,0-18 360,-8 3-270,3-15-1,-5-4-89,3-6 0,1-2 0,0-3 0,0-2 0,-7-25-90,6 12 0,-7-32 0,11 28 0,-1-12 0,4 14-90,1-13 90,3 13-90,6-27 90,-2 33-90,9-16 90,-5 28-180,13 2 90,-11 11 1,10 11-1,-13 1 0,6 21 90,-10-15-90,3 17 90,-6-20 0,-1 8 0,-1-12 0,0 5 0,0-8 90,0 2-90,1-7 90,0-1 0,0-2-90,1 0 0,0-1 89,1-1-89,0 1 0,4-3 0,-1 1 0,7-3 0,-4 3-89,6-2 89,-6 3-90,6 2 90,-9 2 0,5 4-90,-9 0 90,-1 13 0,-2-8 0,-5 15 0,1-13 0,-8 12 0,5-13 0,-7 7 0,8-12-180,-7 2-90,7-6-720,-6 0 1,8-4-3958,-3 0 2968,5 0-1259,2 0 2068,5 2 1170,3 0 0,3-1 0,1 1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7T08:27:40.772"/>
    </inkml:context>
    <inkml:brush xml:id="br0">
      <inkml:brushProperty name="width" value="0.04286" units="cm"/>
      <inkml:brushProperty name="height" value="0.04286" units="cm"/>
    </inkml:brush>
  </inkml:definitions>
  <inkml:trace contextRef="#ctx0" brushRef="#br0">197 301 7083,'-9'-13'3058,"0"1"-1978,-1-1-1,0 0-180,-1 0 1,2-1-91,-1 1-89,2 0-90,1 0-91,0 2 361,-2-6-720,3 8 90,-5-5-180,7 11 0,-7 5-90,4 2 0,-7 11 0,6-4 0,-8 19 0,9-13 89,-4 19-89,8-17-89,4 22 89,2-21 0,5 18 0,-2-23 0,5 6 0,-5-10 0,6 4 0,-6-10 179,7 2-179,-8-7 90,2-1-90,-3-3 90,1 0-90,-2-3 180,3-17-90,-4 9 0,2-22-90,-5 20 0,-1-13 0,1 13 90,-1-15-90,1 18-90,-2-11 90,2 18-90,-1-2 90,2 8-90,2 6 90,1 2 0,7 18 0,-4-9 0,6 16 0,-6-17 0,6 14 0,-6-15 0,6 10 0,-6-15 0,6 6 0,-7-9 0,5 2 0,-6-5 0,-1-1 0,1 0 0,-1-2 0,-1 1 0,2-5 90,-2 1-90,3-8 0,-2 2 0,1-19 0,-1 9 0,3-34 0,-4 25 0,3-30 0,-3 29 0,1-17 0,-3 22 90,1-14-90,-1 22 0,-1-7 0,0 17 0,-2-2 0,2 6-90,-2 2 90,2 2 0,0 5 0,2-3-90,4 13 90,-2-7 0,6 14 0,-4-10 0,9 19 0,-6-15 0,8 16 0,-8-19 0,2 4 0,-3-8 0,1 0 0,-1-2 0,3 2 0,-3-3 0,4 3 0,-5-5 0,2 4 0,-6-5 0,0 6 90,-3-5 0,-12 14-90,3-7-540,-21 21 1,15-19-1440,-13 13 630,17-18-3599,-6 2 3419,10-9-629,-1-4 2158,8-3 0,2-3 0,2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7T08:27:41.302"/>
    </inkml:context>
    <inkml:brush xml:id="br0">
      <inkml:brushProperty name="width" value="0.04286" units="cm"/>
      <inkml:brushProperty name="height" value="0.04286" units="cm"/>
    </inkml:brush>
  </inkml:definitions>
  <inkml:trace contextRef="#ctx0" brushRef="#br0">48 214 6993,'-3'-1'2788,"0"-1"-1888,0 1-91,0 0-269,2-1-180,0 0-90,0 0 0,5-4-1,10-6-89,-4 4 360,10-6-180,-13 9 809,4-4-629,-5 4 989,1-9-1259,-4 6 270,-2-14-451,-2 12 181,-8-16-270,4 15 0,-4-6 90,4 10-90,0-1 90,-2 0 0,2 3 0,-1 0-90,2 3 90,-7 4-90,3 3 0,-10 16 0,10-6 0,-4 20 0,9-15 0,6 25 0,2-22 0,11 22 0,-3-26 0,22 16 0,-14-18-90,22 9-90,-22-18-2968,25 0 1169,-23-8-2338,17-9 2428,-25-1 1889,5-14 0,-11 6 0,1-6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7T08:27:41.973"/>
    </inkml:context>
    <inkml:brush xml:id="br0">
      <inkml:brushProperty name="width" value="0.04286" units="cm"/>
      <inkml:brushProperty name="height" value="0.04286" units="cm"/>
    </inkml:brush>
  </inkml:definitions>
  <inkml:trace contextRef="#ctx0" brushRef="#br0">245 455 6543,'-11'-14'3598,"0"0"-2159,-1 2 1,-2 1-91,0 0-90,-1 1-180,1 0 810,-11-5-1349,-4-2-540,5 3 0,-1 5 0,19 12 0,-8 20 0,6-4 0,-5 30 0,8-19-90,1 36 90,4-31 0,7 28 0,1-36-90,11 12 0,-4-20-180,30 3 180,-18-17 0,18-4-89,-19-10 89,1-4 0,-1-5-90,10-14 90,4-23 180,-8 9-90,-4-25 0,-23 36 180,-11-40-90,0 35 0,-13-33 0,7 40 89,-7-20-89,7 24 270,-7-22-270,10 29 180,-6-15-270,10 26 0,-3-3 90,5 13 90,1 14-90,1 0 270,4 23-181,-1-13 361,10 34-450,-4-25 180,11 32-180,-7-32 270,16 39-270,-13-34 0,16 47-90,-17-48 0,4 18 0,-9-28 90,-2-1-90,1-2-180,3 10 0,-4-13-450,5 8 0,-7-20-3957,5-7 2428,-5-7-2248,4-16 2698,-4 4 1709,2-18 0,-1 13 0,0-9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7T08:27:43.102"/>
    </inkml:context>
    <inkml:brush xml:id="br0">
      <inkml:brushProperty name="width" value="0.04286" units="cm"/>
      <inkml:brushProperty name="height" value="0.04286" units="cm"/>
    </inkml:brush>
  </inkml:definitions>
  <inkml:trace contextRef="#ctx0" brushRef="#br0">113 258 6723,'0'-12'2968,"-1"0"-1888,-1 0-1,0 1 1,-1 1 719,-2-1-990,2 4 810,-4-4-1349,4 6-90,-2-1 0,3 4-90,-1 0 0,0 2 0,-2 1-90,1 0 0,-7 8 0,5-2 90,-8 11-90,8-6 90,-6 22-90,7-14 0,-4 21 0,7-20 90,3 21-90,1-21 0,4 15 0,-1-21 0,8 13 89,-6-16-89,5 6 0,-8-14 0,3 1 0,-3-2 0,4-3 0,-4-3 90,6-10-90,-5 2 0,6-19 0,-6 14 90,3-19-90,-6 17 0,0-24 0,-2 20 0,-2-19 90,0 23-90,-3-10 90,1 13-90,-2-8 0,4 13 0,-2-6 0,4 13-90,1 2 90,2 5 0,7 17 0,-4-7 0,6 19 0,-7-15 0,5 13 0,-4-13 0,1 5 0,-2-9 0,1 0 0,0-3 0,5 4 0,-2-6 90,7 4-90,-6-9 90,8 1-90,-8-4 90,12-6-90,-11-1 90,15-16-90,-16 8 0,7-16 0,-11 14 90,3-13-90,-5 10 0,3-23 0,-5 18 0,3-22 0,-4 24 0,0-18 0,-1 21-90,-1-14 90,0 23 0,-1-6 0,1 12 0,-1-1 0,1 2 0,-2 1 0,2 2 0,-1 4 0,2-1 0,0 5 0,0-2-90,0 2 90,0 1 0,0 2 0,0 0 90,3 16-90,-1-12 0,1 13 0,0-19 180,3 9-90,-1-8 270,11 11-270,-7-13 180,9 7-180,-9-8 269,10 5-269,-9-6 180,7 5-90,-10-7 0,4 4-180,-6-4 180,3 3-180,-4-3 0,1 2 0,-3-3-90,1 3 0,-3-3-630,-2 8 361,1-4-541,-6 7 360,3-6-989,-4 3 450,4-6-3599,-6-2 3059,6-4-2068,-2-15 3687,7 3 0,2-11 0,3 8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24:52.945"/>
    </inkml:context>
    <inkml:brush xml:id="br0">
      <inkml:brushProperty name="width" value="0.06" units="cm"/>
      <inkml:brushProperty name="height" value="0.06" units="cm"/>
    </inkml:brush>
  </inkml:definitions>
  <inkml:trace contextRef="#ctx0" brushRef="#br0">60 81 8072,'-3'-3'3239,"0"-1"-1980,1 1 0,-1-1 0,1 0-179,-1 0-181,0-1-269,-1 0-90,1-1-181,-1 0-89,0 1 270,-3-5-450,3 4 90,-3-4-270,4 7 90,0 0 0,1 7 0,2 1 0,1 12 0,-1-6 0,2 11 90,0-10-90,2 9 90,-1-9-90,3 8 90,-2-9 90,6 9-90,-4-12 269,5 5 1,-2-8-180,-1-2 90,0-2-90,-2-2 0,-1-1 179,3-6-269,-3 2 0,5-10-90,-6 8 0,1-6 0,-3 7-270,2-6 1,-2 4-1350,5-10 539,-4 11-4137,6-11 3058,-5 11-1618,6-7 2517,-4 8 1260,3-3 0,-1 3 0,0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7T08:27:43.523"/>
    </inkml:context>
    <inkml:brush xml:id="br0">
      <inkml:brushProperty name="width" value="0.04286" units="cm"/>
      <inkml:brushProperty name="height" value="0.04286" units="cm"/>
    </inkml:brush>
  </inkml:definitions>
  <inkml:trace contextRef="#ctx0" brushRef="#br0">227 148 6543,'-2'-12'1080,"-1"-1"-811,1 1 91,-2-1-90,0-1 180,0 1-3482,0 1 3571,0 1 361,-2-3-450,2 4 629,-4-4-809,4 8 180,-6 2-360,4 6 3661,-7 8-3571,6 0 360,-5 12-180,5-6 899,-3 22-719,6-17 449,0 20-539,5-23 719,9 18-899,-2-19 360,13 12-271,-7-16 451,21 9-540,-15-12 90,18 6-270,-21-9 0,5 1-1,-9-4 1,2 3-90,-6-3 0,4 5-90,-10-4-359,-6 8-181,-6-4-2158,-20 11 539,3-6-4857,-46 21 5307,30-16 1799,-40 16 0,46-20 0,-9 2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7T08:28:33.057"/>
    </inkml:context>
    <inkml:brush xml:id="br0">
      <inkml:brushProperty name="width" value="0.04286" units="cm"/>
      <inkml:brushProperty name="height" value="0.04286" units="cm"/>
    </inkml:brush>
  </inkml:definitions>
  <inkml:trace contextRef="#ctx0" brushRef="#br0">9 482 6633,'-2'-2'720,"0"1"-540,1 0 0,0 1-1,0-1 1,0 0 0,0-1-90,1 1 90,0-1 0,0-2 0,2-4-180,1-5 0,0 1 90,6-8-90,-5 11 0,7-11 0,-5 10 0,11-11 0,-6 9 0,20-17 0,-14 16 0,11-9 90,-11 10-90,17-10 0,-12 8 0,11-5 90,-10 5 0,-6 5 0,4-3 0,-8 5 0,0 1 89,0 0-89,-1 0 0,7-2-90,4-1 0,18-5 90,-10 4-90,17-5 0,-24 8 0,28-6 0,-26 6 0,22-5 0,-27 7 90,16-3 0,-19 4-90,14-2 90,-18 3-90,16-2 90,-13 2-90,18-1 0,-17 1 270,23-1-270,-20 1 180,18-1-90,-20 3-90,17-1 0,-17 2 0,17-1 0,-18 1 0,21 1 90,-16 0-90,24 2 0,-21-3 0,32 1 0,-26-1 0,26 0 0,-31 0 0,13 0 0,-20 0 0,15 2 0,-20-2 0,12 3 0,-16-2 0,13 1 0,-11 0 0,22 0 90,-17-1-90,17 0 0,-18-1 90,9 0-90,-12 0 90,9 0-90,-12 0 90,6 2-90,-10-2 0,8 4 0,-7-2 359,15 4-179,-10-3 360,15 2-270,-11-3-90,6 1-90,-6-1-90,0 1 90,-2-1-90,14 2 0,-14 0 0,11 2 90,-18-2-90,5 5 0,-6-4 0,6 7 0,-6-6 0,7 7 0,-4-5 89,15 9-89,-11-8 0,13 8 0,-15-10 180,7 8-90,-10-8 0,4 8 0,-8-8 0,1 7-90,-3-6 0,3 12 0,-3-10 90,3 10-90,-3-9 0,5 12 0,-4-10 360,4 17-270,-4-17 180,0 12-180,-2-13 90,0 12-91,0-11-89,0 11 90,-1-12-90,1 10 0,0-10 180,1 9 0,-1-11 180,1 4-270,-1-6 180,1 7-90,-3-8 180,0 7-271,0-8 1,-2 6 0,0-7-90,-1 5 0,1-5 0,-3 6 90,1-5 90,-2 4-90,2-5 360,-5 5-270,2-5 0,-11 8-90,9-7-90,-12 5 0,9-5 90,-9 4-90,8-5 0,-15 7 0,13-7 0,-14 5 0,15-5 0,-15 4 90,14-5-90,-19 4 0,18-4-90,-14 1 90,15-2 0,-16 3 0,14-4 0,-14 3 0,16-3 90,-15 2-90,16-2 0,-14 0 0,15-1 0,-13 0 0,13-1 0,-13 1 0,14-1 0,-15 1 0,13-1 0,-15 1 0,15-1 89,-18 0-178,16 0 89,-14 0 0,16 0 0,-10 0 0,9 0 0,-15 0 0,13 0 0,-20 0 89,21-1-89,-16 0-89,18 0 89,-16-2 0,14 2 89,-12-2-89,15 1 0,-13-1 0,12 2 0,-13-2 0,14 2 0,-15-1 0,12 1 0,-11-2 0,13 2 0,-12-1 0,13 0 0,-12 0 0,14 1 90,-11-1-90,10 2 0,-9-2 0,11 2 0,-13-1 0,11 0 0,-12 0 0,13 1 0,-12-2 90,12 1-90,-14-1 0,15 1 0,-9-1 0,10 0 0,-13 0 0,8 1 0,-15-2 0,14 2 90,-13-1-90,13 0 0,-19-2 0,16 2 0,-20-4 0,22 4 0,-15-3 0,17 2 0,-8-1 0,10 2 0,-8-3 0,9 2 0,-8-1 0,10 1 0,-11-2 0,10 2 0,-8-3 0,10 3 0,-9-3 0,8 2 0,-6-3 0,8 3 90,-6-4-90,6 4 0,-5-5 0,7 5 0,-5-3 0,5 3 0,-5-3 0,5 3 0,-7-3 90,6 2-90,-6-3 0,7 4-90,-6-4 90,6 5 0,-5-4 0,5 5 90,-4-5-90,5 4-90,-8-6 90,6 6 0,-5-5 0,5 5 90,-4-2-90,5 2 0,-5-2 0,5 2 0,-5-3 0,6 4 0,-2-3 0,3 3 90,-2-3-90,3 2 0,-2-3 90,3 3-90,-1-3 0,1 2 90,1-6-90,0 4 0,2-10 0,-1 7 90,2-8-90,-2 8 0,3-10-90,-1 9 90,1-7 0,-1 9 0,4-9 0,-3 8 0,8-9 0,-4 10 0,12-12 0,-8 9-360,13-11-89,-12 9-3329,10-17 1799,-12 13-1799,5-19 2249,-13 19 1529,-3-12 0,-3 14 0,-2-5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7T08:28:34.518"/>
    </inkml:context>
    <inkml:brush xml:id="br0">
      <inkml:brushProperty name="width" value="0.04286" units="cm"/>
      <inkml:brushProperty name="height" value="0.04286" units="cm"/>
    </inkml:brush>
  </inkml:definitions>
  <inkml:trace contextRef="#ctx0" brushRef="#br0">130 1928 6543,'-16'3'2159,"1"-1"-1349,1 1-1,1-1 1,1 0-181,1-1 91,2 0-180,2 0 899,-3 0-1079,4-1 629,-3 1-809,7 0 450,-2 0-361,3 0 811,0-2-810,3-1 179,9-6-359,5-1 90,67-35-180,-17 10-745,17-10 0,5-2 745,-33 16 0,4-3-23,8-5 1,11-9-1,3-1 1,-10 4 22,-13 8 0,-5 3 0,7-6 0,11-9 0,13-9 0,3-4 0,-4 3 0,-12 7 0,-10 6 0,-9 5 0,5-4 0,16-13 0,8-7 0,-1 1 0,-12 8 0,-4 3 0,-2 2 0,10-10 0,8-5 0,-10 8 0,-18 15 0,-2 3 0,4-5 0,6-3 0,-11 7 0,9-5-45,-15 10 0,-2 3 45,-8 5-90,13-11 90,-34 27 0,-4 1 0,-10 9 0,-9 7 0,1 1 1580,-6 4-1580,4-2 0,-1 0 0,1 1 0,-1-2 0,1 1 0,-1-1 0,-13 6 0,11-8 90,-10 5-90,14-9 0,-11-2 0,7-2 0,-17-4 0,14 0 0,-23-12 0,19 7 0,-18-12 0,23 12 0,-10-13 0,16 13 0,-3-10 0,13 13 0,14-9 0,-1 9 0,26-4 0,-12 9 0,13 1 0,-8 4 90,0 2-90,1 1 90,-1 2-90,-1 2 90,-2 1 270,19 23-270,-23-14 0,11 18-90,-30-19 180,-15 21-90,-2-13-90,-26 25 0,10-25-90,-42 24 0,33-25-360,-32 19-360,42-27-4586,-13 8 3147,26-17-1709,-1-3 2879,15-9 1079,3-6 0,2-3 0,1-3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7T08:28:35.905"/>
    </inkml:context>
    <inkml:brush xml:id="br0">
      <inkml:brushProperty name="width" value="0.04286" units="cm"/>
      <inkml:brushProperty name="height" value="0.04286" units="cm"/>
    </inkml:brush>
  </inkml:definitions>
  <inkml:trace contextRef="#ctx0" brushRef="#br0">135 527 6543,'-12'-29'2339,"-1"-2"-1260,0-2-89,1-2 89,0-1 1,0 0 89,1 1-180,1 3-89,1 3-181,0 2-89,2 5-270,1 3 179,-2-3 1,8 36-360,-1-4 90,14 52-90,-2-18-45,2 8 0,1 3-45,2 6-45,-1-2 0,0 0-45,-1-3 0,-2-1 0,0 0 0,0-2 0,-2 0 0,0-2 0,-4-14 0,4 22 0,-7-39 0,-1 1 0,-2-13 0,-2-4 0,-2-4 0,-11-22 0,4 4 0,-18-53-90,15 30 90,-7-31 0,10 26 0,0-2-90,-2-26 90,3 17 0,-2-41 0,7 41-90,2-37 90,4 41 0,11-41 0,-2 50 0,15-27 0,-7 46 0,26-8 0,-19 23 0,35 9 0,-34 10 0,21 20 0,-28-8-90,11 32 90,-18-22 0,3 33 0,-13-32-90,-8 33 90,0-33 0,-11 25 0,5-35 0,-11 9 0,6-17 0,-22 5 0,17-13 0,-19 0 0,22-7 90,-16-5-90,18 1 0,-14-13 0,21 8 90,-6-10-90,12 9 0,-1-9 0,4 11 0,0-6 0,1 10 0,-1-3 0,1 5 0,-2-1 0,1 4 0,0 1 0,2 1 0,2 4 0,1 0 90,8 16-90,-5-7 90,9 22 0,-9-15 89,8 29-179,-9-25 0,5 23 0,-8-28 0,3 14 0,-4-20 0,3 6-89,-3-16-181,1-1-270,-2-7-449,0-3-541,1-5-7015,0-35 7016,-1 18 1529,-1-24 0,-3 29 0,1 1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7T08:28:37.104"/>
    </inkml:context>
    <inkml:brush xml:id="br0">
      <inkml:brushProperty name="width" value="0.04286" units="cm"/>
      <inkml:brushProperty name="height" value="0.04286" units="cm"/>
    </inkml:brush>
  </inkml:definitions>
  <inkml:trace contextRef="#ctx0" brushRef="#br0">12 464 6813,'-1'-15'1979,"0"1"-6740,0 1 5751,0 1 1318,0 1-59,-1-6-1300,0 8-859,0-5 0,2 12-90,0 3 3482,0 2-3392,2 11 90,0 0 449,3 16-269,-1-8 989,6 30-989,-4-24 360,7 35-540,-6-37-90,2 14 0,-3-22-90,-2-1 90,1-1-90,-1-2 0,0-2 89,4 5 1,-3-7 0,2 3 0,-3-8 180,4 0-180,-3-3 0,9-4 0,-6-2-90,8-12 0,-8 4 90,8-23-90,-9 14 0,6-26 0,-9 22 0,3-22 0,-4 18 0,3-31 0,-3 30 0,3-27 0,-4 38 0,1-10 0,-1 21 0,4 5 0,-1 6 0,8 11 0,-5-3-90,11 17 90,-9-13 0,11 14 0,-10-16 0,14 10 0,-12-13 0,12 6 0,-13-11 0,9-1 0,-12-5 90,8-7-90,-11 0 0,2-18-90,-6 8 90,-1-21 0,-3 18 90,-5-30-90,4 23 0,-3-27 0,4 29 0,-2-30-90,2 28 90,0-22 90,1 30-90,-2-13 90,1 20-90,-2-6 0,2 14 90,-1 6-90,1 5 0,1 17 0,2-4 0,2 11 0,0-5 90,0 3-90,2 1 0,6 28 0,-3-20 90,11 46-90,-11-48 0,9 34 90,-11-43-90,4 15 90,-7-27 719,4 5-449,-3-12 180,7-4-450,-3-8 90,14-14-180,-5 2 89,27-30-89,-19 22 0,25-30 0,-31 35 0,10-11 0,-20 22 90,2 2-90,-9 8 0,-4 11 90,-5 0-180,-23 21 90,8-13 0,-30 17-90,22-21 90,-34 12 0,31-16-89,-24 4 89,34-13-450,-16-4 90,22-2-719,-6-6 359,18 3-2518,12-10 1709,3 6-1979,19-9 1889,-9 10-1954,27-8 3573,-21 8 0,14-4 0,-20 6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7T08:28:37.525"/>
    </inkml:context>
    <inkml:brush xml:id="br0">
      <inkml:brushProperty name="width" value="0.04286" units="cm"/>
      <inkml:brushProperty name="height" value="0.04286" units="cm"/>
    </inkml:brush>
  </inkml:definitions>
  <inkml:trace contextRef="#ctx0" brushRef="#br0">63 277 6723,'-2'-24'2789,"0"1"-1710,-1-1 90,-1 0 1,-1 1 89,-1 0-3572,0 1 3213,0 2 449,-2-5-809,3 8 179,-3-10-629,4 16 180,0-2-180,5 14 3662,7 13-3572,-1 4 449,13 44-359,-9-22 90,7 47-180,-11-42 90,1 49-270,-6-46 90,1 39-90,-3-51 90,1 18 0,0-28 269,2 14-179,-1-24 180,3 8-180,-3-17 0,2 1-90,-2-6-90,4-4-180,-3-2-1529,3-11 540,-3 7-361,2-5-358,-1 5-181,2-1-180,1-1-1619,5-5 2429,-2 2 591,8-9 0,-7 8 0,2-4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7T08:28:37.886"/>
    </inkml:context>
    <inkml:brush xml:id="br0">
      <inkml:brushProperty name="width" value="0.04286" units="cm"/>
      <inkml:brushProperty name="height" value="0.04286" units="cm"/>
    </inkml:brush>
  </inkml:definitions>
  <inkml:trace contextRef="#ctx0" brushRef="#br0">15 53 6723,'-2'-9'3238,"0"1"-1978,0 1-1,0 0-90,1 2-179,-1-1-181,1 2 450,-1 0-449,1 2-630,5 8 90,0 2 179,9 18-269,-3-7 90,8 22-180,-8-13 180,9 35-180,-11-30 90,5 26-90,-9-34 0,0 6 90,-2-8-90,0-8 90,-1 2 89,0-8 271,1 0-360,-1-3 360,1 0-540,0-5-90,-1-7-90,0 1-180,-1-6-270,0 4-4227,1-10 2518,0 5-3777,8-17 5037,-2 14 1079,5-8 0,-2 10 0,1 1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7T08:28:38.199"/>
    </inkml:context>
    <inkml:brush xml:id="br0">
      <inkml:brushProperty name="width" value="0.04286" units="cm"/>
      <inkml:brushProperty name="height" value="0.04286" units="cm"/>
    </inkml:brush>
  </inkml:definitions>
  <inkml:trace contextRef="#ctx0" brushRef="#br0">159 73 6543,'-12'-8'3148,"1"1"-1888,0-1-1,0 0-180,1 0 1,1 0-181,1 2-179,0-1-270,2 2-91,1 1-89,-2 0-90,-2 6-180,2 2 0,-6 25 0,7-9 0,-6 27 0,7-22 90,-2 31-90,5-27-90,5 24 90,3-30-1709,18 16 180,-7-22-2249,23 6 1979,-18-19-821,19-5 2620,-15-3 0,8-6 0,-9 1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7T08:28:39.022"/>
    </inkml:context>
    <inkml:brush xml:id="br0">
      <inkml:brushProperty name="width" value="0.04286" units="cm"/>
      <inkml:brushProperty name="height" value="0.04286" units="cm"/>
    </inkml:brush>
  </inkml:definitions>
  <inkml:trace contextRef="#ctx0" brushRef="#br0">100 336 6453,'2'-16'1979,"-1"1"-1259,-1 3-91,0 2-89,-1 1-180,0 3-90,0 2-180,-1 1 0,0 1 0,-1 3-90,-2 1 0,-1 4 0,-8 14 0,-2 12 90,0 1 449,-2 25-359,13-30 90,-3 16-90,6-20 0,0-2-90,2 0 90,0 4-90,0-8 179,2 8 361,2-8-360,-1-4 180,2-2-360,-2-10 179,5-3-269,-2-3 90,7-12-90,-5 4 90,6-14 0,-7 11 90,2-6-90,-2 4 180,4-9-180,-2 5 90,12-22-90,-9 21-90,14-18 0,-13 28 0,5-4 0,-8 14 0,9 10 0,-7 1 0,13 23 0,-16-14 0,7 18 0,-9-20 0,7 10 0,-7-15 0,7 5-90,-7-15 90,7-4 90,-7-6-90,5-12 0,-6 4-90,2-27 90,-5 18 0,-1-28 0,-3 27 0,-5-33 0,2 28 90,-5-28-90,5 33 270,-3-24-90,4 28 179,-2-14-179,3 23 270,0-4-360,0 10 180,-1-3-180,2 8 180,-2 2-181,3 4 181,0 10-90,1 0 180,4 19-270,-1-7 90,2 11 0,-1-7-90,0 3 90,1 0 0,6 29-180,-5-23 0,4 20 89,-6-30-89,3 14-89,-2-17-91,3 19-90,-6-30-1979,3 6 270,-4-16-4857,3-7 5127,-1-3 1709,5-13 0,-2 6 0,3-6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7T08:28:39.368"/>
    </inkml:context>
    <inkml:brush xml:id="br0">
      <inkml:brushProperty name="width" value="0.04286" units="cm"/>
      <inkml:brushProperty name="height" value="0.04286" units="cm"/>
    </inkml:brush>
  </inkml:definitions>
  <inkml:trace contextRef="#ctx0" brushRef="#br0">33 142 6903,'-4'-20'3598,"0"1"-2159,0 2-90,0 0 1,1 2-181,0 2-180,0 1-269,1 2 179,-1-2-719,1 6 360,1 6-270,2 8 270,6 31-360,-3-13 89,2 34-179,-4-26 90,-1 42-180,-2-35 0,1 33 0,1-42 0,2 22 0,-1-30 0,4 15 90,-3-27-180,4 4 90,-3-10-1349,9-5 90,-4-4-4768,12-16 3868,-11 7 270,7-11 450,-9 9 1439,0-1 0,0 1 0,0-1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24:53.594"/>
    </inkml:context>
    <inkml:brush xml:id="br0">
      <inkml:brushProperty name="width" value="0.06" units="cm"/>
      <inkml:brushProperty name="height" value="0.06" units="cm"/>
    </inkml:brush>
  </inkml:definitions>
  <inkml:trace contextRef="#ctx0" brushRef="#br0">97 240 6903,'-2'-4'2968,"0"1"-1978,0 0-91,-2 0-89,1 0-91,-1 1 1,0 0-180,0 0-1,0 1-89,0 1 360,-1 1-451,0 1 451,-5 9-540,4-3 270,-6 21-91,2 13-359,2-6 0,1 17 0,6-32-90,3 13 90,0-16 0,9 14-90,-4-18 0,14 7 90,-7-15-180,24-5 90,-15-4-90,22-11 90,-23 3-90,5-5 0,-10 2 0,2-10 0,-6 5-90,3-29 90,-11 21 90,-2-39 0,-4 36 0,-4-30 0,1 32 90,-2-28-90,3 30 270,-1-23-180,2 34 0,0-10-90,0 18 180,0-1-90,1 9 450,-2 15-270,2-2-1,-1 13 91,0-7-180,0 3 360,-1 13-360,1-6 359,-2 38-449,3-31 0,-1 20 0,2-27 0,3 24-90,-1-20 0,4 37 0,-3-44 0,3 12-90,-3-23-90,-1-2-90,0-2-1439,2 4 450,-2-7-2429,3 0 1440,-3-10-3689,3-10 4768,-2 2 1169,1-8 0,0 5 0,-1-1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7T08:28:40.018"/>
    </inkml:context>
    <inkml:brush xml:id="br0">
      <inkml:brushProperty name="width" value="0.04286" units="cm"/>
      <inkml:brushProperty name="height" value="0.04286" units="cm"/>
    </inkml:brush>
  </inkml:definitions>
  <inkml:trace contextRef="#ctx0" brushRef="#br0">117 131 7083,'1'-9'3058,"-1"0"-2068,1 0-181,-1 2-179,1 1-360,0 1-90,-1 1-90,1 1-1,0 2-89,0 3 90,1 3-90,0 3 0,2 19 0,-1 22 0,3-7 0,1 17 0,-1-37-90,8 14 90,-7-22-89,6 4-1,-8-17-270,7-13 270,-6-1 0,5-18 90,-7 11 0,3-16 0,-4 13 0,4-23 0,-5 22 0,3-19 90,-5 24-90,1-4 90,-1 9 180,0-2-90,0 5 359,0-5-449,0 10 90,0-1 90,1 8 90,-1 3 179,2 5 181,-1 4 1349,1 35-1440,-1-12 361,-3 48-540,0-34-91,-1 7 1,1 2-180,0 3-135,2-1 0,-1-1-45,-1-3 45,-2-2 0,-1 0-45,-3 0 0,-6-1 0,-2-3 0,-1-13 90,-20 21 0,19-40 450,-20-2-271,19-17 1,-16-18-180,23-4 90,-4-46-180,12 27 0,4-45 0,5 44-90,11-36 0,-6 41-360,13-24 1,-10 39-2520,20-14 1081,-15 20-2700,21-8 2339,-18 15-1259,15-4 3508,-16 6 0,6-2 0,-10 2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7T08:28:40.216"/>
    </inkml:context>
    <inkml:brush xml:id="br0">
      <inkml:brushProperty name="width" value="0.04286" units="cm"/>
      <inkml:brushProperty name="height" value="0.04286" units="cm"/>
    </inkml:brush>
  </inkml:definitions>
  <inkml:trace contextRef="#ctx0" brushRef="#br0">27 53 6543,'-3'3'3508,"0"0"-1979,0-1 1,0-1-91,0 0-180,0 0-180,0-2-269,1 0-270,1-1-271,0 0-179,0-2 0,1 1-180,0-3-2968,3 0 1169,0-1-5577,10-3 7466,-6 4 0,6-3 0,-7 3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7T08:28:59.622"/>
    </inkml:context>
    <inkml:brush xml:id="br0">
      <inkml:brushProperty name="width" value="0.04286" units="cm"/>
      <inkml:brushProperty name="height" value="0.04286" units="cm"/>
    </inkml:brush>
  </inkml:definitions>
  <inkml:trace contextRef="#ctx0" brushRef="#br0">102 548 6183,'-3'0'450,"1"0"0,0 1-450,1 0 90,-2 0 90,1 0-180,1-1 2878,0 0-2698,2-1 0,-1 0-90,1 0 270,-1 0-270,1 1 449,1 0-359,-1 0 630,4-1-630,-3 0 90,2-1-91,-2 1 181,1-1-180,-2 1 180,3-2-270,-3 2 0,2-3-90,-1 1 0,5-5 0,-2 3-90,16-16 90,-8 8 0,18-15 0,-13 12 0,14-12 0,-12 11 0,17-14 0,-18 15 0,12-9 0,-20 15 0,10-7 0,-13 10 0,9-7 0,-11 9 0,8-6 0,-7 6 0,8-5 0,-5 4 0,16-6 0,-12 6 90,14-6-90,-15 6 0,13-5 0,-13 5 0,12-5 0,-14 6 0,18-6 0,-12 5 0,18-6 0,-15 6 0,22-6 0,-19 6 0,19-4 0,-23 5 0,5-1 0,-8 3 0,-2 0 0,0 0 0,14-3 0,-11 3 0,19-4 0,-19 4 0,15-2 0,-12 1 0,27-4 0,-22 4 0,22-4 0,-27 5 0,17-2 0,-20 3 0,17-2 0,-21 3 0,13-2 0,-13 2 0,14-1 0,-9 1 0,27-2 0,-20 2 0,25-2 0,-27 2 0,21-1 0,-22 0 0,15 1 0,-21 0 90,8 1-90,-10 0 0,19 1 0,-14 0 0,31 1 0,-25-1 0,25 0 0,-25-1 0,26 1 0,-26-1 90,24 2-90,-30-1 0,13 1 0,-20-1 0,9 1 0,-8-1-90,17 2 90,-13-2 0,20 3 90,-19-2-90,22 2 0,-19-3 0,17 2 0,-23-3 0,10 1 0,-13 0 0,9-1 0,-10 1 0,16 0 0,-13 0 0,16-1 0,-12 0 90,23 1-90,-20 0 0,19 0 0,-23 0 90,15-1-90,-17 1 0,9 1 0,-15-2 90,4 2-90,-6-2 0,9 3 0,-6-1 0,15 3 0,-12-2 0,14 3 0,-14-3 89,16 6-89,-15-4 90,12 5-90,-15-5 0,9 7 90,-10-6-90,8 7 0,-9-6 0,7 6 0,-7-5 90,12 9-180,-10-9 90,14 12 0,-15-12 90,7 8-90,-10-10 90,3 5 0,-5-6 0,4 6-90,-4-5 90,3 6-90,-3-7 0,4 8 0,-3-6 0,6 10 90,-5-10 0,5 9 0,-7-9 180,3 5-90,-4-5 269,3 6-359,-4-7 0,2 6 0,-3-6-90,2 8 0,-2-6 180,3 9-90,-3-8 270,4 10-270,-3-9 90,3 9-90,-4-10 180,1 8-180,-2-9 89,1 5-179,-2-7 90,0 2-90,0-3 0,0 0 0,-1 0 0,0 6 0,0-4 0,-1 8 0,1-9 90,-2 9 0,2-8 0,-2 8 0,2-9 0,-3 5-90,2-5 90,-4 6 0,3-6-90,-5 8-90,5-7 90,-4 5 0,4-7 0,-1 5 90,1-4-90,-3 4 90,2-4 0,-2 3-90,3-4 90,-5 5 0,3-5-90,-8 8 0,6-7 0,-6 6 0,7-6 0,-6 4 90,5-4 0,-9 6 0,6-6 0,-10 7-90,9-7 0,-15 7 0,12-7 90,-18 7-180,19-7 90,-11 4 0,13-5 0,-7 2 0,7-3 90,-14 6-90,12-5 0,-17 4 0,15-4 90,-15 3-90,11-3 0,-23 5 0,20-5 0,-25 6 0,28-6 0,-14 1 0,18-3 0,-15 3 0,15-3 0,-25 5 0,21-4 0,-22 4 0,20-5 89,-24 5-89,22-4 0,-19 2 0,23-3 0,-15 1 0,17-2 90,-12 0-90,16-1-90,-13 1 90,12-1 90,-18 1-90,18-1 0,-14 1 0,13-2 0,-15 0 0,14 0 0,-14 1 0,16 0 0,-9 1 0,10-2 0,-9 2 0,10-2 0,-13 2 0,12-2 0,-17 2 0,16-2 0,-17 3 0,18-2 0,-7 1 0,9-1 0,-9 0 0,7 1 0,-20 1 0,18-2 0,-23 1 0,20-1 0,-17 0 0,17 0 0,-13 1 0,13 0 0,-20 0 0,20-1 0,-23 0 0,24-1 0,-16 0 0,17 0 0,-18 0 0,17 0 0,-17 1 0,18-1 0,-11 1 0,11 0 0,-16 1 0,15-1 90,-19 2-90,21-2 0,-11-1 0,14 0 0,-8 0 0,8 0 0,-12 0 0,10 0 0,-9 0 0,12 0 0,-12 1 0,10-1 0,-17 1 0,17 0 0,-11 0 0,13 0 0,-7 0 0,9 0 0,-11 0 0,10-1 0,-9 2 0,9-1 0,-11 2 0,9-2 0,-18 2 0,16-2 0,-14 1 0,15 0 0,-9 0-90,10-1 90,-12 0 0,12 0 0,-13 0 0,14-1 0,-10 2 0,11-2 0,-16 1 0,11 0 0,-17-1 0,16 0 0,-20 0 0,18 0 0,-15-1 0,19 1 90,-10-3-90,12 2 0,-5-1-90,10 1 90,-6-2 0,7 2 90,-11-3-90,7 2 0,-5-3 0,4 3 0,-11-4 0,8 3 180,-14-4-90,17 5 90,-6-3-90,11 3 90,-4-2-180,7 2 90,-4-1 0,5 2-90,-3-2 0,2 1 0,-2-3 0,3 3 0,-2-1 90,1 1-90,0-1 0,0 0 90,0 0 0,1 1 0,-1-4 0,3 3 0,-1-3-90,1 1 0,1-6 0,-1 4 0,2-8 89,-2 7-178,0-8 89,0 8 0,-1-10 0,1 12 0,-2-6 0,2 6 0,0-3 89,0 4-178,1-8 89,1 5 0,3-8 0,-2 8 0,7-11 0,-5 9 0,8-10 0,-8 12 0,3-6 0,-5 7 0,3-4 0,-4 5 0,1-7 0,-1 6 0,2-7 0,-1 5 0,5-12 0,-4 11 0,6-13 0,-6 14 0,3-7 0,-4 11 0,0-4 0,-1 5 0,0-3 0,-1 3 0,0-5 0,-1 6 0,1-5 0,0 3-90,1-3 90,-1 3 0,3-7 0,-2 6 0,3-6 0,-2 6 0,5-6 0,-4 5 0,7-9-90,-6 9 90,5-6 0,-5 8 90,4-6-90,-4 5 0,2-3-90,-4 6 90,0-1 0,-1 2 0,1 0 0,-2 0 0,5-1 0,-2 2 0,6-2 0,-4 2 0,7-4 0,-5 2 0,10-4 0,-9 3 0,7-2 0,-10 4 0,2-2 0,-5 3 0,2-1 0,-5 2-2429,1-1 810,-2 0-540,0-1-179,-1-2-1,0 0 180,1-2-677,3-5 2836,2 1 0,5-3 0,1 2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7T08:29:01.541"/>
    </inkml:context>
    <inkml:brush xml:id="br0">
      <inkml:brushProperty name="width" value="0.04286" units="cm"/>
      <inkml:brushProperty name="height" value="0.04286" units="cm"/>
    </inkml:brush>
  </inkml:definitions>
  <inkml:trace contextRef="#ctx0" brushRef="#br0">226 224 6543,'5'-19'3778,"1"1"-2249,-2 0 90,-1 1 0,-1 1 990,-1-7-1710,-1 7-269,-1-4-90,0 10 179,-2-2-539,1 4 90,-4-2-180,3 7-90,-4 1 0,2 4 0,-13 17 0,6-4 0,-21 30 0,18-21 0,-13 20 0,16-24 0,-11 18 0,12-20 0,-9 13 0,12-19 0,-5 6 0,7-10-180,-4 4 180,6-7-180,0 1 180,3-6-90,1-5 0,1-2 90,3-19 0,0 9 0,3-21 0,-2 17 0,3-27 0,-5 23 90,2-23-90,-4 28 90,0-14-90,-1 20 90,0-9-90,-1 16-90,0-1 90,0 5 0,1-1 0,0 4 0,1 2 0,2 2 90,6 11-90,-3-5 90,11 23 0,-9-16-90,9 19 0,-8-18 90,9 18-90,-8-18 0,8 15 0,-10-21-90,6 10 90,-7-14 0,4 6-90,-7-9-540,0 2 91,-2-4-1710,-2 2 540,-2-3-270,-3 1-90,-1-1-1619,-7 3 2429,0-1 1259,-11 3 0,9-3 0,-5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7T08:29:01.915"/>
    </inkml:context>
    <inkml:brush xml:id="br0">
      <inkml:brushProperty name="width" value="0.04286" units="cm"/>
      <inkml:brushProperty name="height" value="0.04286" units="cm"/>
    </inkml:brush>
  </inkml:definitions>
  <inkml:trace contextRef="#ctx0" brushRef="#br0">75 116 6363,'-11'-8'2339,"2"0"-1529,-1 1-1,2 0 91,0 2-91,1-1 1350,-2 0-1529,4 3 179,-1-1-539,4 3 270,4-1-450,1 0 89,10 0 1,-1 1 270,31-2-360,-17 2 90,32-2-90,-30 2 180,31-2-180,-30 2 90,24-2-90,-30 2 179,17 0-89,-21 0 0,10 1 0,-18 0 90,5 0-180,-10 0 90,3 0-90,-7 0-90,1 0-90,-3 0-5217,1 0 3148,-1-3-90,0 1 180,1-4 540,-1 0 1529,0 0 0,-2-1 0,-2 2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7T08:29:04.521"/>
    </inkml:context>
    <inkml:brush xml:id="br0">
      <inkml:brushProperty name="width" value="0.04286" units="cm"/>
      <inkml:brushProperty name="height" value="0.04286" units="cm"/>
    </inkml:brush>
  </inkml:definitions>
  <inkml:trace contextRef="#ctx0" brushRef="#br0">30 402 6723,'-3'-9'2429,"-1"1"-1979,1 0-1,-1 0 631,0 0 1798,-1-2-2788,2 4 90,0 0-90,4 6-90,2 1 90,0 1 449,6 9-89,-2-3 540,5 12-541,-5-8 631,7 13-810,-8-12 179,5 10-269,-6-15 540,2 7-540,-4-9 359,3 4-449,-3-7 180,2 1-90,-2-2 0,7-1 0,1-1 180,35-10-270,-12 0 0,54-20-90,-32 7 45,13-9 0,3-2-45,6-4-1009,-1 0 1,-2-1 1008,-5 4-342,-4 1 1,-2 2 341,-2 2-45,-9 5 0,-2 1 45,-11 7-301,28-7 301,-38 14 0,19-2 0,-32 9 1776,11 0-1776,-15 3 817,5 1-907,-12 0-132,2 0-318,-6-1-2428,-1 0 719,-4 0-4587,-16 0 5127,4 0 861,-13 1 0,9 0 0,0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7T08:29:06.140"/>
    </inkml:context>
    <inkml:brush xml:id="br0">
      <inkml:brushProperty name="width" value="0.04286" units="cm"/>
      <inkml:brushProperty name="height" value="0.04286" units="cm"/>
    </inkml:brush>
  </inkml:definitions>
  <inkml:trace contextRef="#ctx0" brushRef="#br0">117 213 6453,'5'-16'2429,"0"-1"-1350,0 0 1,0 1-1,-1 0 0,1 1-89,-2 1-91,1 2 720,-1-2-269,0 1-1080,-1 2 89,-2 3-359,-2 7 180,-2 6-90,-1 3 270,-8 26-270,4-12 180,-8 30-180,8-25 90,-6 28-180,8-28 0,-8 27 0,10-34 0,-6 14 0,7-21-90,-2 4 0,3-9-360,-1 1 90,2-7-809,-2-6 359,2-6-1798,-3-30 1978,3 12-269,-2-35 719,4 30 0,-2-29 180,2 33 360,-2-24-180,0 35 629,0-10-269,1 18 629,-1-3-629,1 6 989,0-4-1259,1 6 269,2-2-449,-1 4 180,3-1-180,-2 3 360,9 0-360,-4 2 270,10 3-270,-8 0 180,9 4-181,-7-1 91,14 14-180,-10-8 0,15 16 0,-13-12-449,29 23-181,-19-17-2338,31 23 809,-27-23-4227,35 23 4946,-33-24 592,16 11 0,-28-19 0,-2-1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7T08:29:08.087"/>
    </inkml:context>
    <inkml:brush xml:id="br0">
      <inkml:brushProperty name="width" value="0.04286" units="cm"/>
      <inkml:brushProperty name="height" value="0.04286" units="cm"/>
    </inkml:brush>
  </inkml:definitions>
  <inkml:trace contextRef="#ctx0" brushRef="#br0">19 218 6723,'-4'-5'1889,"0"-1"-1439,1 1 179,0-1 91,1 0 180,1 1 89,0 0-90,1 0 541,0-2-1081,0 2 1,0-1 0,0 2-180,0 2 360,2 2-181,0 1 361,4 2-450,-1 0 359,7 4-449,-4-2 270,10 7-360,-10-5 180,8 7-180,-8-6 180,5 7-180,-6-6 90,8 11-180,-8-10 179,7 8 1,-8-11 360,6 5-360,-5-7 360,12 3-360,-8-6-1,18-2-89,-8-3 0,46-14-90,-23 4 0,5-2 0,1-2 0,7-4 0,8-3 0,2-1 0,5-2-467,-4 2 0,-1 0 467,-7 4-45,-9 3 0,-2 2-45,-5 1-106,23-6 106,-47 14-720,5 1 270,-19 5-1259,-5 5 450,-7 2-3483,-13 10 2943,6-6-1053,-14 10 2074,12-9 868,-5 4 0,6-6 0,0 1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7T08:29:09.489"/>
    </inkml:context>
    <inkml:brush xml:id="br0">
      <inkml:brushProperty name="width" value="0.04286" units="cm"/>
      <inkml:brushProperty name="height" value="0.04286" units="cm"/>
    </inkml:brush>
  </inkml:definitions>
  <inkml:trace contextRef="#ctx0" brushRef="#br0">1 500 6363,'1'-12'1889,"0"-1"-1259,0-1 179,0 1 91,0 0-1,0-1 91,0 1 719,1-4-450,-1 2-809,1 0 539,1-1-719,-2 10 0,0-4-180,-1 7 450,0 0-270,1 9 179,3 4 1,1 8-270,1-2 0,0 1 0,-2-5-90,0-2 90,0 1-90,0-1-1,-1-1 91,0 0 180,3 3-270,-2-4 270,3 4-90,-3-8 809,7 3-449,2-6-360,6-1-90,3-4-1,2-2-89,6-4 0,57-20-90,-25 7 0,22-10 0,3-2-294,-2-1 294,-2 0 0,-1 1 0,-6 1 0,-6 2 0,-1 0 0,-5 3 0,-6 2 0,-3 2 0,-19 9 0,17-8 0,-36 17 90,3-3-90,-12 6 384,3 0-474,-7 2-90,1 1 0,-5 1-1079,0 2 630,-1-1-2879,-1 6 1619,0-2-2609,0 6 2339,1-4-1079,3 8 3238,0-5 0,4 3 0,0-5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7T08:29:12.356"/>
    </inkml:context>
    <inkml:brush xml:id="br0">
      <inkml:brushProperty name="width" value="0.04286" units="cm"/>
      <inkml:brushProperty name="height" value="0.04286" units="cm"/>
    </inkml:brush>
  </inkml:definitions>
  <inkml:trace contextRef="#ctx0" brushRef="#br0">33 107 6183,'-5'-10'1620,"0"-1"-6651,1 1 6560,-2-8 240,3 7-1140,-3-14 231,5 17-860,-1-4 0,2 10 270,1 3 3391,-1 0-3301,2 3 810,-1 4 898,2 7-1438,-1-1 629,3 12-809,-2-9 629,8 33-809,-5-19 90,11 52-180,-10-41 0,7 41-90,-9-42 90,3 29-90,-5-30 90,1 35-180,-3-39 0,0 26 0,-1-39 90,0 10-90,0-17 179,1 10-89,-1-16 90,1 6 0,0-13 90,0 3-270,1-4 90,0-1-90,-1 0 0,0-1 0,-1-1-180,1 0 0,-1 0-1349,0-5 450,-1 1-2070,-3-6 1261,1 3-1890,-4-8 2249,1 6 1529,-10-12 0,7 10 0,-7-7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24:54.162"/>
    </inkml:context>
    <inkml:brush xml:id="br0">
      <inkml:brushProperty name="width" value="0.06" units="cm"/>
      <inkml:brushProperty name="height" value="0.06" units="cm"/>
    </inkml:brush>
  </inkml:definitions>
  <inkml:trace contextRef="#ctx0" brushRef="#br0">9 164 6453,'-2'-10'2069,"1"0"-1529,-1 0-90,1 0-1,-1 1-179,2 1-3482,-1 0 3392,2 1-90,4-1-90,0 2 0,16-4 0,-7 5 0,16-2 0,-13 5 3392,17-3-3392,-16 3 360,19-3 89,-24 3 1440,9-4-1169,-16 3 539,0-3-629,-6 3 809,-5-4-1079,2 4 269,-6-4-539,5 5 90,-2 0-180,4 1 0,-3 2 0,2 2 180,-7 12-90,4-1 270,-11 42-270,11-26 0,-4 25-90,8-29 180,4 30-90,-1-26 0,9 35-90,-3-45 180,7 10-180,-5-20 359,12 2-269,-9-10 90,11-5-90,-11-4 90,6-9-180,-9 3 180,5-20-180,-10 15-90,-3-26 0,-5 25-90,-8-17 0,3 19-809,-16-11 269,10 15-1618,-13-6 629,14 12-4138,-8-2 4318,12 5 1529,-5-4 0,10 4 0,0-1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7T08:29:12.751"/>
    </inkml:context>
    <inkml:brush xml:id="br0">
      <inkml:brushProperty name="width" value="0.04286" units="cm"/>
      <inkml:brushProperty name="height" value="0.04286" units="cm"/>
    </inkml:brush>
  </inkml:definitions>
  <inkml:trace contextRef="#ctx0" brushRef="#br0">67 130 6363,'-10'-17'2429,"0"1"-1530,1 1 91,1 0-1,1 2-89,1 2-181,0 1-179,2 2 450,-1-2-811,4 7 1,0 2 360,13 29-180,-4-7 269,11 30-359,-9-21 180,8 22-270,-8-20 360,11 29-360,-9-32 719,16 26-629,-14-37 360,15 6-361,-11-20 451,30-16-540,-21-1 270,27-25-271,-28 13 181,13-23-270,-19 18 270,14-42-270,-21 39-90,5-23 0,-15 37-360,1-3 0,-3 7-2248,2-6 989,-2 14-2699,0 2 2070,0 10-2880,6 20 5128,-2-8 0,5 12 0,-1-12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7T08:29:13.872"/>
    </inkml:context>
    <inkml:brush xml:id="br0">
      <inkml:brushProperty name="width" value="0.04286" units="cm"/>
      <inkml:brushProperty name="height" value="0.04286" units="cm"/>
    </inkml:brush>
  </inkml:definitions>
  <inkml:trace contextRef="#ctx0" brushRef="#br0">411 52 6363,'-1'-11'2249,"0"2"-1439,0 0 89,0 2 1,-1 1-91,0 1 1440,-10 1-990,-9 14-809,0 0 719,-21 33-989,21-16 180,-31 44-360,28-36 0,-21 35 0,23-35 0,-20 34-90,22-34 0,-16 27 0,23-37-1619,-6 17 540,12-23-3419,2 6 3149,7-21-540,9-9 1350,-3-6 629,3-8 0,-3 0 0,-1-1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7T08:29:14.090"/>
    </inkml:context>
    <inkml:brush xml:id="br0">
      <inkml:brushProperty name="width" value="0.04286" units="cm"/>
      <inkml:brushProperty name="height" value="0.04286" units="cm"/>
    </inkml:brush>
  </inkml:definitions>
  <inkml:trace contextRef="#ctx0" brushRef="#br0">17 175 6363,'-3'-32'1799,"0"2"-6739,0 3 5569,0 4 1410,1 3-1410,0 2 771,1 4 1208,6 4-1708,1 10 1258,20 25 1684,-8-2-3122,23 34-451,-18-23 1,24 46-180,-22-36-90,1 8 0,0 0 0,-4-6-585,2 4 1,-1 0-675,-4-7-2609,16 31 1709,-21-44 2159,17 17 0,-16-30 0,10 6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7T08:29:15.001"/>
    </inkml:context>
    <inkml:brush xml:id="br0">
      <inkml:brushProperty name="width" value="0.04286" units="cm"/>
      <inkml:brushProperty name="height" value="0.04286" units="cm"/>
    </inkml:brush>
  </inkml:definitions>
  <inkml:trace contextRef="#ctx0" brushRef="#br0">336 259 6633,'7'-22'1979,"-1"0"-1169,0-2 89,0 0 1,-1 0-4252,-1 0 5151,0-6-1700,-2 9 441,1-4 360,-2 4-721,-2 11 271,-3-1-180,-1 14 630,-19 29-721,6-5 361,-31 57-450,23-39 0,1 2 0,1 0-90,1 0 47,1 1 0,0 0-47,1 0-61,0 2 0,1-1-29,5-13 0,-8 24-179,14-40-1980,-3 4 1080,6-19 1071,-1-11-1161,6-8-990,0-37 1799,1 17-89,4-60 449,-1 46 0,4-48 90,-4 50 180,7-43 0,-6 48 359,4-25-89,-4 44 1979,3-4-1260,-2 20 4405,10 20-4675,-6 2 772,16 40-1401,-13-27 0,15 32-270,-14-29 90,18 37-90,-14-30-270,17 37-269,-16-38-4139,21 46 2519,-18-40-494,3 4 0,-1 0 2653,-3-10 0,10 17 0,-14-31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7T08:29:15.400"/>
    </inkml:context>
    <inkml:brush xml:id="br0">
      <inkml:brushProperty name="width" value="0.04286" units="cm"/>
      <inkml:brushProperty name="height" value="0.04286" units="cm"/>
    </inkml:brush>
  </inkml:definitions>
  <inkml:trace contextRef="#ctx0" brushRef="#br0">270 203 7083,'5'-15'1979,"1"0"-1709,0-1 89,1 1 91,1-1 180,1 0 269,0 0 91,0 1 989,1-6 0,0-2-1710,-2 5 541,-4 2-540,-6 16 179,-9 13-269,1 4 540,-35 55-630,21-31 45,-9 16 0,0 1-45,6-9-90,-14 29 0,21-38-256,1 1 256,2-2-90,-3 13 0,5-13 1,-1 8-271,8-19-2609,-2 9 1081,4-17-5578,2-7 6456,6-21 1074,2-15 0,-1-3 0,1-3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7T08:29:15.623"/>
    </inkml:context>
    <inkml:brush xml:id="br0">
      <inkml:brushProperty name="width" value="0.04286" units="cm"/>
      <inkml:brushProperty name="height" value="0.04286" units="cm"/>
    </inkml:brush>
  </inkml:definitions>
  <inkml:trace contextRef="#ctx0" brushRef="#br0">1 159 6183,'4'-32'1620,"-1"3"-901,1 4 1,-1 4-91,0 4 1,-1 2 90,0 4 899,1 2 2338,7 23-3147,-3-4 539,14 44-989,-10-22 0,12 38-180,-10-30-45,5 15 0,2 2-135,-1-1-135,7 13 0,0-2-225,-5-18-1619,21 38 270,-23-52-4767,20 21 4767,-19-34 861,13 3 0,-19-25 0,2-4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7T08:29:17.890"/>
    </inkml:context>
    <inkml:brush xml:id="br0">
      <inkml:brushProperty name="width" value="0.04286" units="cm"/>
      <inkml:brushProperty name="height" value="0.04286" units="cm"/>
    </inkml:brush>
  </inkml:definitions>
  <inkml:trace contextRef="#ctx0" brushRef="#br0">518 176 6363,'-4'-9'2429,"0"0"-1440,-1 0-89,0-1 89,0 1-179,-1-2-1,-2 0-179,0 1 899,-12-11-719,-7 1-630,0 0 0,-19 5-91,24 12 91,-24 5 0,23 6 360,-28 25-450,24-11 360,-32 48-360,33-33 89,-17 40-89,26-38 90,-7 46-180,16-40 180,1 41-90,12-45 270,21 42-180,-6-40 90,30 37-90,-18-45 44,7-3 1,2-1-45,4-2-90,0-6 0,1-2 0,-1-8 180,49-2-90,-46-11 179,3-7 1,-1-3-90,-10-5 270,29-23-270,-41 11 359,22-45-539,-29 27 90,9-48-180,-25 44 45,-7-6 0,-4 0-45,-6-4-45,-10-8 0,-5 2 45,-3 10-45,-1 4 0,-3 3-45,-1 8-360,-3 7 1,-3 3-91,-3 6-1079,-46-2 180,44 28-1754,-3 12 0,0 4 854,-1 8 450,3 4 0,2 2 832,7 4 1057,-8 13 0,21-16 0,1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7T08:29:19.188"/>
    </inkml:context>
    <inkml:brush xml:id="br0">
      <inkml:brushProperty name="width" value="0.04286" units="cm"/>
      <inkml:brushProperty name="height" value="0.04286" units="cm"/>
    </inkml:brush>
  </inkml:definitions>
  <inkml:trace contextRef="#ctx0" brushRef="#br0">105 1053 6453,'-13'5'1979,"0"-1"-1259,2 0-91,0-1 91,2-1 0,0 1-91,2-1 900,-5 2-1349,6-2 180,-4 3-90,8-4 809,0 1-629,2 0 1259,3-1-1169,0-2 269,6-2-449,1-2 180,32-15-360,-10 5 0,49-23-90,-28 15 44,14-7 1,3-1-135,12-6-1072,3-2 1,2-1 1071,-40 18 0,-2 1 45,15-7 0,2-2-515,2 0 0,-3 1 470,-15 7 0,1 0 0,12-7 0,-2 2 0,16-7-114,-7 2 24,12-5 90,-24 11 90,27-14 0,-48 24 90,14-7-90,-34 16 1964,-1-2-2054,-10 7 1160,-11 1-1160,1 2 163,-9 3-163,10-2 0,-7 1 0,9-1 90,-5-1-90,7-1 0,-2-2 0,3 0-90,-4-7 90,2 4-90,-4-8 90,4 5-90,-6-9 90,5 7-90,-7-9 90,6 8-90,-9-14 90,7 10 0,-12-22 0,10 19 0,-9-18 0,11 19 0,-3-5 0,5 9 0,0-3 0,1 5-90,5-7 90,4 13 0,15-2 0,0 9 0,36 14 0,-22-4 90,33 17-90,-35-11 90,26 25 0,-30-19 0,16 31-90,-31-29 90,-3 22-90,-14-26 0,-15 15 0,2-17-90,-30 15-180,21-20-1349,-33 8 360,38-17-2429,-18-1 1529,25-7-3238,-7-9 5397,14 2 0,1-6 0,9 3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7T08:29:20.057"/>
    </inkml:context>
    <inkml:brush xml:id="br0">
      <inkml:brushProperty name="width" value="0.04286" units="cm"/>
      <inkml:brushProperty name="height" value="0.04286" units="cm"/>
    </inkml:brush>
  </inkml:definitions>
  <inkml:trace contextRef="#ctx0" brushRef="#br0">157 363 6633,'5'-20'2609,"-2"0"-1710,0 2 181,-1 1-91,-1 3 0,0 2-269,-1 1 719,1-3-899,5 28-270,-2-8 629,6 54-719,-7-27 90,2 46-180,-4-42-90,-1 31 90,0-37-90,-3 25 0,1-30 180,0 16-90,1-28 449,-1 5-269,2-11 630,0-6-810,0-6 0,1-7-90,0-3 90,2-22-90,-1 11 90,6-43-90,-4 34 0,7-34-90,-3 32 90,7-26 0,-3 25-90,17-44 90,-12 40-90,17-35 90,-18 44 0,13-19-90,-16 30 90,10-9 0,-16 25 0,2 16 0,-10 3 90,-10 25-180,0-15 90,-22 33 0,12-26-90,-26 37 90,25-41 0,-15 20 0,22-30 180,-8 9-180,14-15 180,-4 5-90,10-12 89,4 0-179,4-5 90,13-3-90,-5 1 0,16-1 0,-12 3 0,17 5 0,-16 1 0,15 8 0,-18-2 0,12 23 90,-14-12 0,5 36-90,-14-31 180,-4 27-90,-4-31 180,-14 20-270,6-23 180,-27 16-180,17-26 0,-27 5 90,21-13-90,-38-7-90,32 0 0,-28-7 90,38 5-630,-14-7 181,22 8-3419,-4-10 1799,19 9-180,5-4 90,8 3 360,3 0 360,3 0 1439,3-2 0,1 0 0,3-1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7T08:29:20.506"/>
    </inkml:context>
    <inkml:brush xml:id="br0">
      <inkml:brushProperty name="width" value="0.04286" units="cm"/>
      <inkml:brushProperty name="height" value="0.04286" units="cm"/>
    </inkml:brush>
  </inkml:definitions>
  <inkml:trace contextRef="#ctx0" brushRef="#br0">584 406 6273,'-18'-34'2249,"-2"1"-1349,-1-1 179,-2 2-90,0 1 1,0 1-181,-1 2-89,1 1 539,-18-11-809,-3 14-270,-1 3 540,-21 51-361,34 2-134,1 11 0,1 3 45,1 12 0,5 13 0,1 4-689,4 8 599,5-1 0,4 0 0,9-2 179,12 1 1,4 1-90,10-1 0,7-8 0,5-4-90,13-14 90,15-13 0,7-7-270,12-11 30,-15-18 0,11-6 0,-8-4-30,-19-4 0,0-7 0,24-12 0,11-8 0,-13 1 44,-25 7 1,-3-5 45,16-18 0,4-10 0,-11 5-861,-22 13 0,-6 0 861,16-26 0,-6 0 90,-16-10-1007,-11-1 1007,-10 1 0,-18 10 0,-8-1-90,-14-14-90,-3 31 0,-11-5 0,2 12 0,-35-5-90,-7 13 0,-1 8-270,-3 17-1542,27 18 0,-11 6 0,9 4-527,8 6 1,3 3 1090,-27 9 0,6 2-731,3 24 2069,17 2 0,18-16 0,-8 15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24:54.608"/>
    </inkml:context>
    <inkml:brush xml:id="br0">
      <inkml:brushProperty name="width" value="0.06" units="cm"/>
      <inkml:brushProperty name="height" value="0.06" units="cm"/>
    </inkml:brush>
  </inkml:definitions>
  <inkml:trace contextRef="#ctx0" brushRef="#br0">2 59 7083,'-1'-6'3328,"0"1"-2159,1-2 1,0 1-91,1 0-179,0 0-91,1 0 1800,11-6-2429,-6 7 539,23 19-539,-19 0 90,12 30-180,-17-20 0,1 22 0,-5-17-90,-1 10 90,-2-13-90,0-2 90,-1-1 269,-1 5 1,1-9 1259,-4 9-989,4-17 359,-1 3-629,2-12 90,5-13-450,0 1 0,9-18 0,-3 9-810,16-27 271,-10 20-2520,28-31 1260,-23 34-5217,35-27 4768,-30 31-900,24-17 3148,-27 20 0,6-4 0,-11 8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7T08:30:10.801"/>
    </inkml:context>
    <inkml:brush xml:id="br0">
      <inkml:brushProperty name="width" value="0.025" units="cm"/>
      <inkml:brushProperty name="height" value="0.025" units="cm"/>
    </inkml:brush>
  </inkml:definitions>
  <inkml:trace contextRef="#ctx0" brushRef="#br0">0 1 24575,'0'0'0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7T08:30:22.867"/>
    </inkml:context>
    <inkml:brush xml:id="br0">
      <inkml:brushProperty name="width" value="0.025" units="cm"/>
      <inkml:brushProperty name="height" value="0.025" units="cm"/>
    </inkml:brush>
  </inkml:definitions>
  <inkml:trace contextRef="#ctx0" brushRef="#br0">0 1 24575,'0'1'0,"0"1"0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24:55.672"/>
    </inkml:context>
    <inkml:brush xml:id="br0">
      <inkml:brushProperty name="width" value="0.06" units="cm"/>
      <inkml:brushProperty name="height" value="0.06" units="cm"/>
    </inkml:brush>
  </inkml:definitions>
  <inkml:trace contextRef="#ctx0" brushRef="#br0">128 126 564,'-4'-8'1439,"1"0"1403,1 0-2302,0 0 917,1-1-557,0-4 198,1 4-558,0-4 4269,1-1-3370,-1 4-270,-1-3-449,0 7-270,-2 2-450,1 2 0,0 2 0,1 0 0,0 2 90,0 1-90,0 3 90,0 3 269,-1 12-89,1 1 810,-3 55-721,1-24 181,-3 25 0,-1 4-270,-1 3-1090,0 3 0,0 1 1000,0-1-1455,3-13 0,1-2 1365,1 10-200,2-6 1,2 1 199,1 15-952,0-38 1,0-2 951,0 7 732,0-25-732,-1-6 90,0-5-90,0-3 2221,0-4-1772,-2 3-67,-1-9-382,-2 1 3285,-1-11-3465,-1-3-128,-1-3-142,0-3-900,-1-10 181,3 1-2249,1-20 989,5 9-4407,11-43 5037,-2 30 1613,8-25 1,-5 28 0,0-1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24:05.090"/>
    </inkml:context>
    <inkml:brush xml:id="br0">
      <inkml:brushProperty name="width" value="0.06" units="cm"/>
      <inkml:brushProperty name="height" value="0.06" units="cm"/>
    </inkml:brush>
  </inkml:definitions>
  <inkml:trace contextRef="#ctx0" brushRef="#br0">0 54 6183,'21'1'630,"2"0"-450,3 0 270,32 0-360,-19 0 0,37-1 0,-40 0 0,11 1-90,-17-1 179,26 1-89,-21 0 90,49-1-90,-46 0 90,38 0-90,-39 0 90,40 0-90,-38 0 0,31 0 0,-41 1 0,25-1-90,-30 1 90,17-1-90,-25 0 180,13 0-90,-15 0 269,20 0-269,-18 0 90,17-1-90,-14-1 180,14 0-180,-11-1 0,23-1 0,-20 1-90,26-2 0,-30 4 0,16-2 0,-21 3 0,15-2 0,-15 2-90,15-1 90,-16 0 90,20-1 0,-15 1 0,19-1-90,-19 1 90,21-1 0,-20 1-90,17 0 0,-22 1 0,16 0 0,-16 0 90,12 0-90,-14 0 90,13 0-90,-13 0 89,13 0-89,-15 0 0,14 0 0,-13 0 0,12 0 0,-13 1 0,14 0 0,-12-1-89,14 1 178,-15-1-89,17 0 90,-15 0 0,14-1-90,-17 0 90,8-1 0,-9 1-90,9-2 0,-10 2 0,13 0 0,-12 0 0,12 1 0,-10 0 90,19 0-90,-14 0 0,18 0 90,-19 0-90,11-1 90,-13 1 180,11-1-180,-14 1 180,9-1-180,-12 0 0,3 0-90,-5 0 180,17-1-180,-10 1 90,18-2-1,-20 2 91,14-1-90,-14 1 0,7 0-90,-13 0 90,4 1-90,-6 0 0,6 0 90,-6 0-90,6 0 0,-3 0 0,5 0-90,-4 0 90,9 0 0,-8 0 0,8 0 90,-11 0-90,4 0 0,-6 0-90,4 0 90,-4 0 0,8 2 0,-5-2 0,13 3 0,-10-3 0,14 1 0,-13-1 0,7 0 0,-11 0 0,2 0 0,-2 0 0,2 0 0,-1 0 0,2 0 0,-4-1 0,6 0 0,-5 0 0,7 0-180,-8 1-1619,6-1-3238,-9 1 5037,-13 1 0,-1-1 0,-12 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24:56.956"/>
    </inkml:context>
    <inkml:brush xml:id="br0">
      <inkml:brushProperty name="width" value="0.06" units="cm"/>
      <inkml:brushProperty name="height" value="0.06" units="cm"/>
    </inkml:brush>
  </inkml:definitions>
  <inkml:trace contextRef="#ctx0" brushRef="#br0">169 195 6273,'-26'-12'1889,"1"0"-1259,2 1-90,2 1-1,2 0-179,3 2-90,2 1 0,3 1-90,2 1 0,5-1 89,51-3-179,-5 3 0,21 2 0,7 1 0,25 2-1161,-16 1 1,14-1-1,-7 1 1161,-11 0 0,4-1 108,-8 1 0,13 0 0,4-1 0,-2 1 0,-11 0-359,23-1 1,1-1 303,-25 1 1,9 0 0,3 0 0,-2 0 0,-10-1-54,-5 1 0,-7-1 0,9 0 18,6 0 0,10-1 0,4 1 0,-3-1 0,-10 0 12,-5 1 0,-7 0 0,7 0 203,6-1 1,11 0 0,4 0 0,-6 0 0,-14 0 35,5 0 1,-4 1 60,7-1 0,7 0 0,-15 0 29,8-1-134,-20 2 0,-4-1-225,-11 1-90,22-1 0,-53 2 0,4-2-90,-17 3 3100,1-1-3010,-3 1 1063,1 0-1063,0 0 0,0 0 0,-1 0 0,-1 0 0,-2 0 0,1 0 0,-3 0 0,4 0 0,-1 0-90,1 2 90,0 1 0,1 11 0,0 0 0,2 10 0,-1 0 0,5 38 0,-2-18 0,1 13 0,-1 2 0,0-3 45,-1 0 0,0 1 45,0-2-1,1 3 1,0 1 0,1 3-45,0-3 0,0 0-580,1-4 535,0 16 90,-2-25 45,-2 15-45,-2-17 180,-7 35-180,0-43 89,-15 26-89,5-37 0,-35 17-90,17-23 90,-44 10-90,30-18 0,-15-1 0,-4-2 0,-14-1-1240,-9-1 1,-3-1 1239,41-3 0,-4-2 0,-30 1 0,-14-2 0,8 1-394,11-1 1,-2 0 415,5 0 1,-12-1-1,0 1 1,10-1 22,-6 0 0,-1 1 67,6-1 1,-10 1-1,0 0 1,11 0-68,-4-1 0,1 1 15,-10 0 0,-9 0 0,14 0-1,33 0 1,3 1 30,-35-1 0,5-1 0,12 1-90,10 0 0,6-1 0,20 1-180,-14-3 0,34 3 1945,-3-2-2035,10 1 1063,0-1-1063,4 2-449,3-2 269,5 1 360,-1-1 0,2 1 0,-4 1 90,1 1-90,-1-1 90,-1 1-90,1 0 90,-2 0 0,1 0 0,0 0 0,0 0 0,0 0 90,-3 0-90,0 0 0,-3 0 0,2 0 0,-3 0 0,2 0-180,-2 0-180,4 0-3867,1 0 2338,6-1 0,2-1 90,5-1-989,9-4 2788,-3 0 0,9-4 0,-6 2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25:59.662"/>
    </inkml:context>
    <inkml:brush xml:id="br0">
      <inkml:brushProperty name="width" value="0.06" units="cm"/>
      <inkml:brushProperty name="height" value="0.06" units="cm"/>
    </inkml:brush>
  </inkml:definitions>
  <inkml:trace contextRef="#ctx0" brushRef="#br0">26 279 6004,'-2'-4'539,"0"0"-359,0-1 0,-1 1 180,0-4-270,0 3 449,-2-8-449,4 7 180,-1-5-90,2 7-180,0 0 180,-1 2-180,1 1 180,-1 1-180,2 3 90,1-1-90,1 3 0,0-1 0,0 1 90,1 0 90,3 6-90,-2-4 180,6 13-270,-6-11 90,4 11-1,-4-10 1,4 13-90,-3-11 90,4 10-90,-4-11 90,7 9-90,-6-10 90,7 8-90,-8-11 0,7 6 90,-7-7-90,8 5 90,-8-7 90,11 3-180,-6-4 180,12-1-180,-9-2 90,20-3-90,-16 1 0,18-3 90,-20 3-90,17-3 0,-16 2 0,18-4 0,-19 5 0,13-3-90,-15 3 90,13-3 0,-9 2 0,21-3 0,-18 3 0,19-3 0,-20 4 0,19-1 0,-18 2 0,18-1 0,-20 2 0,5 0 0,-7-1 0,0 0 0,0 0-90,18-1 90,-13 1 0,30-3 0,-29 2 90,26-4-90,-29 4 0,9-1 0,-14 2 0,15-1 0,-10 0 0,31-2 0,-26 1 0,26-2 90,-24 1 0,27-4-90,-25 3 90,31-5-90,-35 5 90,18-2-90,-24 5 0,17-3 0,-17 3 0,17-3 90,-18 3-90,13-2 90,-13 2 0,29-3-90,-26 2 0,23-1 0,-27 3 0,8 0 0,-10 1 89,8 0-89,-10 0 0,16 2 0,-14 0 90,16 2-90,-16-2 90,18 3 0,-16-3 0,15 5 0,-18-4 180,13 8-270,-14-5 180,15 11-180,-16-9 0,9 9 0,-12-10 90,7 7-90,-7-6 90,9 7-90,-10-7 180,8 6-90,-11-7 90,3 7-90,-5-6 359,-2 11-359,-3-8 0,-4 10 0,1-11-90,-10 15 0,7-15 90,-8 11-90,9-14 0,-4 3 0,4-5 0,-7 2 0,7-4 0,-7 0 0,7-3 0,-5-5 0,6 2 0,-7-11 90,8 5-90,-1-11-90,6 7 90,3-11 0,0 9 0,11-17 0,-5 16 0,13-15 0,-9 17 0,17-14 0,-12 14-90,17-11 90,-17 13 0,24-11 0,-19 12 0,24-11 0,-25 12 0,25-9 90,-24 10-180,13-4 90,-19 7 0,18-5 0,-16 6 0,20-5 0,-24 7 0,16-2 0,-14 3 0,16-1 0,-18 2 90,12 0-90,-11 2 0,18 2 0,-16-1 0,24 7 0,-23-3 0,18 6 0,-18-6 0,14 5 0,-12-5 0,23 5 0,-20-5 0,22 3 0,-25-6 0,20 4 0,-21-4 0,16 2 0,-20-4 0,11 2 0,-11-2 0,21 1-90,-15-2 90,31 1 0,-28-1 0,24 0 0,-27 1 0,15 0 0,-16 0 0,20 2 0,-21-2 90,30 2-90,-27-1 0,37 1 0,-31-1 0,28-1 0,-30 0 0,18-1 0,-20 0 90,20 0-90,-24 0 0,15 0 0,-22 0 0,9-1 0,-10 0 90,19-3 0,-15 2-90,29-5 0,-23 4 90,20-4-90,-23 4 0,19-3 0,-20 3 0,16-3 0,-20 3 180,18-4-90,-16 3 270,25-4-271,-23 3 271,19-4-270,-19 4 270,12-5-270,-14 4 270,17-8-180,-18 7 90,13-7-181,-17 7 181,6-5-270,-7 6 90,13-13-90,-13 10 0,12-10 0,-15 11 90,6-5-90,-7 5 0,6-7 0,-7 7 0,4-5 0,-7 8 0,3-3 0,-4 4 0,1-1 0,-1 2 0,0 1 0,-1 0 0,1-1 0,-2 1-989,1-1-271,-1 2-4136,-4-3 3597,-2 2 1799,-15-2 0,0 1 0,-10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26:02.243"/>
    </inkml:context>
    <inkml:brush xml:id="br0">
      <inkml:brushProperty name="width" value="0.06" units="cm"/>
      <inkml:brushProperty name="height" value="0.06" units="cm"/>
    </inkml:brush>
  </inkml:definitions>
  <inkml:trace contextRef="#ctx0" brushRef="#br0">54 13 6094,'0'-3'629,"-1"0"-449,1 1 0,0 1-90,0 0 180,0-1-180,0 2-90,-1 2 180,2 5-90,-1 1-1,1 4 91,0-2 270,1 12-180,-1-7 90,1 15-90,-2-15 89,0 13-89,0-12 540,-1 25-540,0-18 539,-3 33-539,1-31 180,-1 21-270,3-25 179,-2 17-359,3-19 90,-2 12-90,2-18 0,0 6 0,0-9 90,0 6-90,0-9 450,0 5-90,0-9 449,0 3-359,0-5 180,0-2-540,0-1-90,-1-7 0,0 1 0,0-9 0,0 4 0,1-22 0,0 15 0,-1-23 0,1 20-90,-4-28 90,2 23 0,-4-23 0,3 29 90,-4-17-90,4 21 0,-3-11-90,4 19 90,0-6 0,2 10 0,0-2 0,1 7 0,4 6 90,-1 2 0,4 13-90,-4-4 360,4 27-271,-4-17 91,2 28-90,-4-27 0,1 32 0,-3-28 90,1 26-90,-1-32 90,0 22-90,0-25-90,0 14 0,0-22 90,0 7 0,1-12 0,0 5 0,-1-10 180,1 2-270,-1-4 89,0 0 1,0-1-90,1 0 0,-1 0-90,1 0 90,-1 1 0,1-1 0,0 1 0,0 1 0,-1-1 0,0 2 0,1-2 90,0 3-90,0-3 0,1 3 0,-1-3 0,1 2 0,-1-1 0,2 2 0,-2-2 0,1 4 0,-1-4 0,2 4 0,-2-4 0,1 4 0,-1-4 0,2 4 0,-2-4-90,1 1 90,-1-1 0,0 0 0,-1-1 0,1 2 0,-1-2 0,0 1 0,0-2 0,1 1 0,-1-1-89,2 0-271,0-1-1529,0-2 180,0 0-2339,4-7 2069,-1 2 1979,13-15 0,-7 8 0,8-8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26:03.273"/>
    </inkml:context>
    <inkml:brush xml:id="br0">
      <inkml:brushProperty name="width" value="0.06" units="cm"/>
      <inkml:brushProperty name="height" value="0.06" units="cm"/>
    </inkml:brush>
  </inkml:definitions>
  <inkml:trace contextRef="#ctx0" brushRef="#br0">1 60 6543,'6'2'0,"2"-1"0,5 1 0,4-1 0,5 0 0,6-1 0,5 0 0,4-1 0,4-1 90,30-3 0,11-1-90,-18 0 0,-1 0 0,20-1 0,-1 1 45,-19-1 0,-11 2-45,-19 2 0,14-2 0,-29 4 90,-3-1-90,-2 1 0,-3 0 90,2 0-90,-4 0 0,3 0 0,-7 1 0,3 0 0,-5 1 90,-1 1-90,-1-1 0,-4 4 0,0-2 0,-7 3-90,1-3-270,-19 5 180,8-3-359,-26 4 539,17-4 0,-12 0 0,10-1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26:03.824"/>
    </inkml:context>
    <inkml:brush xml:id="br0">
      <inkml:brushProperty name="width" value="0.06" units="cm"/>
      <inkml:brushProperty name="height" value="0.06" units="cm"/>
    </inkml:brush>
  </inkml:definitions>
  <inkml:trace contextRef="#ctx0" brushRef="#br0">1 53 5914,'6'-1'269,"1"0"-89,1-1-90,3 0 90,3 0-90,3-1 180,26-4-90,22 1 0,1-2 0,-4 4 0,0 1-1,2 0 1,2 0 0,1 1 0,3 0 0,2 1 0,2 0-90,1 0 0,5 1 0,-2-1 0,-18 2-90,28-1-353,-51 1 443,-4 0-90,-3 0 0,-5 0 0,3 1 90,-10-1 89,10 1-179,-17-1 90,7-1 0,-13 0 263,4 0-353,-7 0 0,3 0 0,-4 0 0,1 0 0,-1 0 0,-5 1 0,0 0-179,-11 4-1,1-2-540,-32 7 360,14-4-269,-40 6 269,29-7-45,-10 1 0,-2 0 135,-6-1 90,-1 0 1,0 0 100,-1-1-124,-19 1 0,26-3 1,0 1-1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26:07.360"/>
    </inkml:context>
    <inkml:brush xml:id="br0">
      <inkml:brushProperty name="width" value="0.06" units="cm"/>
      <inkml:brushProperty name="height" value="0.06" units="cm"/>
    </inkml:brush>
  </inkml:definitions>
  <inkml:trace contextRef="#ctx0" brushRef="#br0">116 124 5812,'-20'-3'102,"1"0"-5673,3 0 5571,2 1 1499,2 0-1499,-1-1 860,5 1-860,-2 1 0,6 0 0,5 1 3481,4 0-3121,29-1-270,-6 1 225,21-2 0,4-1-45,9 1-1,9-2 1,3 1 0,13-1 0,-20 2 0,11-2 0,-7 1-539,-10 1 0,1 0 359,18-1 0,10-1 0,-10 1 0,-17 0 0,-1 1 0,8-1 0,6 0 0,-6 1 0,-8 0 0,3 0 29,19-1 1,10 0 0,-9 1-75,-17 0 0,-1 0-394,1 1 1,5-1 0,-7 0 393,-13 1 0,-4 0-45,49-1 90,-6 0-90,-32 1 0,-1 0 0,26 0 45,-33 0 0,-3 0-45,11 0 0,11 1 90,-23-1-90,8 1 90,-26 0 729,-4 0-639,-5-1 90,-3 1 0,-4-1 1033,-1 0-673,0-1-990,-103 6 180,61-4 45,-27 4 0,0-1-135,28-1-90,-4-1-359,-20 1 359,9-1-135,-10 0 1,-1 0 224,-8 0 45,-1 1 0,-1 0 135,-2-1 0,9 2 0,-1-1 0,-11 1-1606,1 1 0,0 0 1696,2 0-65,8 1 1,2-1 64,13-1 0,-27 2 90,39-3-90,-18 0 0,31-1 90,-9-1-90,16 0 0,-2 0 0,12 0 3328,17-3-3328,3 0 193,42-4-103,-11 3-1516,25 0 0,7 0 1606,17 0 119,-16 1 1,16 0 0,-11 0-409,-20 1 1,0 0 258,19 0 0,11-1 0,-11 0-60,-18 1 0,-2 1 0,9-1 0,6 0 0,-6 1-90,-9 0 0,3-1 89,18 1 1,10-1 0,-10 1-90,-19-1 0,-2 1 30,13 0 0,8-1 0,-12 1 15,-24 0 0,-3 0-45,43 0 0,-3 1 0,-6-1 0,-13 1 0,-4 0 0,-15 0 0,8 0 0,-25 0 3151,-3 0-3151,-4 0 728,-3 0-728,-3 0 90,-3 0 180,6 0-90,-11 0 90,6 0-180,-14 0 90,-2 0-180,-9 0 0,-2 0 0,-4 0 0,-12 4 0,7 0 0,-18 3 0,16-3 0,-25 4 0,19-5-180,-27 3 0,22-5-810,-48 0 541,28-2-91,-19-1 0,-2 0 360,-2-1 90,3 0 1,0 1 89,8 0-90,-27 1 90,48 1 0,-14 1 0,32 0 0,-4 1 0,20-1 0,16 1 0,4-2 90,26 0-90,-11 0 179,54 1-89,-29 0 135,2 0 0,9 0 225,21 1 0,0 1-361,-23-2 1,1 0-448,27 2 1,-4-2 447,-5 0 90,-1-1-45,-9 0 0,1 0-135,17-1-335,-9 1 0,-2-1 425,-14 0-90,-9 0 0,-2-1 0,-6 1-125,28 0 125,-48 0 802,15 1-712,-25 0 90,11 0 0,-20-1 812,2 1-992,-8-1 346,-2 1-346,-2-1 0,-8 1 0,2 1 0,-11 0-90,7 1 0,-20 3 90,13-2-180,-21 2 0,19-3-270,-27 1 180,22-1-90,-28-1 270,28 0-269,-29 1 359,27-1-90,-24 0 0,30 0 90,-23 1 0,23-1 0,-18 1 0,23-1 0,-9-1 0,13 0 0,-7 1-90,12-1 90,0 1 0,9-1 0,10 2 0,2-1 90,31 0-90,-17-1 0,31 0 0,-28 0 0,20-1 0,-23 0 90,26-1-90,-27 1 0,21 0 0,-27 1 0,23 2 0,-21-1 90,27 1-90,-28 0 90,17 0 0,-22-1 0,11 1-90,-16 0 0,7-1 0,-12 0 89,3-1-89,-5 0 0,2 0 0,-4 0 90,3 1-90,-3-1 0,1 0 0,-2 0 0,1 0 630,-2 0-630,1 1 0,0 0 0,0 2 0,0 0 90,0 1 90,1 7-180,0-5 270,4 15-180,-4-13 180,4 8-180,-5-9 179,4 7-179,-3-7 180,2 8-180,-3-8 360,2 9-360,-2-7 90,1 8-90,-1-8 179,2 10-89,-2-11 0,1 8-90,-1-10 180,2 6-180,-2-7 0,1 5-90,-2-6 180,2 4 0,-2-3 270,1 6-361,-1-4 91,1 5-90,-1-5 0,2 5-90,-1-5 90,0 7-90,-1-9 0,0 4 90,0-5-90,0 4 0,0-4 0,0 5 0,0-4 90,0 2-90,0-2-90,0 4 90,0-5 90,2 4-90,-2-5 0,1 3 0,-1-4 0,1 3 0,0-2 0,0 4 90,0-4-90,0 4 0,0-3 0,1 5 90,-1-4-90,0 5 0,-1-5 90,1 2-90,-1-4 90,1 3-90,-1-1 0,2 3 0,-1-3 0,1 4 0,-1-3 90,2 9-90,-2-7 0,3 8 0,-3-9 0,1 3 90,-2-6-90,2 2 0,-2-2 0,2 3 0,-2-4 0,1 4 0,-1-3 90,1 4-90,-1-3 0,0 6 90,0-6-90,0 4 90,0-5 0,-1 5-90,0-5 90,-2 4-90,1-5 89,-1 3-89,1-3 0,-4 5 90,3-4-90,-5 4 0,4-4 0,-4 3 0,4-4 0,-6 4 0,6-3 0,-5 2 0,6-3 90,-4 1-180,3-1 90,-4 1 0,4-2 0,-7 2 0,5-1 0,-8 1 0,7-1 0,-8 2 0,7-2 0,-7 2 0,9-2 90,-5 0-90,5-1 0,-3 1 0,4-2 0,-1 1 0,1-1 0,-2 0 0,1 0 0,-3 1 0,3-1 0,-7 0 0,5 0 0,-6-1 0,7 0 0,-8-1 0,6 1 0,-10-2-90,10 1 180,-8-2-90,9 2 0,-6-1 0,6 1-90,-7-3 90,7 2 0,-6-1 0,7 0 90,-6-1-90,7 1-90,-7-1 90,8 1 0,-6-1 0,6 1 0,-5-1 0,6 2 0,-1-1 0,2 2 0,-3-2 0,4 2 0,-3-2 0,4 2 0,-1-1 0,1 1 0,-1-1 0,0 0 0,0 0 0,1 1 0,-1-1 0,1 0 0,-3-4 0,2 3 0,-3-3 0,3 4 0,-2-3 0,1 2 0,-4-3 0,3 3 90,-3-2-90,4 3-90,-4-2 90,3 1 0,-4-2 90,4 2-90,-4-2 0,4 3 0,-5-2 0,3 2-90,-8-1 90,7 1 0,-8 0 0,9 2 0,-5-1 0,6 1 0,-5 0 0,7 0 0,-1 0 0,2 0 0,0 0 0,0 1 0,-1 0-179,1 0-991,-2 3-269,2-1-2519,-3 3 1889,1-2 2069,-11 5 0,4-6 0,-7 2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26:25.146"/>
    </inkml:context>
    <inkml:brush xml:id="br0">
      <inkml:brushProperty name="width" value="0.06" units="cm"/>
      <inkml:brushProperty name="height" value="0.06" units="cm"/>
    </inkml:brush>
  </inkml:definitions>
  <inkml:trace contextRef="#ctx0" brushRef="#br0">1 185 5824,'6'0'270,"1"0"-181,10-1 1,-6 1-90,8-1 0,-7 0 0,11-1 0,-1 0 0,4 0 0,4 0 0,-9 1 0,29-3 90,-21 2 0,31-3-90,-27 1 180,38-4-180,-32 3 90,43-5-90,-49 7 90,24-4-90,-34 5 0,20-1 0,-23 1 0,14 0 0,-19 1 90,10-1-90,-11 1 180,15-2-180,-15 2 90,17-2-90,-18 2 0,8-1 0,-11 2 0,8-1 0,-7 1 0,11 0 0,-10-1 0,13 0 0,-9-1 90,23-1-90,-18 0 90,27-2-90,-29 3 90,17-1-90,-21 2 0,15 0 0,-16 1 0,16 1 0,-15-1 0,20 0 0,-15 0 0,18 0 0,-19 0 0,13-1 0,-14 0 90,16 0-90,-17 1 0,15 2 0,-19-2 90,10 3-90,-11-2 180,9 0-91,-8 0 181,18-2-180,-14 1 0,16-2-90,-18 0 0,10 0 0,-10 1 0,11-2 0,-12 3 0,16-2 0,-16 2 90,15 0-90,-12-1 0,23-1 0,-18 1 0,23-1 0,-24 1 0,15-1 0,-16 1 0,19-2 0,-21 3 0,19-2 0,-22 1 0,12 0 0,-13 0 0,18-1 0,-15 1 0,20-1 0,-19 1 0,23-2 0,-21 2 0,19-1 0,-22 1 0,17 0 0,-17 0 0,15 0 0,-17 0 90,20-1-90,-15 1 0,18 0 0,-19 1 0,18 0 0,-18 0 0,14 0 0,-19 0 0,7 1 0,-10-1 0,12 1 0,-12-1 0,18 0 0,-14 0 0,15 0 0,-15 0 0,13 0 0,-11 0 0,15 1 0,-16 0 0,19 1 0,-21-1 0,14 2 0,-15-2 0,18 2 0,-14-2 0,16 3 0,-16-3 0,4 0 0,-6 0 0,-1 0 0,0 0 0,5-1 0,-6 1 0,9 0 0,-10 0 0,17 1 90,-15-1-90,10 0 90,-13-1 0,12 0 0,-8 0-90,15 0 0,-16 0 0,16 0 0,-15 0 0,13-1 0,-15 0 90,15 0-90,-12 1 0,15-1 0,-16 1 0,23-1 0,-18 1 0,30 0 0,-28 1 0,14-1 0,-18 1 0,17 2 0,-15-3 0,15 3 0,-24-3 0,6 0 0,-9 0 0,10 0 0,-10 0 90,12 0 0,-12 0 270,9-1-181,-10 1 361,8-4-450,-7 3 180,6-4-180,-8 3 180,6-3-270,-6 2 90,6-3-90,-7 4 90,7-4-90,-6 3 90,5-2 0,-6 3 179,5-3-179,-5 3 90,3-2-180,-5 3 90,0-1 0,-2 1-450,0-1-5396,-1 2 5756,4-1 0,1-1 0,5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26:27.906"/>
    </inkml:context>
    <inkml:brush xml:id="br0">
      <inkml:brushProperty name="width" value="0.06" units="cm"/>
      <inkml:brushProperty name="height" value="0.06" units="cm"/>
    </inkml:brush>
  </inkml:definitions>
  <inkml:trace contextRef="#ctx0" brushRef="#br0">1 245 5914,'23'-2'269,"1"0"-179,0 0 0,0 0-90,0 0 90,1 0 0,-1 0 0,13 0 0,-9 1 180,33 0 180,-4 1-360,-1-1 269,15 0-269,-41 0 0,26-2-90,-31 2 90,23-1-90,-24 1 0,19 0 0,-24 1 0,21 1 0,-19-1 0,21 2 0,-21-1 0,18 1 0,-16-2 0,25 1 0,-24-1 0,28 1 0,-31-1 0,19 2 0,-22-1 0,5 0 90,0 1-90,-4-1 0,6 1 90,20 1 0,-20-2-90,27 1 0,-32-2 90,11 0-90,-15 0 90,11 0 0,-15 0 0,8-1-90,-11 0 0,11-1 0,-8 2 0,13-2 0,-11 1 0,20-1 0,-16 1 0,16-1 0,-18 1 0,14-1 0,-16 1 0,14-1 90,-16 1-90,18-2 0,-13 2 0,18-3 90,-17 2-90,14-2 0,-13 1 180,20-2-180,-19 3 270,21-5-180,-25 5 89,8-3-179,-13 3 90,0-1 0,1 0 0,12-2-90,-7 1 90,22-4-90,-19 4 0,17-4 0,-18 4-90,19-4 90,-18 4 90,24-4-90,-26 4 0,16-3 0,-19 3 90,17-4-90,-14 4 90,21-5-90,-22 5 0,15-3 0,-17 4 0,16-2 0,-16 3 0,14-2 0,-15 3 0,17 0 0,-14 2 0,16 0 0,-15 0 0,18 1 0,-17-1 0,17 2-90,-20-2 90,15 3 0,-15-1 90,14 2-90,-19-2 0,13 2 0,-14-2 0,9 1 0,-10-2 0,6 0 90,-6-1-90,10 1 90,-9-1-90,12 1 90,-12-2 0,8 0 0,-8 0 270,11 0-180,-9 0 359,19 0-449,-15 0 180,24 0-180,-21 0 0,17 0-90,-18 0 270,10-1-90,-11 1 539,20-1-359,-18 1 0,13 0 0,-14-1-1,1 1-89,0-1 0,0 0-90,0 0 0,7 0-90,-6 0-90,18 0 0,-20-1 90,19 0-90,-23 1 0,10 1 0,-14-1 0,8 1 0,-10 0-90,12 0 90,-12 0 0,10 1 0,-9-1 0,11 2 0,-9 0 0,10 0 0,-11-1 0,12 1 0,-10 0 90,18 0 0,-15 0 180,14-1-180,-13 0 179,19-1-179,-16-1 0,25-1-90,-26 0 90,16-2 0,-19 1 0,12-2 0,-14 2 0,8-2-90,-12 2-90,3-2 0,-6 2-2968,2-5 1259,-6 3-3598,-8-9 4284,-4 6 1113,-10-6 0,1 3 0,-3-1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27:23.159"/>
    </inkml:context>
    <inkml:brush xml:id="br0">
      <inkml:brushProperty name="width" value="0.06" units="cm"/>
      <inkml:brushProperty name="height" value="0.06" units="cm"/>
    </inkml:brush>
  </inkml:definitions>
  <inkml:trace contextRef="#ctx0" brushRef="#br0">11121 640 6273,'3'-1'540,"-1"-1"-270,-1 0-90,1 0 809,1-4-719,-1 3 450,0-6-450,-1 5 629,-1-4-539,-1 4 180,0-4-271,0 3 451,-1-8-540,0 6 0,-2-8-90,2 7 0,-2-4-90,1 5 0,-6-10 0,4 9 0,-7-9 0,6 10 90,-11-7 0,7 7 0,-10-7-1,10 7 1,-10-4-90,8 3 90,-16-7 0,13 6-90,-15-7 90,15 9-90,-18-8 0,16 7 0,-15-6 0,17 7 90,-15-7-90,15 7 0,-13-6 0,14 7 0,-9-4 0,9 5 0,-18-8 0,15 7 0,-24-7 0,23 8 90,-24-6-90,24 7 0,-18-3 0,19 3 0,-13-1 0,12 1 0,-14-3 0,12 3 0,-24-8 0,20 6 0,-29-8 0,31 8 0,-18-5 0,23 7 0,-16-5 0,17 5 0,-14-3 0,16 4 0,-17-2 0,13 2 0,-19-2 0,18 3 0,-27-3 0,21 2 0,-25-2 0,25 3 0,-16-2 0,18 2 0,-26-2 0,24 3 0,-22-2 90,25 2-180,-23-3 90,22 3 0,-29-2 0,30 2 0,-11-1 0,16 1 0,-11 0 0,11 1 0,-20 0 0,22 0 0,-12-1 0,15 1 0,-16-1 0,13 1 0,-17-1 0,15 0 0,-21 1 0,17 0 0,-29 0 0,27 0 0,-21 0 0,23 0 0,-14 0 0,15 0 0,-22 0 0,21 0 0,-22 0 0,23 0 0,-26 0 0,22 0 90,-24 0-90,25 0 0,-16 0-90,17 0 180,-24 0-90,22 0 0,-28 0 0,30 0 0,-21 0 0,23 0 0,-24 0 0,20-1 0,-20 1 0,23 0 0,-19 0 0,19 0 0,-15-1 0,20 1 0,-5-2 0,7 2 0,0 0 0,-1 0 0,0 0 0,0 0 0,-15 0-90,10 0 90,-20-1 0,20 1 0,-16 0 0,15 0 90,-21 0-90,21 0 0,-25 0 0,27 0 0,-17 0 0,19 0 0,-12 0 0,10 0 0,-21 0 0,18 0 90,-22 0-90,22 1 90,-24 0-90,21 0 90,-31 0-90,31 0 90,-23-1-90,24 1 0,-16 0 90,17-1 0,-28 1-90,24 0 0,-27 0 0,27 0 0,-30 2 0,27-2 0,-27 3 0,31-3 90,-29 3 0,28-2 269,-26 1-89,28-2 810,-28-1-810,25-1 179,-27-3-359,29 2 90,-30-5-90,28 3 0,-26-4-90,29 4 90,-25-5-90,24 4 0,-22-4 0,25 5 0,-25-3 0,22 4 0,-27-1 0,27 3 0,-33 1 0,28 2 0,-30 0 0,32 1 0,-8 0 0,12 0 0,0-1 0,0 1 0,-32 3 0,25-3 0,-36 4 0,40-4 0,-33 3 0,27-2 0,-32 3 0,34-4 0,-35 4 0,32-3 0,-30 3 0,35-4 0,-19 3 0,20-3 0,-28 2 0,27-2 0,-37 3 0,37-4 0,-27 2 0,30-2 0,-20 2 0,20-2 0,-31 3 0,28-3 0,-26 3 0,30-3 0,-28 2 0,27-2 0,-34 2 0,34-2 0,-23 1 0,25-1 0,-27 3 0,25-3 90,-24 3-90,28-2-90,-22 2 90,22-2 0,-19 2 0,23-3 0,-13 0 0,15 0 0,-29 1 0,23-1 0,-28 3 0,28-3 0,-20 3 0,16-2 0,-33 4 0,29-4 0,-25 4 0,32-3 0,-22 2 0,23-3 0,-25 3 0,28-4 0,-17 4 0,19-4 0,-21 3 0,18-2-90,-22 4 90,20-4 0,-30 4 0,24-3 0,-27 3 0,28-4 0,-17 2 0,19-3 0,-26 3 0,24-2 0,-23 1 0,26-2 0,-27 3 0,24-2 0,-27 2 0,27-2 0,-32 5 0,27-4-90,-45 7 180,42-6-90,-33 4 0,36-5 0,-33 4 0,32-4 0,-26 3 0,34-4 0,-25 3 0,26-3 0,-20 3 0,25-5 0,-21 3 0,20-3 0,-19 1 0,21-1 0,-13 1 0,14-1 0,-11 1 0,12-1 0,-21 0 0,20-1 0,-18 1-90,23-1 90,-11 0 0,10 0 90,-18-1-90,13 1 0,-17-2 0,16 1 0,-16-2 0,13 2 0,-35-3 0,31 3-90,-29-3 90,36 2 0,-13-1 0,14 2 90,-18-1-90,18 1 0,-23 1 0,23 0 0,-11 0-90,13 1 90,-17 1 90,11 0-90,-21 2 0,22-2 0,-15 1 0,17-1 0,-23 1 0,21-1 0,-20 0 0,23-1-90,-21 0 90,18-1 90,-17 0-90,20 0 0,-20 0 0,19 0-90,-17 0 90,20 0 0,-18 0 0,17 0 0,-18 1 90,19-1-90,-20 3 0,17-2 0,-20 2 0,21-2 0,-21 3 0,20-3-90,-17 4 90,21-4 90,-15 2-90,15-2 0,-10 2 0,15-1-90,-9 1 90,10-1 0,-9 2 0,11-2 0,-9 3 0,8-3 0,-8 4 0,9-4 0,-8 6 0,8-5 0,-7 4 0,8-5 0,-8 5 0,7-4 0,-7 4 0,7-3 0,-8 5 0,8-4 0,-7 5 0,9-4 0,-8 8 0,7-5 0,-6 8 0,7-8 0,-4 10 0,4-9-90,-3 9 180,6-10-90,-5 10 0,4-9 0,-3 9 0,5-11 0,-4 9 0,4-9-90,-3 9 90,3-9 90,-1 10-90,2-8 0,-1 8 0,2-9 0,0 9 0,1-9 0,1 6 0,0-8 0,5 6 0,-2-6 0,7 5 0,-5-6 0,5 3 0,-4-3 0,10 5 0,-8-6-90,10 6 90,-9-6 90,18 5 0,-10-4-90,32 4 0,-24-5 0,28 3 0,-27-4-90,21 2 90,-21-3 90,28 5-90,-28-5 0,31 5 0,-34-5 0,22 3 0,-24-4 0,18 1 0,-15-2 0,29 0 0,-27-1 0,25 0 0,-29 0 0,19 0 0,-22 0 0,22 0 0,-26 0 0,14 0 0,-1 0 0,-5 0 0,7-1 0,-2-1 0,-6 0 0,20-2 0,-18 2-90,29-2 90,-28 2 0,33-2 0,-36 2 90,21-1-90,-25 1 0,20-2 0,-19 3 0,18-3 0,-20 3-90,19-2 180,-19 2-90,16-1 0,-19 1 0,12 0 0,-14 0 0,11 1 0,-14 0 0,13 0 0,-11 0 0,22-1 0,-17 1 0,19-2 0,-18 1 0,13 0 0,-12 0 0,19 1 0,-19-1 0,18 1 0,-21 0 0,12 0 0,-11 1 0,23 0 0,-19 0 0,38 1 0,-31-1 0,29 0 0,-29 1 0,31 2 0,-30-2 0,29 3 0,-32-3 0,33 3 0,-29-2 0,29 3 0,-31-4 0,31 3 0,-29-3 0,26 3 0,-31-3 0,24 1 0,-24-2 0,22 2 0,-25-2 90,29 0-90,-24 0 0,29-1 0,-28 0 0,33 0 0,-29 0 0,38 0 0,-43 1 0,23 0 0,-30 0 0,4 0 0,-9 0 0,-1 0 0,-1 0 0,15 1 0,-10-1 0,13 2 0,-13-2 0,21 1 0,-14-1 0,37 2 0,-36-1 90,23 1-90,-27-1-90,13 1 90,-16 0 0,23 1 0,-20-1 90,22 3-180,-22-3 90,29 5 0,-23-4 0,36 5 0,-37-5 0,25 5 0,-30-5 0,24 4 0,-23-3 0,23 3 0,-25-4 0,19 2 0,-16-3 90,31 4-90,-26-4 0,39 3-90,-39-3 90,26 2 0,-31-3 0,26 2 90,-25-1-180,26 3 90,-26-3 0,23 3 0,-18-3 0,39 3 0,-32-3 0,50 1 0,-49-2 0,33 1 0,-39-2 0,21 3 0,-24-2 0,27 3 0,-29-3 0,35 4 0,-36-4 0,24 3 0,-26-3 0,27 3 0,-25-3 0,22 3 0,-27-3 0,18 3 0,-21-3 0,14 3 0,-20-3 0,12 3 0,-12-3 90,14 3-180,-13-2 90,20 2 0,-15-3 0,20 3 0,-19-3 0,20 1 0,-19-2 0,16 1 0,-20 0 0,20 0 0,-17 0 0,22 1 0,-20-1 0,31 1 0,-23-1 0,28 2 0,-29-2 0,29 3 0,-28-3 0,24 3 0,-29-2 0,23 2 0,-22-1 0,32 3 0,-31-4 90,25 2-90,-26-3-90,17 1 90,-17-2 0,26 0 0,-26-1 0,30 1 0,-33-1 0,20 1 0,-23-1 0,16 1 90,-14 0-90,31-1-90,-24-1 90,27-1 0,-28 1 0,29-4 0,-29 3 0,30-3 0,-35 3 0,16-1 0,-21 2 0,13-1 0,-12 1 90,27-2-90,-19 2 0,31-1 0,-27 0-90,38-2 90,-32 2 0,43-4 0,-46 4 90,18-2-90,-27 2 0,0 0 0,-1 0 0,22-2 0,-17 2 0,28-3 0,-30 2 0,30-3 0,-28 3 0,25-5 0,-30 4 0,19-5 0,-23 5 0,15-4 0,-21 5 0,17-3 0,-15 4 0,18-3 0,-16 2 90,16-1-90,-14 0 0,26-3 0,-22 3 90,29-6-90,-30 5 90,18-3-90,-22 4 90,17-3-90,-17 4 0,16-3 0,-18 4 90,21-4-90,-18 3 0,27-4 90,-27 3-90,19-3 0,-22 4 0,10-3 0,-12 3 90,9-3-90,-10 3 0,15-3 0,-14 2 0,22-3 0,-20 4 0,15-4 0,-17 4 0,15-3 90,-15 3-90,13-3 0,-15 3 0,10-2 0,-9 2 0,18-3 0,-15 4 89,25-4-89,-23 3 0,19-2 0,-19 3 0,18-5 0,-19 4 90,17-4-90,-19 4 90,9-3-90,-10 3 90,21-2-90,-18 3 0,18-2 0,-21 3 0,11-1 0,-10 1 0,18-2 0,-16 2 0,15-1 0,-19 0 90,15-1-90,-14 2-90,18-3 90,-19 4 0,13-2 0,-15 2 0,8 0 0,-10 0 90,10 0-90,-11 0-90,8 0 90,-10-1 90,5 1-90,-6 0 0,11 1 0,-9-1 0,10 2 0,-11-1 0,6 2 0,-6-2 0,8 3 0,-8-3 0,9 4 0,-9-4 0,2 3 90,-3-3-90,3 4 0,-3-1 90,8 6 0,-7-5-90,5 4 0,-7-5 180,7 2-90,-7-3 180,10 1-180,-8-2 0,7-2 0,-7-1 0,8 0-90,-7-1 0,7 0 0,-7 1 0,5 0 0,-5 0-90,10 2 180,-9 0-90,7-1 0,-7 0 0,1 0 0,-1 0 0,6 0 0,-4-1 0,7 0 90,-8-1-90,11-4 90,-11 2-90,13-6 0,-14 4 0,8-4 0,-10 5 89,7-5-89,-7 4 0,8-7 0,-8 6 0,10-13 0,-10 11 90,6-10-90,-7 9 0,6-11 0,-6 10 0,5-10 0,-6 12 90,4-11 0,-6 10 0,4-13-90,-5 13 90,0-5-90,-2 7 90,1-12-90,-1 9 0,0-12 0,-1 12 0,0-6 0,0 7 90,-1-11-90,1 10 90,-3-12-90,2 12 90,-2-7-90,1 10 0,-3-9 0,3 8 0,-5-8 0,5 9 0,-4-7 0,4 7 0,-5-10 0,4 10 0,-3-8 0,4 10 0,-4-7 0,2 7 0,-4-5 0,4 5 0,-10-7 0,5 6-90,-12-8 90,10 7-1259,-18-5-270,12 6-5397,-38-2 4587,24 5-748,-43-3 3087,30 1 0,-17-3 0,17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26:33.490"/>
    </inkml:context>
    <inkml:brush xml:id="br0">
      <inkml:brushProperty name="width" value="0.06" units="cm"/>
      <inkml:brushProperty name="height" value="0.06" units="cm"/>
    </inkml:brush>
  </inkml:definitions>
  <inkml:trace contextRef="#ctx0" brushRef="#br0">104 208 6813,'-3'0'1529,"0"0"-989,1 0 0,1 0-1,0 0-89,0 0 539,-1-2-719,2 2 180,-1-2-270,0 2 0,1-1 0,0 0 270,0-1-271,0 0 541,0-2-540,0 1 0,0-3-90,0 2 90,0-5-180,0 4 90,0-7-90,0 7 90,0-4-90,0 4-90,1-5 90,1 5 0,4-7-90,-1 6 90,10-10 0,-6 7 0,9-6 0,-9 8 0,6-5 0,-8 7 0,4-4 0,-7 6-90,1 0 90,-2 2 0,2 0 0,-2 0 0,5 1 0,-3 0 0,6 0 0,-5 0 0,6 0 0,-6 0 0,4 1 0,-7 0 90,2 1-90,-3-1 0,2 2 0,-2-1 0,2 3 0,-1-2 90,3 3-90,-3-2 0,5 3 0,-3-3 0,2 1 0,-4-2 0,3 2 0,-3-1 0,4 2 0,-4-4 0,1 4 0,-2-4 0,3 5 0,-2-3 0,1 1 90,-2-2-90,1 0 0,0 0-90,0 0 90,0 0 0,3 3 0,-2-3 0,2 3 0,-3-3 0,1 1 90,-2-1-90,4 2 0,-4-2 0,2 1 0,-1-1 0,2 0 0,-2-1 0,3 1 0,-3-1 0,1 0 0,-2-1 0,0 1 0,-1-1 0,1 0 0,-1 0 0,1 1 0,-1-1 0,1 0 0,-1 0 0,3 1 0,-2 0 0,3 0 0,-3-1 0,2 0 0,-3-1 0,2 0 0,-2 0 89,1 0-89,0 0 90,2-1 0,-1 0 90,8-3-90,-5 1 0,6-3-90,-5 2 90,7-4-90,-7 3 0,8-5 0,-10 6 0,6-4 90,-7 4-90,5-5 0,-5 5 0,5-5 0,-5 4 0,6-4 0,-6 3 0,5-4 0,-5 4 0,4-5 0,-5 6 0,4-5 0,-5 6 0,2-2 0,-2 3 0,2-2 0,-3 2 0,4-2 0,-4 3 0,4-3 0,-2 3 0,3-3 0,-3 3 0,2-2 0,-4 2 0,3 0 0,-3 0 0,1 1 0,-1 1 0,2 0 0,-1 0 0,3 0 0,-2 1 0,5-1 0,-5 0 0,3 0 0,-4 0 0,1 0 0,-1 0 0,-1 1 0,-1-1 0,0 2 0,0-1 0,-1 0 0,0-1 0,0 0 90,0 0-90,0 0 0,0 0 0,0 0 0,0 0 0,0 0 90,0 0-90,0 0 90,-1 0-90,1 0 0,-2 0 0,2 0 0,-1 0 0,1 0 0,0 0 0,0 0 0,0 0 0,0 0 0,-2 1 0,2 0 0,-4 1 0,3-1 0,-4 2 0,4-2 0,-3 2 0,3-2 0,-3 2 0,3-1 0,-3 2 0,2-2 0,-2 2 0,1-2-90,-1 3 180,2-3-90,-3 4 0,4-4 0,-4 3 0,4-3 0,-5 2 0,4-2 0,-3 4 0,2-4 0,-4 5 0,4-2 0,-4 3 0,4-3 0,-3 3 0,4-5 0,-4 3 0,5-4 0,-2 1 0,3-3 0,-1 2 0,1-2 0,-2 1 0,2 0 0,-2 1 0,1-1 0,-2 2 0,2-2 0,-1 1 0,1 0 0,-2 0 0,2 0 0,-3 0 0,3-1 0,-4 1 0,3 0 0,-4 0 0,5 0 0,-2-1 0,3 0 90,0-1-90,0 0 0,0 0 0,0-1 0,-1-1 0,-1 1 0,1-1 0,-2-1 90,2 1 0,-1-3 0,2 2 180,-3-3-180,3 3-1,-2-4-89,1 5 90,-2-3-90,2 2-90,-3-2 90,2 2 0,-1-2 0,2 4 0,-2-3 0,2 3 0,-2-4 0,2 3 90,-2-3-90,2 3 0,-2-2 0,2 2 0,-2-1 0,1 1 0,-3-1 0,3 2 0,-4-2 0,4 2 0,-4-3 0,3 3 0,-3-2 0,4 2 0,-4-2 0,3 2 0,-2-1 0,3 1 0,-4 1 0,4-1 0,-4 1 0,4 0 0,-5 0 0,4 0-90,-4 1 90,3-1 0,-3 1 0,4 0 0,-5 2 0,5-1 0,-8 3 0,5-2 0,-7 4 0,8-4 0,-7 3 0,7-3 0,-7 3 0,9-4 0,-4 2 0,4-3 0,-6 2 0,3 0 0,-8 4 0,7-3 0,-6 3 0,7-3 0,-5 2 90,6-3-90,-6 2 0,8-3 0,-4 1 0,5-2 0,-4 2 0,3-1 0,-4 3 0,4-2 0,-4 5 0,4-4 0,-4 6 0,4-4 0,-5 8 0,5-7 0,-3 6 0,4-6-90,-4 9-179,4-7-1710,-4 12 450,4-11-3958,-2 11 4138,3-11 1349,0 3 0,5-10 0,0-2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24:07.194"/>
    </inkml:context>
    <inkml:brush xml:id="br0">
      <inkml:brushProperty name="width" value="0.06" units="cm"/>
      <inkml:brushProperty name="height" value="0.06" units="cm"/>
    </inkml:brush>
  </inkml:definitions>
  <inkml:trace contextRef="#ctx0" brushRef="#br0">1 208 5824,'19'-2'180,"2"0"-90,1 0-1,1 0 1,1 0 0,2 0 0,0 0 0,2-1 90,25-2-90,-6 0-90,9-2 90,-7 1-90,-22 2 90,24-3-90,-27 3 0,20-2 90,-25 4 0,23-3 0,-18 2 90,37-3-90,-32 2 90,31-4-90,-32 4-1,20-3-89,-21 3 90,23-4 0,-25 4-90,15-2 0,-24 4 0,12-1 0,-16 2 0,12-1 0,-13 2 90,18 0-90,-13-1 180,27 0-90,-24-1 0,20 0-90,-21 0 180,18-1-180,-18 1 0,13 0 0,-18 1 90,8 0-90,-8 0 180,17 0-90,-12-1 180,28-2-180,-24 1 0,21-2-90,-24 3 90,16-3-90,-19 3 0,10-1 0,-16 2 0,4 0 0,-7 0 0,10 0 0,-8 1 89,12-2-89,-9 0 180,17-2-180,-12 1 90,15-2-90,-16 2 90,12-1-90,-15 2 0,9-1 0,-14 3 0,7 0 0,-6 0 0,8 2 0,-6-1 90,16 0-90,-12 0 90,16-1-90,-16 0 90,13 0-90,-15 0 0,9 1 0,-14 0 0,5 2 0,-6-1 0,5 3 0,-6-2 0,8 5 0,-5-3 0,9 4 0,-8-4 0,6 1 0,-7-2 0,9 3 0,-9-4 0,7 2-270,-11-2-2518,7 2 1978,-7-3 810,3 1 0,-7-2 0,-1-1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26:35.962"/>
    </inkml:context>
    <inkml:brush xml:id="br0">
      <inkml:brushProperty name="width" value="0.06" units="cm"/>
      <inkml:brushProperty name="height" value="0.06" units="cm"/>
    </inkml:brush>
  </inkml:definitions>
  <inkml:trace contextRef="#ctx0" brushRef="#br0">36 354 6363,'-1'-10'1260,"0"1"-901,0 0 1,-1 0-90,0 1 0,0 0 0,0 1 180,0-2-1,-1-2-269,0 3 180,1-1-180,1 7 899,1-5-539,1 4-360,1-3 0,0 3 0,0 1-90,0 0 89,0-2-179,0 3 0,-1-2 0,0 2 0,-1 1 90,0 3 0,0-1 0,0 4 270,1 12-90,0-4 809,0 30-719,-1-20 180,0 24-360,-1-23 269,-1 30-359,0-25 270,-2 26-270,1-29 90,-1 26-180,1-26 90,-2 26-90,3-34 0,-2 12 0,3-21 360,0 6-180,1-11 90,0 3-91,0-8 1,2-10-180,-1 1-90,2-27 90,-1 15-90,3-39 90,-2 29 0,0-32 0,-1 31 0,0-21 0,0-7-90,0 17 90,0-7 0,0 28 0,0 7 0,1-8 0,-1 11 0,2-8 0,-2 12 0,2-6 0,-3 10-89,0-2 89,-1 3 0,0 2 0,1 4 0,1 12 0,0-3 0,2 19 89,-1-12-89,0 28 90,-2-21-90,-1 37 90,0-34-90,-3 28 90,1-28 0,-3 34-90,2-30-90,-1 29 90,2-34 90,1 24-90,1-27 0,0 14 0,0-24 90,0 6 0,0-13 180,0 6-180,1-11 90,1 2-90,-1-6 90,0-5-180,1-1 0,0-12 0,0 5-90,1-28 90,0 16-180,3-48 180,-3 36 0,0-12 0,1-2-90,0 2-1606,-1 0 0,1 0 1696,-2 0-26,3-32 26,-3 38 0,2-35 0,-2 43 0,2-26 0,-3 42 0,0-10 0,-1 21 3289,0 0-3289,0 9 0,2 19 0,-2-2 129,1 31-129,-1-15 0,-4 50 0,2-36 45,0 9 0,-1 0 45,0-5-90,1 4 0,-1 0 0,0-10 0,-1 35 0,2-47 0,1 7 0,0-16 0,0-3 0,0-2 0,0 11 0,0-14 90,1 9 0,0-19 90,0 2-90,1-6 89,3-6-179,-2-1 0,4-11 0,-2 4 0,4-20 0,-3 12-89,4-24 89,-4 18-90,5-38 90,-5 28 0,6-39-90,-7 36 90,2-38 0,-4 39 0,1-26 0,-4 41-90,0-11 90,0 21-90,-4 3 90,2 15 0,-4 19 0,4-4 0,-1 36 0,2-24 0,2 36 0,1-34 0,3 38 0,-2-34-90,4 47-90,-4-49-989,3 30-1,-2-38-2248,2 14 1349,-2-22-2878,2 5 4011,-3-17 936,0-4 0,-3-11 0,1-4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26:38.008"/>
    </inkml:context>
    <inkml:brush xml:id="br0">
      <inkml:brushProperty name="width" value="0.06" units="cm"/>
      <inkml:brushProperty name="height" value="0.06" units="cm"/>
    </inkml:brush>
  </inkml:definitions>
  <inkml:trace contextRef="#ctx0" brushRef="#br0">330 106 5914,'29'-3'269,"0"0"-5929,2 0 5750,1 0-90,1 0 1301,51-3-1301,-42 4 875,56-2-875,-75 4 0,15 0 0,-29 1 3346,4 0-3346,-8 0 138,0 1-138,-5 0 90,-7 0-90,0 0 0,-12 1 0,5-2 0,-27 0 0,15-1 0,-18 0 0,15 0-90,-38 0 90,21 0 0,-10-1 0,0 0 0,5 0 45,0 0 0,2-1-45,13 1 90,-20-1-90,38 2 0,-7 0 90,16 0 0,2 0-90,10 0 270,22 0-270,-5 0 90,34 0 0,-18-1 0,60-2 0,-39 0-45,1 1 0,0-1-45,1-1 45,2 1 0,1-1-45,0 0 45,-5 0 0,-2 1-45,-7-1 0,10 0 0,-22 2 0,-5 0 0,-3 0-3392,-3 1 3392,-5 0 0,7 0 0,-12 1 90,6 0-90,-15 0 90,2 0-90,-5 0 3571,-1 0-3571,-7 0 0,1 1 90,-5-1-90,-5 0 0,2 0 0,-15 1 0,7 0 0,-34 3 0,20-2 0,-15 0 0,-3 1 0,-4-1 0,-4 0 0,-2 0 0,-7 0-290,8-1 0,-1 0 290,-13-1 0,2-1 0,0-1 0,3 1 0,5-1 0,3 0 0,22 1-90,-17-1 90,44 2 90,20-1-1,9-1 1,43-1 0,-12 0 0,3 0 0,2 1 0,19-2-1645,12 1 1,3-1 1554,8 1 30,-24 0 0,10 0 0,-9 1-161,27 0 131,-6-1 0,-2 2 90,-8 0-90,-6 1 0,-2 0-90,-3 0 135,-11 0 0,-3 1-45,-15 0 432,22 1-342,-38-1 180,10 1-180,-26-1 179,-1 0-269,-9 0 3350,-10 1-3350,-1 0 347,-23 2-347,12-1 52,-27 2-52,19-1 0,-50 3 0,32-4 0,-5 0 0,-1 0 0,-8-1-45,-11 1 0,-4 0 45,-8 0-435,1 0 1,0-1 434,2 1 0,6 0 0,2-1 0,6 0-314,11 0 0,6-1 314,15 1 0,-18-1 0,32-1 0,-9 0 0,21 0 0,-4 0 0,9 0 894,-1-1-894,5-1 693,7 0-693,2 1 0,23-2 0,-3 1 0,42-2 0,-16 1 45,14 0 0,3 0-45,7 0 90,13-1 0,-1-1-90,-14 2-223,-7-1 1,-2 1 222,-12-1 90,41-3 0,-53 4 161,27-4 19,-44 4 539,12-1-629,-22 2 180,8-2-270,-17 3 619,4 0-709,-6 1 115,1 0-115,-4 0 0,2 0 0,-3 0 0,1 0 90,-1 0 0,0 0 90,-1 1 89,1 2 91,1 0 0,-1 3 719,3 5-629,-1-1 720,4 16-901,-4-11 271,3 15-360,-4-15 270,0 15-270,-2-11 539,-2 33-539,-1-21 630,-3 55-630,4-42 359,1 47-359,3-44 45,3 2 0,1 1-45,2 1-45,2 4 0,2-1-45,0-12-1,10 31-89,-12-45 90,7 17-90,-10-25 180,4 9-90,-8-19 450,0 3-360,-2-7 90,-4 1-270,0-5 90,-5 1-90,4-3 0,-2-1 0,4 0-90,0-1 0,3 1-630,0-4 91,0 1-4139,2-13 2250,-1 6-2340,1-14 2790,-3 12 2068,-6-10 0,0 11 0,-4-4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26:38.613"/>
    </inkml:context>
    <inkml:brush xml:id="br0">
      <inkml:brushProperty name="width" value="0.06" units="cm"/>
      <inkml:brushProperty name="height" value="0.06" units="cm"/>
    </inkml:brush>
  </inkml:definitions>
  <inkml:trace contextRef="#ctx0" brushRef="#br0">39 113 6183,'-9'-3'1260,"1"1"-811,1 0-89,1 0 0,2 0 0,1 1 539,2-1-539,7-2-180,11-1 450,38-5-271,-5 3 540,39 0 1,9 0-360,1 2-1158,-26 2 0,11-1 1,-9 1 931,-22 2 1,0-1 164,16-1 1,8 0 0,-8 0-468,-15 1 1,-1 0 167,44-3 0,-4 1-90,-17 1 0,-11 0 0,-3 0 0,-8 1 269,37-2-179,-64 4 0,12-1-90,-29 1 2839,-2 2-2929,-10-1 249,-13 3-249,4-1-180,-9 1-89,13-2-1081,-3-1 91,6 0-360,1-2-270,2 1-90,1-1 270,2 0 1709,3-4 0,-1 0 0,4-2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27:33.229"/>
    </inkml:context>
    <inkml:brush xml:id="br0">
      <inkml:brushProperty name="width" value="0.06" units="cm"/>
      <inkml:brushProperty name="height" value="0.06" units="cm"/>
    </inkml:brush>
  </inkml:definitions>
  <inkml:trace contextRef="#ctx0" brushRef="#br0">29 885 5739,'2'-5'9,"1"0"-4,0 0 21,-1 0-1,1 0-5,0-4 70,0 3 0,2-5-90,-3 5 0,2-4 0,-2 4 0,5-7 0,-2 5 90,8-13-90,-6 10-90,13-15 90,-11 14 0,9-13 90,-9 14-90,10-13 0,-9 12-90,11-9 90,-10 12 90,9-6-180,-6 6 180,28-15-90,-22 13 0,26-13 0,-28 16 0,12-6 0,-12 7-90,17-7 90,-17 8 0,19-6 90,-18 7-90,20-5 0,-12 4 89,59-13-89,-41 8 45,6 0 0,-1 0-45,-8 1 0,29-7 0,-32 9 0,34-8 0,-39 8 0,24-4 90,-36 8-90,22-4 0,-22 5 0,30-5 0,-28 4 90,27-3-90,-24 3 0,19-3 0,-19 3 90,26-4-90,-27 4 0,19-4 0,-28 6 0,9-2 0,-12 2 0,12-1 0,-12 2 0,15-2 90,-13 1 270,26-4-270,-18 3 180,35-6-270,-32 5 0,24-6 0,-27 6 0,13-3 0,-17 3 0,16-1 0,-17 2 0,14-2 0,-16 3 90,26-3-90,-18 2 0,40-5 0,-33 4 0,32-3 0,-33 3 0,29-3 90,-30 4-90,21-3 0,-31 4 0,18-1 0,-19 2 0,19-2 0,-18 2 180,32-1-90,-22 0 179,33-2-179,-30 2 0,36-3 0,-33 4-90,30-3 0,-38 3 0,27-2 0,-27 2 0,22-2 0,-26 2 0,18-1 0,-16 1 0,35-2 0,-28 2 0,32-3 0,-33 3 0,20-1 0,-22 1 0,39-1 0,-37 2 0,32-2 0,-39 2 0,27-3 0,-24 3 0,28-3 0,-29 2 0,20-1 90,-20 1-90,25-3 0,-27 3 0,24-2 0,-32 2 90,13 0-90,-18 0 180,13 0-180,-12 0 90,15-2-90,-12 2 90,22-1 0,-15 1-90,22-2 90,-22 2-90,23 0 90,-22 0-90,23 1 0,-25 0 0,20-1 0,-17 1 0,34-1 0,-26 1 0,30-1 0,-31 1 0,30-1 0,-30 0 0,35 1 0,-40 0 0,22 0 0,-26 0 0,29-1 0,-24 1 0,32-2 0,-28 0 0,40-2 0,-33 1 0,33-1 0,-39 1 0,19 0 0,-23 0 0,25 0 0,-27 1 90,32 0-90,-32 0 90,29 1 0,-26 0 269,26 1-269,-20 0 270,45 0-270,-37 0 0,39 0-90,-42 0 0,28 0 90,-28 0-45,12 1 0,2-1 45,-2 2-45,3-1 0,1 0 45,-10 0-90,34 1 90,-34 0 0,48 1-90,-48-1 90,36 2 0,-49-1 89,31 2-179,-33-3 90,25 4 0,-32-3-90,19 1 0,-18-1 90,48 2-90,-37-2 90,43 3 0,-46-3 270,22 2-180,-23-2 90,23 3-180,-25-3 0,35 5 0,-31-3 359,48 5-179,-45-5 90,38 5-270,-39-6 90,26 3 0,-27-2 269,33 3-269,-36-3 90,34 4-180,-41-6 0,21 3-90,-26-4 90,12 2-90,-13-2 0,22 3-90,-19-3 90,26 3 0,-23-3 0,33 3 0,-26-2 0,30 4 90,-31-3 540,36 6-360,-32-3 179,49 9-449,-48-8 90,37 9-90,-39-8-90,40 9 180,-37-8-180,35 9 90,-40-10 90,20 5-90,-23-6 0,25 9 0,-28-9 90,26 12-90,-31-12 0,9 6 0,-16-7 0,12 6 0,-10-5 0,22 13 0,-22-12 90,22 12-90,-22-12 180,16 8 0,-17-8 180,17 12-270,-15-10-90,15 14 0,-17-12 90,4 5-90,-6-5 0,0 0 0,0-1 90,6 6-90,-5-5 0,15 13 0,-16-12 90,9 6-1,-13-11 361,10 9-360,-8-6 180,15 16-270,-16-14 90,14 18 0,-15-17-90,9 12 0,-11-15 90,5 7-90,-6-8 0,7 9 0,-8-10 180,6 10-90,-8-12 180,3 13-180,-5-10-1,2 11-89,-3-10 90,1 16-90,-1-14 0,1 12 0,-1-14 90,-1 10-90,0-11 180,-3 12-90,0-13 0,-4 9-90,1-9 180,-7 11-180,4-10 0,-8 10 90,9-11-90,-13 11 0,11-10 0,-16 13 0,15-13 0,-12 7 0,12-10 0,-12 8 0,10-7 0,-14 9 0,14-11-90,-10 7 90,11-8 0,-12 7 0,10-6 0,-18 7 0,17-8 0,-14 5 0,14-6 0,-10 2 0,10-3 90,-17 4-90,16-4 0,-20 4 0,20-5 0,-15 3 0,16-4-90,-18 2 180,15-1-90,-23 2 0,23-2-90,-24 2 90,23-2 0,-18 2 0,18-3 90,-23 3-90,20-3 0,-22 3 0,22-3-90,-28 3 90,22-3 0,-27 2 0,27-2 0,-32 1 0,28-2 0,-40 2 0,40-2 0,-27 2 0,32-1 0,-31 2 0,26-2-90,-46 3 90,41-3 90,-37 1-90,36-2 0,-42 1 0,37-2 0,-51 0 0,54 0 0,-36-2 0,41 1 0,-35-1 0,34 1 0,-28 0 0,37 1 0,-25 0 0,26 0 0,-20 0 0,25 0 0,-23-1 0,20 0 0,-39-1 0,31 1 0,-32 0 0,32 0-90,-37 1 90,33 0 0,-45 0 0,47-1 0,-28 0 0,34 0 90,-27-1-90,27 0 0,-37-2 0,35 2 0,-15-2 0,19 2 0,1 1 0,-2 0 0,-24 0 0,18 1 0,-29 0 0,32 0 0,-18 1 0,20 0 0,-30 2 0,28-2 0,-31 1 0,30-1 0,-40 0 0,33 0 0,-49 1 0,50-2-90,-20 1 90,16-1 0,-12 1 0,10-1 0,-22 2 0,38-1 0,-26 0 0,27 0 90,-33 3-90,27-2 0,-41 3 0,41-3 0,-27 3 0,33-3 0,-17 2 0,19-2 0,-26 2-90,24-2 90,-37 3 0,33-3 0,-44 5 0,38-4 0,-32 3 0,35-2 0,-32 3 0,32-4 0,-37 3 0,42-4 0,-23 0 0,28 0 0,-26 0 0,22-1 0,-30 2 0,28-1 0,-39 4 0,31-3 0,-33 3 0,39-2 0,-29 3 0,30-4 0,-33 4 0,36-5 0,-23 3 0,25-3 0,-33 3 0,24-3-90,-60 5 90,47-3 0,-49 4 0,49-4 0,-46 4 0,47-5 0,-49 4 0,58-5 0,-26 0 0,37-1 0,-26-1 0,26 1 0,-41 0 0,34 1 0,-35 1 0,32-1 0,-40 4 0,37-2 0,-29 2 0,40-3 0,-21 1 0,27-2 0,-20 0 0,27-1 0,-12-1 0,15 0 0,-17 0 0,11 0 0,-32 1 0,24-1 0,-27 2 0,28-1 0,-22 1 0,26 0 0,-20-1 0,27-1 0,-11 0 0,14-1 0,-7 0 0,6-1 0,-13-2 0,12 1 0,-19-2 0,18 2 0,-15-1 0,14 2 0,-20-2 0,16 3 0,-27 0 0,26 0 0,-19 1 0,20 0 0,-22-1 0,19 1 0,-31-3 0,30 1 0,-21-3 0,23 3 0,-23-4 0,20 2 90,-36-4-90,31 4 0,-18-1 0,10 2 0,10 2 0,-6-2 0,6 0 0,3 1 0,1-1 90,0-1-180,12 2 90,-4-1 0,10 2 0,-5-2 0,5 2 0,-8-1 0,5 1 0,-13 0 0,9 1 0,-13 0 0,12 0 0,-10-2 0,12 1 0,-8-1 0,12 1 0,-5-2 0,6 1 0,-4-1 0,6 2 90,-7-3-90,6 3-90,-11-3 90,8 3 0,-9-1 0,7 1 0,-15-2 0,10 2 0,-24-2 0,19 2 0,-20-1 0,19 1 0,-22-2 0,21 2 0,-24-2 0,27 2 0,-14-1 0,19 0 0,-13 0 0,13 1 0,-9-1 0,13 0 0,-13 0 0,11 0 0,-19-3 0,17 3 0,-13-3 0,14 2 0,-10-2 0,12 2 0,-8-2 0,12 3 0,-5-3 0,6 3 0,-6-4 0,7 3 0,-2-2 0,4 2 0,0 1 0,0 0 0,-4-3 0,3 2 0,-4-3 0,4 4 90,-4-3-90,4 3 0,-5-3 0,4 2 0,-7-2 0,5 3 0,-8-4 0,8 3 0,-5-2 0,6 3 0,-5-3 0,5 2 0,-5-2 0,6 2 0,-7-4 0,5 3 0,-9-3 90,7 4-90,-15-6 0,10 3-90,-18-6 90,17 7 0,-10-5 0,14 5 0,-8-4 0,11 4 0,-7-3 0,9 4 0,-8-5 0,8 5 0,-8-4 0,8 4 0,-6-5 90,6 5-90,-5-5 0,5 5 0,-6-6 0,6 5-90,-10-9 90,8 8 90,-8-7-90,8 7 0,-9-6 0,8 6 0,-5-5 0,9 7-90,-2-4 90,5 4 0,-1-4 0,2 4 90,1-5-180,0 5 90,0-6 0,0 6 0,-1-2 0,1 3 0,0 1 0,-1 0 0,1-1 0,0 2 0,0-2 0,0 1 0,0-2 0,0 1 0,0-4 0,0 3 0,-1-8 0,1 6 0,-1-5 0,1 5 0,-1-6 0,1 6 0,0-6 0,0 7 0,0-8 0,0 6-90,0-9 90,1 9 0,0-7 0,0 7 90,1-7-90,-1 7 0,1-10 0,0 10 0,0-7 0,-1 8 0,1-7 0,0 6 0,0-8 0,0 8-90,0-8 90,-1 9 90,2-6-90,-2 5 0,3-7 0,-1 6 0,2-9 0,-3 9 0,1-7 0,-2 9 0,2-6 0,-2 7 0,1-5 0,-1 5-90,2-3 90,-2 3 0,1-2 0,-1 3 0,1-6 0,-1 5 0,1-4 0,-2 4 0,2-4 0,-2 4 0,2-4 0,-2 5 0,1-1 0,-1 2 0,0 0 0,1 0 0,0 0 0,0-1 0,1-3 0,-1 2-90,1-5 90,-1 5 0,2-7 0,-2 5 0,2-7 0,-1 8 0,1-6 0,-1 7 0,1-5 0,-2 5 0,1-3 0,-1 5 0,2-4 0,-1 3 0,4-5 0,-3 5 0,3-4 0,-2 4 0,2-2 0,-2 2-90,2-1 90,-3 2 0,3-1 0,-4 3 0,6-2 0,-4 2 0,11-3 0,-7 2 0,11-4 0,-9 3 0,8-3 0,-7 2 0,11-4 0,-11 4 0,10-4 0,-12 4 0,8-3 0,-9 4 0,11-7 0,-11 5 0,8-4 0,-8 5 0,7-2 0,-6 2 0,8-2 0,-8 3 0,7-3 0,-9 4 0,5-3 0,-7 3 0,8-3 0,-7 4 0,6-3 0,-5 2 0,7-3 0,-5 3 0,12-5 0,-8 3 0,16-4 0,-16 4-90,12-2 90,-14 4 90,9-3-90,-11 2 0,5 0 0,-8 1 0,4 0 0,-5 1 0,5-2-90,-5 2 90,8-1 0,-5 0 0,8 0 0,-8 1 0,13-1 90,-10 0-90,13-1 0,-12 1 0,8-1 0,-9 0-90,11-1 90,-11 2 90,10-1-90,-12 1 0,7 0 0,-9 1 0,14-4 0,-8 2 90,16-4-90,-12 3 0,12-4 0,-11 3 0,18-5 0,-18 4 0,19-5 0,-22 6 0,12-4 0,-15 5 0,17-4 0,-13 4 0,18-5 0,-16 5 0,21-3 0,-18 3 0,16-3 0,-20 4 0,14-3 0,-17 4 0,12-3 0,-16 3 0,10-3 0,-9 3 0,9-2 0,-9 2-90,11-1 90,-10 1 0,9-1 0,-10 2 0,2-1 0,-4 1 0,4-2 0,-3 1 0,10-2 0,-10 2 0,9-2 0,-10 2 0,7-1 0,-6 1 0,10-1 0,-9 1-90,8 0 90,-11 0 0,11-1 0,-10 1 0,5 0 0,-8 1 0,2 0 0,-1-1 0,15 0 0,-10 0 90,15-2-90,-16 2 0,9-1 0,-9 1 0,11-1 0,-12 2 0,8-1 0,-11 2-90,7 0 90,-6 0 0,8 0 0,-8 0 90,6 0-90,-8 0 0,8-1 0,-7 1 0,5-1-90,-6 1-90,2-1-89,-4 1-3150,3 0 1261,-5 0-4409,1 0 5038,-2 0 1529,-1-1 0,-1-2 0,0-1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27:35.057"/>
    </inkml:context>
    <inkml:brush xml:id="br0">
      <inkml:brushProperty name="width" value="0.06" units="cm"/>
      <inkml:brushProperty name="height" value="0.06" units="cm"/>
    </inkml:brush>
  </inkml:definitions>
  <inkml:trace contextRef="#ctx0" brushRef="#br0">19 518 6183,'-1'-10'1260,"-1"0"-900,0 0-1,0 1-179,0 0 90,0 1-180,0 1 270,0-1-90,1 3 89,-1-1-89,2 3 270,-1-1 539,1 2-719,1 1 810,1 3-721,-1 2 361,4 5-450,-3-2 809,5 10-809,-3-8 269,3 8-269,-3-10 450,3 5-540,-3-7 89,4 3-179,-5-5 180,3 2-270,-3-3 180,5 4-180,-5-4 449,10 3-269,-5-4 270,15-1-270,-5-3 629,43-13-719,-23 4 90,13-8 0,2-3-90,-4-1-90,-1-2 0,-2-1 0,-2-1 90,26-22-180,-31 20-45,6-4 0,0-2 45,-3 3-1222,31-22 1222,-44 33-501,33-17 501,-29 18-90,29-14 90,-43 28-180,13 1 180,-18 7 1076,8 7-1166,-16-2 557,1 10-557,-6-6 90,-8 13 0,2-11 0,-11 12 0,7-15 0,-8 8-90,9-11-630,-7 3 271,9-7-91,-3 1-90,5-3-269,-1 0-181,0-1-359,0 0-90,0 0-2159,-4-1 1799,2 0-989,-5 1 1889,5 1 989,-3 0 0,4 1 0,0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27:36.074"/>
    </inkml:context>
    <inkml:brush xml:id="br0">
      <inkml:brushProperty name="width" value="0.06" units="cm"/>
      <inkml:brushProperty name="height" value="0.06" units="cm"/>
    </inkml:brush>
  </inkml:definitions>
  <inkml:trace contextRef="#ctx0" brushRef="#br0">394 156 6183,'-15'-21'1080,"0"2"-720,1 2-91,1 2-89,1 2 0,1 2-90,2 2 0,-1 2 0,1 1 0,0 4 90,-7 6 450,-10 24-450,4-3 629,-18 52-629,24-35 269,0 9 1,2 1-180,6-6 0,-1 26-247,10-36 336,3-2-89,3-1 360,12 9-360,-2-12 0,12 7-1,-4-17 361,33 6-360,-19-13 360,52-3-451,-51-13 483,31-14-156,-42 3 1457,19-29-1032,-28 16-112,5-32-469,-22 25-255,-13-46-5,-1 35-302,-19-43 66,10 45-850,-26-42 245,20 44 202,-33-35 288,31 52-103,-29-8-86,26 29-3328,-39 20 1979,32-1-1889,-33 29 2339,39-15 1349,-17 27 0,23-21 0,-6 13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27:48.043"/>
    </inkml:context>
    <inkml:brush xml:id="br0">
      <inkml:brushProperty name="width" value="0.06" units="cm"/>
      <inkml:brushProperty name="height" value="0.06" units="cm"/>
    </inkml:brush>
  </inkml:definitions>
  <inkml:trace contextRef="#ctx0" brushRef="#br0">380 92 6363,'-9'-12'1260,"0"-1"-991,0 2 91,1 1 270,-4-2-90,0 1-360,0 1 179,-1 3-179,5 4 270,-9 0-360,7 4 360,-12 5-91,9 1 271,-13 14-360,8-5 719,-22 31-719,19-19 450,-24 45-540,27-38 90,-11 32-91,18-34 721,-1 36-630,8-32 180,3 33-271,4-37 181,7 23-180,-2-23 540,26 43-540,-14-42 89,28 31-179,-23-45 90,20 5-90,-16-15 0,35 0-90,-29-10 0,41-9 90,-45 1 0,16-6 0,-26 4 360,10-16-270,-12 7 0,12-34-180,-22 25 90,3-46-90,-11 37 0,-3-39 0,-2 37 0,-7-27 0,2 28-90,-16-37 90,9 37-90,-30-37 90,23 46 0,-26-18-90,25 29 0,-18-5 0,16 14-2069,-33 6 630,27 6-4588,-37 23 4318,41-7-500,-19 24 2299,29-18 0,-5 10 0,9-10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27:50.975"/>
    </inkml:context>
    <inkml:brush xml:id="br0">
      <inkml:brushProperty name="width" value="0.06" units="cm"/>
      <inkml:brushProperty name="height" value="0.06" units="cm"/>
    </inkml:brush>
  </inkml:definitions>
  <inkml:trace contextRef="#ctx0" brushRef="#br0">111 32 5776,'2'-1'33,"1"-1"-19,0 1-13,1 0-1,1 0 0,1-1 0,19-4 0,-13 3-3392,20-3 3392,-24 4 0,7 0 0,-10 1 90,4-1 0,-6 1 0,2 0-1,-4 1 3393,0 0-3392,-3 2 0,1-2-90,-1 2 180,0-2-90,-1 1-90,-3 0 0,1 0 0,-6 1 0,4-1 0,-11 2 0,8-2 0,-11 3 0,11-3 0,-6 3 0,7-3 0,-5 1 0,5-1 0,-6 0 0,6-1 0,-12 1 0,11-1 0,-9 0 0,13 0 0,-4 0 0,6 0 0,-2 0 0,4 0 0,1 0 0,4 1 0,1-1 0,7 0 90,-3 0-90,5 0 0,4 0 90,-3 0-90,18-1 0,-14 1 0,17-2 0,-18 2 0,9 1 0,-11-1 0,11 2 0,-15 0 0,8 0 0,-13 0 0,2 0 0,-5-1 90,1 2 0,-3-2 180,0 1-180,-2-2 90,0 0-180,0 0 90,-2 0 0,1-1-90,-2 0 0,2 0 0,-6-2 0,2 1 0,-12-2 0,7 1 0,-13-2 0,11 4 0,-8-2 0,11 2 0,-6 0 0,9 0 0,-3 1 0,7-1-90,0 1 90,2 0 0,5-1 0,0 1 0,4-1 0,-2 2 0,1-1 0,1 1 0,0 0 90,9 1-90,-7-1 0,11 2-90,-13-2 90,9 0 0,-8 0 0,7 0-180,-10-1-630,3 0 360,-6 0 450,0 0 0,-3 0 0,0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27:59.841"/>
    </inkml:context>
    <inkml:brush xml:id="br0">
      <inkml:brushProperty name="width" value="0.06" units="cm"/>
      <inkml:brushProperty name="height" value="0.06" units="cm"/>
    </inkml:brush>
  </inkml:definitions>
  <inkml:trace contextRef="#ctx0" brushRef="#br0">4 731 5807,'-2'-2'17,"1"1"-17,1 0 0,0 1 0,1-2 0,5-4 0,0 2 0,5-8 0,-3 6 0,7-7 0,-5 5 0,12-8 0,-11 8 0,12-8 0,-15 11 90,5-4-90,-9 6 0,1 0 0,-4 1 269,1 0-179,-3 1 0,0-1-90,0 2 90,0-2-90,0 1 0,1 0 0,-1 1 0,0 0 0,0 0 0,-1 0-90,0 0 90,-3 1 0,0 0 0,-4 1 0,3-1 0,-6 2 0,5-2 0,-4 2 90,6-2-90,0 1 0,1-1 0,1 1 0,0-1 0,-1 1 0,2-1 0,-2 1 0,4-1 0,-2 0 0,5-1 0,-1-1 0,4 0 90,3-2-90,1 0 90,11-6-90,-6 2 90,24-12-90,-16 7 90,33-18 0,-29 16 0,25-16-90,-27 16 90,23-16-90,-25 16 0,16-11 0,-25 16 90,8-5 0,-13 9 180,3-3-90,-9 6 179,-2 1-359,-5 2 0,-2 1 0,-2 1 0,-6 3 0,1-1 0,-19 9 0,13-5 0,-22 9 0,19-8 0,-29 12 0,24-11 90,-35 16-90,37-17 0,-18 9 0,26-11-90,-10 5 90,15-8 0,-6 3 0,13-5 0,-1 0 0,5-2 90,3-1 0,3-1 90,9-3-90,-3 0 270,24-11-270,-13 4 90,28-16-180,-22 11 90,37-25-90,-28 18 45,5-5 0,0 0-45,-6 3-90,30-20 90,-38 26 180,17-12-90,-26 17 269,9-6-179,-20 14 180,2-1-360,-8 5 90,-5 1-90,-3 3 0,-11 4-90,3 0 90,-22 13 0,14-6 0,-24 16 0,22-13 0,-27 21 0,24-17 0,-24 18 0,28-21 0,-22 18 0,22-18 0,-26 20 0,29-22 0,-14 11 0,20-15 0,-7 4 0,11-8 0,-6 5 90,10-7 0,-3 2-90,8-6 270,5-2-90,1-2 179,24-12-179,-8 4 90,28-18-180,-19 11 90,29-18-90,-21 12-45,6-3 0,1-1-45,3-3 0,-1 1 0,-1 0 0,-2 2 0,-2-1 0,0 0 0,-2 0 0,31-23 0,-43 30 630,19-16-271,-27 22 721,13-14-810,-23 21-1,3-6-269,-10 10 90,-1-2-90,-3 4 0,-4-1 0,1 3 0,-1 0 0,0 1 0,-1 0 0,1 0-90,-1 0 90,-12 1 0,8 0 0,-14 2 0,14-2 0,-10 2 0,8-1 0,-14 1 0,13-2 0,-11 2 0,13-2 0,-7 1 0,8-1 90,-11 3-90,11-3 0,-13 3 0,14-3 0,-7 2 0,10-2 90,-3 0-90,6 0 180,2-1-90,4 1 90,8 0 0,1 1 450,25 4-450,-15-2 269,24 3-359,-22-5 180,24 4-180,-23-4 0,29 0-90,-31-2 0,16 0 0,-23 0 270,10 1-180,-15 0 180,5 1-90,-11-1 179,-2 4-179,-3-1 180,-10 12-360,3-6 180,-15 17-180,11-14 0,-8 9 0,11-13 0,-4 3 0,7-5 90,-3 2-90,5-4 0,-1 0 0,3-3-90,0 0-4048,1-2 2069,1-2-89,1 0 89,1-3 270,1 2 630,1-2 1169,3 0 0,0-1 0,2-1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28:00.539"/>
    </inkml:context>
    <inkml:brush xml:id="br0">
      <inkml:brushProperty name="width" value="0.06" units="cm"/>
      <inkml:brushProperty name="height" value="0.06" units="cm"/>
    </inkml:brush>
  </inkml:definitions>
  <inkml:trace contextRef="#ctx0" brushRef="#br0">225 244 6363,'-24'-11'1170,"-1"1"-990,2 1-1,2 1-4250,1 1 4161,-5-1 859,8 4-949,-2-1 0,7 5 0,-1 6 90,5 2 270,-3 14 3302,7-4-2583,2 29-809,4-20 360,7 28-270,0-29 359,19 29-449,-9-27 360,23 22-271,-16-29-89,9 4 90,-7-11-90,1-3 0,1-2 0,1-3-91,0-3 91,1-4-2942,27-14 3032,-22 2 449,28-20-449,-38 12 450,15-30-631,-25 22 181,3-32-270,-19 30 0,-4-12-90,-6 12 0,-2-1 90,-3 0-90,-1-1-90,-3 2 90,-1 0-2358,-27-17 2358,14 20 2178,-41-12-2268,32 32-899,-50 16-90,45 5-2250,-31 23 1261,50-12-2880,-6 34 4948,24-26 0,2 19 0,10-24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24:11.810"/>
    </inkml:context>
    <inkml:brush xml:id="br0">
      <inkml:brushProperty name="width" value="0.06" units="cm"/>
      <inkml:brushProperty name="height" value="0.06" units="cm"/>
    </inkml:brush>
  </inkml:definitions>
  <inkml:trace contextRef="#ctx0" brushRef="#br0">54 85 6004,'-5'-8'629,"0"0"-449,0 0 0,0 0 0,1 1 0,-1 0 0,0-1-180,1 3 90,-2-3-90,3 5 0,-1-1 0,3 2 90,0 0-90,0 2-90,2 2 90,0 1 0,2 4 0,0 0 0,0 1 0,2 2 90,6 13-90,-3-7 179,11 15-89,-7-15 90,22 18-90,-15-15 0,24 17-90,-21-19 90,27 21-90,-23-19 90,24 18 0,-24-19 180,33 14-180,-26-16 180,38 11-180,-32-17 180,51 3-270,-41-9 89,48 0-89,-51-3 90,51-2-90,-47-1 0,47-1 0,-51 1 45,7-1 0,0-1-45,6 1 0,2-2 0,0-1 0,4 0 0,-6-1 0,1-1 0,12-2 0,5-1 0,1 0 0,1-1 0,5-2 0,-1 1 0,-16 3 45,-7 0 0,-1 1-45,-8 1 90,2 0 0,0 1-90,3-1 45,-1 1 0,0 0 45,0 0 0,40-4-90,-38 5 45,1 0 0,1 0 45,0 0-90,-4 1 0,-1 0 0,-6 1 0,43-2 0,-45 4 45,4 0 0,1 1 45,-5 0 0,45 0 0,-43 0-45,5 0 0,2 0 45,4 0-1786,-2-1 0,0 1 1696,-4-1-228,0 1 0,1-1 228,-1 1 0,46-1 0,-54 2-90,55-1 90,-45 2-126,0-1 0,2 1 126,3 0 0,-6 0 0,2 0 0,13 0-1002,8 0 0,0 0 1002,6 0 574,10 1 1,0 0-575,-14-1 19,-3 0 1,-2 1-20,-5-1-45,3 0 0,1 0 45,4 0 0,-3 0 0,0 0 0,-1 0 135,7-2 0,2 0-45,7 0 89,-1-1 1,0 0 214,-1-1-169,2 0 0,0 0-45,0-1 974,-8 1 1,-2-1-975,-10 1-46,-4 1 1,-1 0-135,0 0 45,-5 1 0,-1 0-45,-4 1 45,2 0 0,1 0-45,3 1 0,-2 0 0,1 1 0,-2-1 45,5 0 0,1 1-45,5 0 45,0 0 0,0 0-45,1 0 225,11 2 0,3 0-45,8 1 0,0 1 0,1 2-1,0 2-89,-14-1 0,1 2 0,11 2-813,-3 3 1,-1 0 812,-3 1-258,0 2 1,-4 0 167,-19-3 0,-9-2 0,-3 1 89,-11-2-89,6 5 0,-19-6 0,-3 1 453,-2 0-363,7 12 2916,-12-9-3006,8 22 1525,-18-21-1525,1 15 0,-6-18 0,-4 10 0,2-11 0,-8 11 0,6-13 0,-10 11 0,8-14 0,-7 6 0,7-8 0,-8 5 0,7-6 0,-6 3 0,8-6 0,-6 3 0,7-4 0,-2 1 90,4-1-90,5-4 0,1 0 90,8-7-90,-1 3 0,19-11 0,-10 7 0,23-10-90,-18 11 90,34-10 0,-25 10 0,34-8 0,-31 9 0,46-7 0,-37 8 0,41-6 0,-45 8 0,27-5 0,-29 6 0,43-7 0,-40 6 0,55-6 0,-54 7 0,41-3 0,-42 4 0,54-4 0,-42 4-45,0-1 0,0 0 45,0 0 0,5 0 0,2 0 0,1 1 0,-1 0 0,-1 0 0,-5 2 0,39 0 0,-40 2 0,1 0 0,1 2 90,1 0-90,-3 1 0,-1-1 0,-4 2 0,15 0 0,-21-2 0,-1 1 0,36 1 0,-27-2 0,49 3 0,-51-2-90,38 3 90,-33-2 0,4 1 0,0 0 0,4 2 0,-2-1 0,-2 1 0,-2-1 0,-2 1 0,0-1 0,0-1 0,42 3 90,-55-7-90,40-7 0,-41 0 0,36-10 0,-41 5 0,39-17 0,-36 13 0,34-15 0,-38 16-90,32-15 90,-34 13 0,24-11 90,-34 14-90,17-14 90,-21 13-90,10-12 90,-17 13-90,5-7 0,-9 8 90,7-12-90,-7 11 90,6-14-90,-9 15 0,4-10 0,-5 12 90,0-9-90,-2 10 0,-1-8 90,0 10-90,-2-5 0,2 6 0,-1-7 0,1 7 0,-1-7 0,1 8 0,0-4 0,0 6 0,-1-2-90,0 4-990,-2 2 1,-1 2-2159,-5 7 1439,0-2 1799,-29 13 0,11-10 0,-21 6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28:05.180"/>
    </inkml:context>
    <inkml:brush xml:id="br0">
      <inkml:brushProperty name="width" value="0.06" units="cm"/>
      <inkml:brushProperty name="height" value="0.06" units="cm"/>
    </inkml:brush>
  </inkml:definitions>
  <inkml:trace contextRef="#ctx0" brushRef="#br0">131 110 6004,'-2'-10'989,"-1"0"-719,1 0 90,0 0 359,0-3 900,-4-7-1439,3 7 270,-4-3-360,5 13 90,-3 0-90,3 2-90,-2 1 0,2 1 0,0 3 0,1 0 0,-1 14 0,1-4 90,-1 22-90,2-13 0,-2 21 0,2-16 0,-4 33 90,2-29-90,-3 35 0,2-41 0,0 20 0,1-29 539,0 11-89,1-17 360,-2 6-361,1-13 91,-5 1-540,2-4 90,-8-4-90,8 1 0,-5-4 90,6 3-90,-1-2 0,3 2 0,2-5 0,2 3 0,6-5 0,0 4 0,15-8 0,-10 7-90,15-6 90,-14 10 0,10 2 0,-11 4 0,4 4 90,0 25-90,-10-11 0,3 21 0,-16 3 0,0-17 90,-16 37-90,11-39 0,-12 19 0,14-28 90,-5 8 0,8-15 90,-1 3-180,5-9 90,5-5-90,0 0-90,8-5 90,-4 3-90,11-5-180,-8 4-809,9-2 89,-9 3-3058,9-2 2879,-9 1 1169,12-3 0,-10 1 0,4-2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28:05.876"/>
    </inkml:context>
    <inkml:brush xml:id="br0">
      <inkml:brushProperty name="width" value="0.06" units="cm"/>
      <inkml:brushProperty name="height" value="0.06" units="cm"/>
    </inkml:brush>
  </inkml:definitions>
  <inkml:trace contextRef="#ctx0" brushRef="#br0">1 55 6094,'2'-12'719,"1"1"-539,-1 2-90,0 2-90,-1 1 90,1 2-90,-2 1 180,1 1-180,-1 7 270,1 5-90,0 4 269,2 8-179,-1-5 989,10 33-899,-4-25 90,10 28-270,-8-32 180,8 11-360,-6-15 90,3 4-90,-4-9 90,3 3-90,-3-5 0,8 8 89,-10-11 91,5 5 90,-10-9 540,1 3-360,-5-3 539,-3 1-809,-1-2 0,-10 6-90,6-3-90,-10 10 0,8-4 90,-9 17-90,10-12 90,-6 17 0,11-18 539,1 17-359,4-15 719,9 22-629,-1-20-90,6 12-90,-2-12 90,21 28-270,-15-20 90,20 26-90,-25-35 0,5 9 90,-9-14 90,1 2 89,-5-8 1,-1-1 0,-1-2-90,-2-1 270,-1-1-450,-5-7 0,0 2 0,-4-6 0,1 2-360,-7-6-180,5 5-1888,-8-10 539,10 8-4228,1-21 4588,6 12 1529,5-26 0,1 19 0,1-8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28:06.391"/>
    </inkml:context>
    <inkml:brush xml:id="br0">
      <inkml:brushProperty name="width" value="0.06" units="cm"/>
      <inkml:brushProperty name="height" value="0.06" units="cm"/>
    </inkml:brush>
  </inkml:definitions>
  <inkml:trace contextRef="#ctx0" brushRef="#br0">834 3 5824,'-38'-2'629,"-2"3"-359,-5 7 90,-5 7 90,-5 7-91,-3 7 91,-2 6 90,7 9 0,0 4-91,-11 16-224,16-14 0,2 7 449,16 11 1,7 0-135,-5 24-151,18-22 1,2 12 0,5-10-467,5-21 0,5 0 571,10 48 1,5-2-45,13-7 179,3-28 1,12 6 0,-4-10-495,-8-17 0,1-3-764,33 29 0,2-8 809,4-28 0,5-9-2776,3-9 2686,3-9-123,-10-11 1,5-9 32,-3-10 0,1-4 45,0 5 0,-1-7-15,-23-6 0,-1-8 0,-11 3-30,9-24-89,-12-2 1,-6-4 88,-17-4 0,-10 7 0,-6-2 0,-7-17-349,-8 26 1,-5-9 0,0 8 348,1 11 0,-4 0-30,-14-22 0,-9-9 0,1 12 695,10 24 0,-5 3-725,-10-7 0,-8-4 0,3 10 15,10 16 0,-5 7-315,-20 3 0,-12 4 1,6 5-181,11 8 0,-1 6-776,-18 7 1,-9 6 0,10 3 281,18 2 0,2 8-436,-13 12 1,-7 8 0,10-3 1469,17-7 0,5 1 0,-25 22 0,6 1 0,14 4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28:13.209"/>
    </inkml:context>
    <inkml:brush xml:id="br0">
      <inkml:brushProperty name="width" value="0.06" units="cm"/>
      <inkml:brushProperty name="height" value="0.06" units="cm"/>
    </inkml:brush>
  </inkml:definitions>
  <inkml:trace contextRef="#ctx0" brushRef="#br0">28 1002 9242,'0'-2'180,"0"0"0,0 0-180,0 1 89,0-1 361,2-4-270,0 2 0,0-5-90,-1 4 180,3-6-180,0 1 0,4-10-90,-2 7 90,11-19-90,-6 14 0,15-27 0,-12 24 0,16-19 0,-13 19 90,22-23-90,-17 20 0,21-21 0,-23 25-90,22-19 90,-20 20 0,19-15 0,-22 20 0,19-13 0,-18 13-90,19-11 90,-20 14 0,23-12 0,-18 11 0,21-12 0,-22 12 0,18-7 0,-17 8 0,28-10 0,-25 10 0,24-7 0,-26 9 0,28-6 0,-25 8 0,40-10 0,-37 9 0,28-7 0,-29 7 90,20-5-90,-20 5 0,33-7 0,-31 7 0,43-8 90,-43 9-90,32-7 0,-33 9-90,35-8 90,-31 6 0,30-5 0,-34 6 0,20-3 0,-22 3 0,30-4 0,-28 4 0,28-2 90,-30 4 0,30-2-1,-28 3-89,37-1 90,-38 3-90,25-2 0,-30 2 90,16-1-90,-17 1 0,27-1 90,-24 2-90,26-1 90,-28 1 0,29 2-90,-26 0 90,34 3-90,-35-2 180,21 2 0,-26-4 90,12 3-180,-15-3 90,19 3-180,-19-2 90,15 3-90,-18-2 180,17 4-180,-16-2 179,21 5-179,-22-4 0,15 4 0,-17-4 0,9 4 90,-9-4 0,14 8-90,-14-6 90,15 8-90,-15-7 180,17 14-180,-15-9 180,19 18-180,-21-18 90,13 13 0,-16-16 90,9 11-90,-10-11 180,7 9-180,-9-11 269,6 7-269,-6-6 360,11 13-360,-9-10 270,9 13-180,-10-14 180,10 12-271,-10-12 91,7 9-90,-9-12 180,7 9-270,-6-9 90,8 11-90,-8-9 90,9 14 0,-8-11 90,7 13 0,-10-15 0,6 12-180,-7-12 90,3 10-90,-5-14 0,1 10 90,-1-10-90,1 10 0,-1-10 179,0 15-179,-1-11 90,0 15 0,-1-14 0,0 16-90,0-15 90,-1 13 0,-1-16 0,0 10-90,-1-11 0,0 7 0,0-9 0,-3 9 0,2-8 0,-6 13 0,4-11 90,-4 10-90,4-10 0,-5 9 90,3-7-90,-9 14 90,7-12-90,-9 13 0,8-14 0,-12 16 0,10-13 0,-19 21 0,17-20 90,-15 14-90,16-17 0,-11 9 0,10-10 0,-16 12 0,14-13 0,-18 12 0,20-16 0,-12 8 0,13-11 0,-11 7 0,11-7 0,-10 6 0,12-6 0,-9 4 0,8-3 0,-17 7-90,14-6 90,-22 10 0,21-11 90,-17 7-90,16-8 0,-17 5 0,16-5 0,-15 5 0,18-6 0,-16 4 0,16-4 0,-14 4 0,16-5 0,-13 4 0,13-5 0,-10 3 0,12-4 0,-12 3 0,10-3 0,-11 2 0,12-1 0,-16 1 0,13-2 0,-14 4 0,14-3 0,-17 4 0,15-4 0,-16 5 0,17-5 0,-18 4 0,16-4 0,-15 3 0,17-4 0,-18 3 0,16-3 0,-16 2 0,18-2 0,-18 0 0,16-1-90,-17 2 90,19-2 0,-17 1 0,16-1 0,-16 0 0,18 0 0,-18 2 0,16-2 0,-16 3 0,18-2 0,-17 3 0,17-3 0,-15 3 0,16-3 0,-15 3 0,14-2 0,-15 1 0,16-2 0,-17 3 0,14-2 0,-22 3 0,20-3 0,-17 3 0,18-3 0,-12 3 0,12-3 0,-19 3 0,17-3 0,-17 1 0,20-1 0,-19 1 90,18-2-90,-23 1 0,23-2-90,-14 0 90,18-1 90,-9 0-180,10 0 180,-14 0-90,13-1 0,-12 0 0,13 0-90,-14-1 90,13 0 0,-20 0 0,19 2 0,-14-1 0,15 1 0,-11 0 0,11 0 90,-18-1-90,16 0 0,-16-1 0,16 0 0,-19-1 0,17 1-90,-26-2 90,24 3 0,-19-2 0,19 2 0,-13 0 0,13 1 0,-23 0 0,21-1 0,-18 0 0,23 0 0,-14-2 0,16 2 0,-14-2 0,18 1 0,-8-3 0,11 3 0,-6-3 0,6 2 0,-8-4 0,8 4 0,-11-4 0,10 3 0,-6-2 0,8 3 0,-7-4 0,7 2 0,-5-3 0,6 4 0,-6-7 0,6 5 0,-6-8 0,6 6 0,-6-8 0,5 7 0,-5-7 0,6 8-90,-6-8 180,6 7-90,-6-7 0,7 8 0,-5-5 0,5 5 0,-7-7 0,6 7 0,-7-8 0,8 10 0,-4-7 0,5 8 0,-4-6 0,4 6 0,-4-5 0,5 5 0,-4-7 0,2 5 0,-2-5-90,3 5 90,-5-10 90,5 8-90,-4-11 0,4 10 0,-3-14 0,4 10 0,-6-18 0,6 18 0,-4-12 0,4 15 0,-1-7 0,2 9 0,-2-10 0,2 9 0,0-9 0,0 9 0,1-7 0,-1 7 0,0-15 0,1 12 0,-1-20-90,1 18 90,1-16 90,0 15-90,0-23 0,0 17 0,1-22 0,1 21-180,4-24 0,-1 24-809,9-20 89,-3 23-3507,33-21 2698,-13 19-4831,47-22 5460,-27 21 1080,-3 3 0,1 0 0,14-4 0,20-9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28:15.207"/>
    </inkml:context>
    <inkml:brush xml:id="br0">
      <inkml:brushProperty name="width" value="0.06" units="cm"/>
      <inkml:brushProperty name="height" value="0.06" units="cm"/>
    </inkml:brush>
  </inkml:definitions>
  <inkml:trace contextRef="#ctx0" brushRef="#br0">29 238 6543,'-3'0'900,"1"0"-720,1 0 629,0 0-629,0 0 0,0 0 0,0 0 0,0 0 0,0 0 90,-1 0-1,1-1 91,-1 0 899,-2-1-809,1-1 450,-1-5-361,3-5-359,1 1 270,7-18-360,-2 14 180,8-16-270,-6 17 90,8-14-90,-8 16 0,7-10 0,-8 15 0,8-5 0,-8 7 0,9-2 0,-9 6 90,8-1-90,-6 4 0,6 1 0,-7 1 90,7 8-90,-6-5 90,5 9-90,-7-7 0,3 5 0,-4-5 0,6 7 0,-6-7 0,6 10 0,-6-9 90,5 9-90,-5-9 0,7 9 0,-6-8 0,6 8 0,-7-10 0,4 5 0,-4-8 0,3 5 89,-5-6-89,5 3 0,-5-5 0,2 2 0,-2-3 90,1 1 0,-1-2 90,3 0-90,-2-1 90,3-3-180,-1 0 180,8-9-90,-6 5 0,9-10-90,-10 8 90,3-4 0,-5 5 180,3-4-90,-3 3 269,4-8-359,-5 9 90,4-11-180,-6 11 90,1-10-90,-2 10 0,1-5 0,-1 6 90,0-4-90,0 6 0,-1-3 90,0 6-90,0 0 0,0 2-90,-1 1 90,0 0-90,0 0 90,-1 0-899,2 1-181,0 1-4137,0 3 3418,0-1 360,2 3 360,1-2 1079,1-1 0,3 0 0,0-1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28:16.792"/>
    </inkml:context>
    <inkml:brush xml:id="br0">
      <inkml:brushProperty name="width" value="0.06" units="cm"/>
      <inkml:brushProperty name="height" value="0.06" units="cm"/>
    </inkml:brush>
  </inkml:definitions>
  <inkml:trace contextRef="#ctx0" brushRef="#br0">53 229 6004,'-2'-6'989,"0"0"-719,0-1 90,-1 0-91,1-1 91,-1 0 0,1-1 0,0 0 359,0-5 541,-1-1-900,2 2 629,-2-2-719,2 10 90,-2-2-180,2 6 179,-1-1-269,1 2 180,-2 2-180,2 0 270,0 9-270,1-1 180,-1 14-180,1-8 179,-2 23-179,1-18 90,-2 27-180,2-28 90,-1 9-90,2-16 90,0 9 90,0-10 270,-1 8-90,1-15 539,-1 1-539,1-4 0,0 1 449,0-3-449,0-3-270,0-1-90,0-3 90,0 0-90,0-2 90,0-8-90,0 3 0,2-20 0,-1 15 0,2-21 0,-2 20 0,1-16-90,0 14 180,1-22-90,-1 22-90,3-21 90,-2 28 0,1-9 0,-2 17-90,4-4 90,-3 8 0,7 2 0,-4 5-90,4 7 90,-2-2 90,6 23-90,-6-12 90,6 38-90,-8-29 90,3 32 0,-5-31 0,4 34-90,-4-32 90,7 27-90,-6-34 90,4 13-90,-4-18 90,5 15 0,-5-19 0,4 12-90,-6-18 89,1 5-89,-2-10 0,0 2 90,-2-4-90,1 1 0,-1-2 90,1-1-270,-1 0-539,1-1-91,0-1-359,0 0-360,0-1-360,1-2-180,-1 0-1709,0-6 2429,0 2 1349,-3-7 0,-1 5 0,-2-4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28:17.440"/>
    </inkml:context>
    <inkml:brush xml:id="br0">
      <inkml:brushProperty name="width" value="0.06" units="cm"/>
      <inkml:brushProperty name="height" value="0.06" units="cm"/>
    </inkml:brush>
  </inkml:definitions>
  <inkml:trace contextRef="#ctx0" brushRef="#br0">76 52 6094,'0'-8'899,"0"0"-629,0 1 90,0 1 179,0-1-269,0 2-90,0-1 0,-1 4 270,0 0-360,0 2 90,-1 0-90,1 1 89,-1 4-89,1-1 810,0 18-450,1-7 719,-2 24-539,0-15 1438,-5 36-1618,2-26 360,-4 32-540,4-35-91,-2 20-89,3-24 180,-4 23-180,5-28 180,-3 17-90,4-25 90,-1 7-180,2-12 90,-1 4-90,2-8-90,0-1 89,0-2 1,0 0 0,0-1 90,0 0-90,1 0-180,0-2 0,0 0-269,0-2-181,0 2-450,-1-1-1978,3-3 1169,0-1-3058,7-13 3867,-3 5 990,5-8 0,-5 7 0,0-1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28:17.857"/>
    </inkml:context>
    <inkml:brush xml:id="br0">
      <inkml:brushProperty name="width" value="0.06" units="cm"/>
      <inkml:brushProperty name="height" value="0.06" units="cm"/>
    </inkml:brush>
  </inkml:definitions>
  <inkml:trace contextRef="#ctx0" brushRef="#br0">18 40 6633,'-3'-1'810,"-1"1"-630,2 0-90,0 0 0,0 0-1,1 0-89,-1 1 90,1-1 0,1 1 360,5 1-180,0-2 450,17 1-541,-8-1 271,18-2-180,-14 0 180,18-2-270,-18 1 0,14-1-90,-20 2 269,7-2-179,-11 3 0,3-1-90,-8 2 0,0 0 0,-1 0 0,0 0-90,-1 0 0,1 0-90,-1 0 0,1 1-90,0-1-719,2 2 89,0-2-2428,13-1 2338,-5-1 900,10-4 0,-5 0 0,0-1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28:18.644"/>
    </inkml:context>
    <inkml:brush xml:id="br0">
      <inkml:brushProperty name="width" value="0.06" units="cm"/>
      <inkml:brushProperty name="height" value="0.06" units="cm"/>
    </inkml:brush>
  </inkml:definitions>
  <inkml:trace contextRef="#ctx0" brushRef="#br0">44 54 6363,'1'-5'720,"-1"0"-450,0 1-90,0 1 90,0-1-91,0 0 91,-1 1 0,0 0 0,0 0 0,0 0 539,-1-2-359,1 1-270,-1 1 719,0 0-629,1 3 900,-2-1-811,2 1-89,-1 0 0,1 0 0,0 0-90,0 1 90,-1 1-270,0-1 90,-1 5-90,1-1 0,-3 16 0,2-7 0,-1 19-90,2-14 180,2 25-90,0-20 0,5 30 90,-2-32 0,8 20 0,-4-25-1,16 18-89,-9-19-179,20 11-271,-15-18-1619,19 1 630,-14-9-180,8-3 180,-10-3 179,1-4 1260,-2-1 0,0-3 0,0-1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28:19.006"/>
    </inkml:context>
    <inkml:brush xml:id="br0">
      <inkml:brushProperty name="width" value="0.06" units="cm"/>
      <inkml:brushProperty name="height" value="0.06" units="cm"/>
    </inkml:brush>
  </inkml:definitions>
  <inkml:trace contextRef="#ctx0" brushRef="#br0">63 9 6723,'-1'-4'1619,"1"2"-1169,0 0 360,0 2-451,3 1 91,0 2 360,5 7-361,-2 1 901,7 43-451,-10 31-719,3-7 0,-9-22 0,-2-5 0,-2-7-90,-10 37-90,9-43-3392,-6 16 3482,8-33-90,1-3-90,1-3-450,-2 0-1439,0-8 540,0-2-2969,-2-17 5256,4 1 0,0-10 0,4 7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24:45.730"/>
    </inkml:context>
    <inkml:brush xml:id="br0">
      <inkml:brushProperty name="width" value="0.06" units="cm"/>
      <inkml:brushProperty name="height" value="0.06" units="cm"/>
    </inkml:brush>
  </inkml:definitions>
  <inkml:trace contextRef="#ctx0" brushRef="#br0">211 313 5914,'-5'-11'809,"-1"0"-359,1 0 90,-2 0-4162,1 0 6230,-14-14-1119,9 11 310,-17-18-1349,16 22 450,-14-11-631,15 14-89,-5-4 3572,9 7-2672,-5-3-811,7 3 181,-5-2-270,7 4 180,-1 1-360,3 0 90,-2 1-90,2 0 0,1 3 0,-1 1 0,0 9 0,0-1 0,-2 24 90,2-12 0,-1 29-90,1-21 90,0 39-90,0-32 90,2 34-90,-1-40 0,4 29 0,-1-34 89,5 20-89,-4-30 0,5 9 0,-5-16 90,5 5 0,-5-12-90,5-4 90,-2-5-90,12-19 0,-8 6 0,12-25 0,-13 18 0,5-20 0,-8 17-90,3-29 90,-6 28 0,0-30 0,-5 36 0,-2-17-90,1 24 90,-6-14 0,3 16-90,-6-14 90,6 18-89,-3-4 89,4 10-180,-2-1 180,4 4-90,-1 8 0,3 1 0,4 12 0,0-8-270,11 15 180,-5-14 0,14 11 90,-10-14-180,20 4 270,-14-9-89,21-1-1,-20-5 0,14-5 90,-14 1-90,19-13 90,-21 6-90,15-14 90,-20 11 0,8-21 90,-12 16-90,7-26 0,-12 25 180,1-16-90,-5 21 179,-2-9-89,0 13 360,-2-8-360,1 12 90,-1-4-180,2 9 0,-1-2-90,1 4 90,-4 3-1,3 3 91,-4 13-90,2-1 90,-2 23-90,1-11 90,-5 41-90,5-32 0,-4 36-90,5-40 90,-3 27-90,4-32 0,-1 19 0,4-30 360,0 8-90,0-15 179,2 4-179,-1-10 180,3-5-360,-1-3-90,6-10 90,-2 1-90,12-22 0,-8 14 0,12-18 0,-13 21-90,10-11 90,-10 16 0,5-6-90,-8 12 90,3 1 0,-3 4-90,9 10 90,-8-2 0,8 15 0,-10-8 0,1 13 0,-4-10 0,-3 19 0,-2-18-90,-7 17 90,1-21 90,-9 10-90,4-12-90,-16 10 90,13-12-720,-19 5 271,22-11-1080,-10 0 269,16-5-3237,-2-7 2968,7 2-1080,1-9 1530,4 6 1079,9-11 0,-4 10 0,6-6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28:20.257"/>
    </inkml:context>
    <inkml:brush xml:id="br0">
      <inkml:brushProperty name="width" value="0.06" units="cm"/>
      <inkml:brushProperty name="height" value="0.06" units="cm"/>
    </inkml:brush>
  </inkml:definitions>
  <inkml:trace contextRef="#ctx0" brushRef="#br0">105 198 6273,'-4'-12'900,"0"1"-630,1-1 0,0 0-91,0-1 91,0 1 900,-8-23-900,4 16-91,-4-13 1,3 19-90,5 8-90,-4-4 0,5 6 90,-2-2-90,2 3 90,-2 0-90,3 1-90,0 2 90,0 0 0,-2 6 0,1-1 0,-2 9 0,2-4 0,-2 8 0,2-7 0,-1 4 0,2-5 0,0 0 0,1 0 0,1 5 0,1-3 90,2 9 0,0-8 90,2 11-90,-2-10 270,4 16-270,-5-16 0,3 13 0,-3-15-90,3 10 90,-2-12-90,2 9 0,-2-12 0,1 6 0,-1-7 89,2 8 1,-3-9 270,1 9-270,-3-9 180,0 4-90,-2-5-90,-2 4 0,1-4-90,-2 4 0,1-5 90,-1 4-90,0-4-90,-5 4 90,4-4 0,-4 3 0,5-4 0,-3 2 90,4-2-90,-1 0 0,3-2 270,0 0-180,3-4 0,0 1-90,1-2 89,0 0-89,0 0 0,1 0 0,-1 1 0,4-3 0,-4 3-89,3-2 89,-2 5 0,0 0 0,0 2 0,0 2 0,0 1 0,5 6 0,-5-4 0,4 6 0,-4-7 89,2 6-89,-3-6 0,2 3 0,-4-6 0,2 3 0,-2-3 90,2 3-90,-1-2 90,1 7-90,-1-5 90,2 9-90,-2-9 0,1 7 0,-2-7 0,1 3 0,-1-4 0,2 4 0,-2-4-270,4 3-89,-2-5-991,3 1 271,0-2-2519,11-3 2699,-6-2 899,9-3 0,-7 0 0,1-2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28:21.026"/>
    </inkml:context>
    <inkml:brush xml:id="br0">
      <inkml:brushProperty name="width" value="0.06" units="cm"/>
      <inkml:brushProperty name="height" value="0.06" units="cm"/>
    </inkml:brush>
  </inkml:definitions>
  <inkml:trace contextRef="#ctx0" brushRef="#br0">1 58 6273,'5'-8'810,"0"0"-630,1 0 90,0 1-90,0 0-1,0 1 181,2-1 0,0 3-180,0 2 270,0 6-180,-5 3 719,-1 18-629,-5-8 359,-4 20-449,1-18-90,-2 7-90,3-9 90,0-1-90,1-1 0,1-1 180,0 5 0,1-6 89,3 8-179,1-9 90,5 7-180,-1-9 180,12 11-270,-7-12 0,10 8 90,-10-10-90,5 3 0,-7-4 0,6 3 0,-9-5 90,4 3 90,-8-5 90,1 3-181,-4-2 361,-7 5-360,3-2 90,-9 8-180,5-5 90,-6 10-90,7-6 450,-8 16-270,10-13 269,-5 13-269,7-15 180,-2 13-270,4-15 0,-1 11 0,2-13 90,1 9-90,0-9 90,-1 12-90,-1-13 0,-1 9 0,1-10-1,-3 5-89,2-6 0,-5 6-89,4-7 89,-3 3-180,5-6-2159,-1 1 720,2-3-2429,0 0 2159,0-4 450,1 1 388,-1-2 1051,0 0 0,0 0 0,0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28:47.951"/>
    </inkml:context>
    <inkml:brush xml:id="br0">
      <inkml:brushProperty name="width" value="0.06" units="cm"/>
      <inkml:brushProperty name="height" value="0.06" units="cm"/>
    </inkml:brush>
  </inkml:definitions>
  <inkml:trace contextRef="#ctx0" brushRef="#br0">83 44 7353,'-13'-3'2518,"0"0"-1978,1 0 719,-6-6-989,9 5 450,-6-7-630,13 8-90,4-4-180,2 6-2429,12 2 1350,-6 2 1259,13 15 0,-13-5 0,5 10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28:39.597"/>
    </inkml:context>
    <inkml:brush xml:id="br0">
      <inkml:brushProperty name="width" value="0.06" units="cm"/>
      <inkml:brushProperty name="height" value="0.06" units="cm"/>
    </inkml:brush>
  </inkml:definitions>
  <inkml:trace contextRef="#ctx0" brushRef="#br0">17 18 7623,'-1'-3'1709,"-1"0"-1260,0 1 91,-1-1-450,1 2-180,-1-2-90,1 2-270,1 0-405,0 1 1,2 3 0,0 1-1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28:40.612"/>
    </inkml:context>
    <inkml:brush xml:id="br0">
      <inkml:brushProperty name="width" value="0.06" units="cm"/>
      <inkml:brushProperty name="height" value="0.06" units="cm"/>
    </inkml:brush>
  </inkml:definitions>
  <inkml:trace contextRef="#ctx0" brushRef="#br0">347 14 6453,'-18'-5'990,"0"0"-720,0 3-91,-1 1 1,0 2 0,0 2 90,-8 5 0,6 0 629,-20 18-539,20-9 360,-16 21-360,21-15 719,-12 33-809,15-23 449,-8 45-539,15-43 180,1 32-270,7-36 270,8 28-270,-2-31 90,10 22-90,-6-31 90,10 10-90,-7-15 89,17 9-89,-15-15 0,17 4-90,-18-11 270,12-5-90,-11-2 540,21-24-630,-21 11 90,14-31-180,-22 22 0,3-27 0,-7 18 0,3-46 0,-5 39 0,1-38 0,-2 46 0,1-24 0,-2 34-90,0-14 90,-1 28 0,0-5 90,0 11-90,-1-3 0,-1 9 89,2 5 1,1 3-90,4 14 0,0-5 90,10 27 90,-6-18 0,12 26 0,-11-27 0,9 14-90,-7-16 90,14 19-90,-11-21 0,22 24-90,-20-27-90,20 16 90,-18-20-2069,25 10 360,-20-16-2339,24-3 2069,-22-13 1979,23-22 0,-16 3 0,11-14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28:50.410"/>
    </inkml:context>
    <inkml:brush xml:id="br0">
      <inkml:brushProperty name="width" value="0.06" units="cm"/>
      <inkml:brushProperty name="height" value="0.06" units="cm"/>
    </inkml:brush>
  </inkml:definitions>
  <inkml:trace contextRef="#ctx0" brushRef="#br0">230 427 6004,'9'-11'809,"0"-1"-539,0-1-90,1-1 90,1 0-90,-1 0-90,1-1-1,1 0-89,0 0 90,23-27-90,13-6 0,-3 0 0,15-1 0,-39 34 180,17-9-90,-20 14 270,12-6-180,-12 8 0,20-7-180,-19 8 0,25-5 90,-26 9-90,15-3 0,-19 6 0,9 1 90,-10 1 270,12 6-181,-13-3 451,15 9-450,-15-6 0,5 4 0,-7-4 0,15 13-180,-10-10 180,16 13-1,-18-15 181,8 6-180,-8-7 270,10 7-270,-12-6 270,9 5-271,-12-7 181,6 5-360,-6-5 450,9 11-270,-9-9 0,5 8 0,-8-11-90,0 1 0,-1-1 0,1 0-90,-1 0 0,0 0 89,0 0-89,-1 0 360,4 5-180,-4-3 90,4 6-270,-3-7 90,2 7-90,-2-5 90,3 11-90,-4-9 0,3 9 0,-4-11 0,2 9 0,-2-8 90,0 5 90,-1-7 180,-1 4-181,0-5 1,0 6-180,0-5 90,0 8-90,0-7 90,0 9-90,0-9 360,-1 10-270,0-9 0,-1 10 0,0-11-90,0 11 0,0-9 0,-1 10 0,1-10 90,-4 12-90,3-11 0,-5 12 0,4-13 0,-6 14 0,5-12 90,-4 13 0,5-14 270,-7 14-271,5-13 1,-5 12-90,5-13 90,-8 12-90,7-12 0,-7 11 0,7-12 0,-9 12 0,8-10 0,-9 12 0,8-14 90,-8 10-90,6-10 0,-13 13 0,11-12 0,-18 15 0,16-16 0,-12 9 0,13-10 0,-3 1 0,5-3 0,-6 2-90,4-2 90,-11 5 0,10-5 0,-18 8 0,16-8 0,-16 7 90,18-8-90,-10 3 0,11-4-90,-14 3 90,13-6 0,-18 3 0,18-5 0,-13-1 0,14-1 0,-17-1 0,14 0 90,-23 0-90,23 1 0,-16-1 0,19 2 0,-14 0 0,15-1 0,-12-1 0,14 0 0,-6-2 0,7 1-90,-9-3 90,10 2 0,-14-4 90,13 4-90,-8-2 0,10 2 0,-6-1 0,6 2 0,-8-5 0,7 3 0,-7-6 0,8 5 0,-8-11 0,8 7 0,-8-8 0,10 10-90,-8-9 90,8 9 0,-5-7 0,7 8 0,-2-7 0,2 4 0,-3-17-90,3 10 90,-3-27 0,4 23 0,-1-12 0,2 15 0,-2-15 0,2 13 0,-4-19 90,4 21-90,-3-20 0,3 18-90,-2-20 90,3 21 0,0-20 0,0 19-90,1-22 90,1 25 90,1-14-90,0 18 0,3-13 0,-1 12 0,5-12 0,-3 14 0,12-18 0,-8 14 0,13-17 0,-11 18-90,14-17 90,-12 17 0,11-13 90,-14 17-180,8-10 90,-9 11 0,7-7 0,-8 9 90,5-5-90,-5 6 0,11-7 0,-10 7 0,14-7 0,-14 9-90,9-4 90,-10 5 0,4 0 0,-6 1 0,9 0 0,-8 2-89,12 0 89,-10 0-2159,16 0 450,-13-1-4408,11-2 4588,-18 3 1529,-2-3 0,-9 2 0,-4-1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29:20.331"/>
    </inkml:context>
    <inkml:brush xml:id="br0">
      <inkml:brushProperty name="width" value="0.06" units="cm"/>
      <inkml:brushProperty name="height" value="0.06" units="cm"/>
    </inkml:brush>
  </inkml:definitions>
  <inkml:trace contextRef="#ctx0" brushRef="#br0">224 68 5914,'-3'1'-90,"1"0"90,2 0 0,-1-1 0,2 1 90,1 0 0,2 1 89,0-1 1,2 0 450,15 0-450,-4 0 0,13 0-90,-6-1 270,38-3-181,-17 0 1,18-1 0,3-1 0,3 0 0,20-2 0,2 1-180,-3 0-1337,0 1 0,0 1 1337,-1 1 45,-14 1 0,0 0-45,9 1 45,-4 1 0,-1 0-45,-4 1-1224,-9 0 1,-4 1 1223,-13 0-454,29 3 544,-45-2 1788,17 1-1788,-34-3 539,6 2-539,-13-2 3198,1 1-3198,-7-1 1129,-4 0-1219,0-1 0,-12-2 0,6 1 0,-22-2 0,14 2 0,-24-1 0,16 1 0,-28 1 0,16 0-90,-60 1 90,41-1 0,-13 2 0,-1-1 0,5 1 45,2-1 0,0 0-45,1 1 0,-3-1 0,-1 0 0,-4 0-45,-22 0 0,-1 0 45,14 1-658,10-2 1,1 1 657,8 0-881,-26 0 881,22 1-97,12-2 0,1 1 97,-3 1 0,-37-1 0,52 1 90,-26-1-90,47-1 1143,-8 0-1053,21 0 885,3 0-885,7 1 452,15 0-542,1-1 269,52 1-89,-24-1-45,6-1 0,3 0 45,11-1 135,16-1 0,4-1-225,-38 2 0,0 0-478,17-1 0,8-1 1,-7 1 476,-13 0 1,-1 0 90,42-1 0,0 0-45,-40 1 0,0 1 45,15-1 0,7 0 0,-8 0-135,-17 1 0,-1 0 135,40-1 0,-4 0-1,-18 2-359,-13 0 1,-4-1 449,-6 1 450,28 0-540,-53 0 0,11 0-180,-24 0 1455,3 1-1545,-8 0-293,3 0-876,-4 0-2159,0 1 1619,-2 0 1799,6 0 0,0 0 0,4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29:21.646"/>
    </inkml:context>
    <inkml:brush xml:id="br0">
      <inkml:brushProperty name="width" value="0.06" units="cm"/>
      <inkml:brushProperty name="height" value="0.06" units="cm"/>
    </inkml:brush>
  </inkml:definitions>
  <inkml:trace contextRef="#ctx0" brushRef="#br0">397 18 6004,'-19'-2'719,"1"0"-539,0 0-90,1 0 90,0 0-180,1 0 90,0 1 0,-12-1 270,9 1-181,-2-1 1081,24 3-721,8 1 631,31 3-720,-4-2 89,16 1 1,5-1-270,10 0 44,20-1 1,3 0-225,-5-2-1185,0 1 1,0-1 1094,0 0 0,-12 0 0,0 1 0,15 0 45,2 1 0,1 0-312,1 0 402,-8 1 0,-2-1 44,-11 1 181,-7 0 0,-2-1-90,-5 1 89,-4-1 1,-4 0-180,-18 0 180,17 0-180,-34-1 2289,3-1-2379,-11 0 89,-1-3-179,-5 1 348,-4-2-348,-1 2 0,-1 0-90,1 1 90,-3 0-90,1 0-269,-9 2 89,6 0-630,-12 2 271,8-1-451,-11 3 541,7-1-271,-16 2 450,12-2-539,-45 3 719,29-4-90,-47 4 90,40-5 90,-41 0 0,28 0 45,-10-1 0,-3 0-135,-8 0 0,-16 1 1,-2 0 89,8-1-1015,1 1 1,0-1 1104,3 0 0,13-1 0,0 0 0,-10-1 0,1 0 0,0-1 0,0 0 0,8-1 0,3 0 0,10 0 45,7 0 0,2 0-45,5 0 180,-26-3 0,47 4 359,-6-1-269,21 1 2389,13 0-2390,12 0 451,62 0-540,-23 1 0,8-1 0,3 1 0,10-1 89,11 0 1,2-1-180,6 0-1069,-1 0 1,-1 0 1068,-3 1 0,3 1 0,1 0 0,3 1 45,-7 1 0,-1 0-45,-9 1 134,-4 0 1,-1 1-135,-3-1 45,-2 1 0,-5-1-45,-19 0 0,17 1 0,-42-2 90,6 0-90,-11 0-360,8-1 2047,-17 0-2766,4 0 269,-9 1-2248,5 0 1709,-4 0-900,4 1 1349,-3-2 810,3 0 0,-1 0 0,0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29:22.722"/>
    </inkml:context>
    <inkml:brush xml:id="br0">
      <inkml:brushProperty name="width" value="0.06" units="cm"/>
      <inkml:brushProperty name="height" value="0.06" units="cm"/>
    </inkml:brush>
  </inkml:definitions>
  <inkml:trace contextRef="#ctx0" brushRef="#br0">1 85 6723,'-1'-2'1169,"1"1"-809,4-1-90,2-1 0,3 0-90,5 0 180,15-3-1,15 0-269,3 0 135,3 1 0,1 0-135,11 0 90,19 0 0,4 0-90,-3 1-962,2 0 0,-1 1 1052,0 1 135,4 1 0,1 0-46,3 2 181,9 0 0,-1 1-180,-16 2-1,-6-1 1,-3 0 0,-8 0 90,-6 1 0,1-1-90,-3-1 179,-1 0 1,-1 0-180,-13-1 180,29-1-270,-42-1 90,27-4-180,-28 2-90,24-4 0,-29 4 0,8-2 0,-11 2 0,0 0 2013,-1 0-2013,8 0 0,-7 2 0,20-2 0,-20 2 0,24 0 0,-26 2 0,16 0 0,-19 0 0,16 2 0,-16-2 0,16 1 0,-19-1 0,10 0 90,-13-1-90,12 0 0,-9 0 0,13 0 0,-12 0 0,20-1 0,-16 1 0,18-2 0,-19 1 180,16 0-180,-20 0 90,8 1-90,-16 0 90,1 0-90,-4 0-90,0 0 90,-2 0-3778,1 0 1979,0 1-1709,0-1 2069,-5 1 360,-2-2 1079,-4 0 0,-2-2 0,-1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29:28.128"/>
    </inkml:context>
    <inkml:brush xml:id="br0">
      <inkml:brushProperty name="width" value="0.06" units="cm"/>
      <inkml:brushProperty name="height" value="0.06" units="cm"/>
    </inkml:brush>
  </inkml:definitions>
  <inkml:trace contextRef="#ctx0" brushRef="#br0">1 55 5824,'28'0'180,"0"0"-5751,0 0 5751,12 0 1319,-8 0-1409,43 1-90,-39 0 90,36 0-90,-44 0 90,27 1 0,-27-1 859,23 1-859,-27-1 180,20 0-270,-22 0 3572,23-1-3482,-28 0-90,14 0 0,-17 0 90,10 0-90,-9 0 90,20 0-90,-16 0 0,27 0 0,-25 0 0,19 0 90,-20 0-90,18 1 0,-19 0 90,16 0-90,-20 0 0,16 0 0,-14 0 0,15 1 0,-16 0 89,18 1-89,-16-1 0,17 1 0,-18-2 0,14 2 0,-17-2 90,11 1-90,-16-1 180,7 1-180,-8-2 90,6 1 0,-7-1-90,11 0 0,-8 1 90,12-1-90,-11 0 90,15-1-90,-11 0 90,14-1 0,-15 1 0,17-2-90,-14 1 0,17-2 0,-16 2 0,23-2 90,-19 2-90,24-2 0,-24 3 0,23-2 0,-22 2 90,18-2-90,-22 2 180,16-1-90,-17 1 90,13-2-90,-16 2 0,15-2-90,-13 1 0,14-2 0,-15 2 0,10-1 0,-11 2 0,9-2 0,-11 2 89,18-2-89,-18 2 90,17-2-90,-18 2 0,10-1 90,-7 1-90,18-2 0,-14 2 0,18-2 0,-19 1 0,18 0 0,-17 1 0,14 0 0,-19 1 0,13 0 0,-14 0 90,13 0 0,-15 0 180,17 0-90,-12 0 0,16 0-90,-15 0 0,21-2 0,-18 2-90,26-3 0,-27 2 90,17 0-90,-22 1 0,16 0 0,-16 0 0,14 0 0,-14 0 0,9 1 0,-10-1 0,15 2 0,-13-2 0,16 1 0,-18-1 0,10 0 0,-14 0 0,5 0 0,-7 0 0,8 0 0,-7 0 0,6 0 90,-6 0-90,8 0 0,-7 0 0,7 0 0,-7 0 0,1 0 0,-4 0 0,0 0 0,0 0 0,0 0 0,-2 0-720,2 0-89,-3 0-2070,0 0 1980,-9-1 899,-2 0 0,-7-2 0,-1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24:46.407"/>
    </inkml:context>
    <inkml:brush xml:id="br0">
      <inkml:brushProperty name="width" value="0.06" units="cm"/>
      <inkml:brushProperty name="height" value="0.06" units="cm"/>
    </inkml:brush>
  </inkml:definitions>
  <inkml:trace contextRef="#ctx0" brushRef="#br0">82 131 6813,'-1'-6'2159,"0"0"-1440,0 0-89,-1 1 0,1-1-181,0 2-89,1-1-90,-1 1-3482,2 0 3302,-1 0 0,3-1-90,7-4 0,-1 3 90,26-6-90,-18 8 0,15-4 3392,-18 6-3392,8-2 90,-9 2 180,9-1-90,-16 2 989,4 0-629,-8 1-1,0 0 1,-1-1 539,-1 0-719,0-1 630,-1-2-811,0 2 271,-1-3-270,1 3 360,-1-1-360,1 1 90,-2 1-180,2 0 179,-2 2-269,1 0 90,-5 4 0,4 2 450,-11 24-360,4-9 180,-9 35-270,8-23 359,-7 47-359,10-37 0,-4 42-90,9-46 180,-1 39-180,2-40 180,-2 36-90,2-47 90,-3 15-90,3-27 180,-3 4-180,2-10 179,-8 0-269,3-7-359,-11-5-1,6-3-1619,-15-17 720,14 8-2339,-8-19 1349,15 14-3957,5-24 4856,6 20 1350,5-12 0,2 17 0,0 1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29:31.247"/>
    </inkml:context>
    <inkml:brush xml:id="br0">
      <inkml:brushProperty name="width" value="0.06" units="cm"/>
      <inkml:brushProperty name="height" value="0.06" units="cm"/>
    </inkml:brush>
  </inkml:definitions>
  <inkml:trace contextRef="#ctx0" brushRef="#br0">3 186 6453,'-1'-2'180,"0"0"0,1 2-180,3 0 90,1 0-90,5 0 90,2-1 0,5 0 0,4 1 90,31-2-180,-15 2 90,57-1 0,-49 1-90,45 0 0,-45 1 90,52 0 0,-44-1-45,0 1 0,0-1 44,-1 0 91,5-1 0,-1 0-90,3 0 0,-3 0 0,-2-1 0,-4 0 0,46-1 0,-49 1 0,34 0 0,-46 1 90,28-2-90,-33 2 180,26-1-180,-30 2 269,32-4-269,-26 1 0,33-3-90,-30 2 90,25-3-90,-24 3 90,38-3-90,-36 4 90,42-4-90,-46 5 0,28-1 0,-34 2 90,31 0-90,-28 1 90,29 0-90,-31 0 90,18 0-90,-20 0 90,26-1 0,-27 0-90,20 0 90,-26 1 0,18 0-90,-18 0 0,25 0 0,-24 0 90,19 0-90,-19 0 90,23-2-90,-21 1 90,20-1-1,-23 0 1,11 1 0,-13-1 90,16 1-90,-16-1 0,26 0-90,-23 1 0,23-1 0,-20 0 0,20 1 0,-16-1 0,33-1 0,-29 2 0,29-3 0,-32 3 0,29-1 0,-28 2 0,28-1 0,-30 1 90,33 0-90,-28 0 0,41 0 0,-41 0 90,26 0-90,-31 0 0,15 0 0,-19 0 180,17 0-90,-21 0 90,13 0-90,-18 0 90,13 0-90,-12-1-90,19 0 90,-19 0-90,15-2 0,-16 2 0,8-1 0,-10 1 0,12-1 0,-13 1 90,11 0-90,-11 0 0,13-1 0,-10 2-90,22-2 90,-18 1 0,17 0 0,-17 1 90,18-1-90,-19 1 0,14-1 0,-18 1 0,6 0 0,-10-1 0,8 0 0,-9 0 0,7-1 89,-8 1-89,7-1 0,-7 1 0,7 0 0,-7 0 0,6-1 90,-7 2-90,6-2 0,-6 2 90,1-1-90,-2 0 0,0 1 0,1-1 90,12-1-90,-6 1 0,15-2 0,-13 2 0,13-1 0,-10 1 0,21-1 0,-17 1 0,26-2 90,-27 2-90,17-2 0,-20 2 90,13-1-90,-13 1 0,19 0 0,-17 0 0,21 1 0,-24 0 0,11 0 0,-17 0 0,5 1 0,-7-1 0,3 1 0,-6-1 0,4 0 0,-6 0-90,1 0-90,-2 0-809,0 0 89,-1 0-989,0 0 0,-1 0 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29:32.511"/>
    </inkml:context>
    <inkml:brush xml:id="br0">
      <inkml:brushProperty name="width" value="0.06" units="cm"/>
      <inkml:brushProperty name="height" value="0.06" units="cm"/>
    </inkml:brush>
  </inkml:definitions>
  <inkml:trace contextRef="#ctx0" brushRef="#br0">1 36 6813,'6'-1'450,"5"1"-270,-1 0 0,5 0 269,10 0-179,-4 0 0,12 0 0,-6 0 0,3 0 0,2 0 89,3 0 271,35-1-450,-24 1-45,7-1 0,-1-1-45,-6 1-45,7 0 0,-1-1-45,-5 1 90,42-1 0,-45 1 89,30 1 1,-29 0 360,47 0-270,-45 0 134,5 0 1,-1 1-225,-9 0 0,22 0 0,-34 0 90,12-1-180,-13 0 0,18 1 0,-21-1-90,7 0 0,-11 0 0,0 0 0,1 0 0,12 0 90,-8 0-90,31 0 0,-27 0-90,36-2 90,-39 2 90,24-3-90,-30 3 0,23-2 0,-22 2 0,21 0 0,-23 0 0,25 0 0,-20 0 0,22 0 0,-24 0 0,27-2 0,-24 2 0,26-3 0,-28 2 0,42-2 0,-34 2 0,51-1 0,-50 2 0,33 1 0,-34-1 0,36 3 0,-33-2 0,30 1 0,-36-1 90,16 0-90,-21 0 180,21-1-90,-24 0 0,11 0-1,-16 0 1,-1-1-90,0 1 90,14-2-90,-11 1 0,15-1 0,-19 1 0,14-1 0,-17 2 0,10-1 0,-15 1 90,5 0-90,-6 0 0,3 0 0,-6 0 0,2-2 0,-2 2-270,2-2 1,-3 2-1440,1-2 899,-2 2-2248,-1-1 1079,-2 1 1169,-1 0 810,-4 0 0,-2-1 0,-3 1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29:35.574"/>
    </inkml:context>
    <inkml:brush xml:id="br0">
      <inkml:brushProperty name="width" value="0.06" units="cm"/>
      <inkml:brushProperty name="height" value="0.06" units="cm"/>
    </inkml:brush>
  </inkml:definitions>
  <inkml:trace contextRef="#ctx0" brushRef="#br0">2 274 6363,'-1'-3'540,"0"0"-450,2 2-90,0-1 90,3 1-90,2 1 0,4-1 0,14 1 90,28 0-90,-7 0 90,35 0-90,-38 0 180,44 0-90,-41 1 90,50 0-180,-56 1 179,33 1-89,-39-1 450,38 2-270,-33-2 90,37 2-180,-38-3 179,40-1-269,-37 0 90,31 0-90,-41-1 90,27 0-90,-28 0 90,31-2-180,-34 1 90,14-1-90,-18 1 90,25-3 0,-16 2-90,47-6 0,-41 5 0,37-4 0,-37 5 0,28-3 0,-26 3 0,43-4 0,-38 4 0,38-2 0,-41 3 0,47-3 0,-41 3 0,9 0 0,0 0 0,-6 2 90,47-2-90,-51 2 0,30 1 0,-32-1 0,39 2 90,-41-1-90,34 2 0,-42-3 0,39 1 0,-35-1 0,39-2 0,-38 1 90,49-4-90,-40 3 0,28-3 180,4-1-180,-29 3 0,29-3 90,-2-1-90,-28 2 0,45-3 89,-49 4-89,34-3 90,-32 3-90,4-1 0,0 0 0,3 1 0,-3-1 0,0 1 0,-4 0 0,48-3 0,-48 4 0,3 0 0,0 0 0,-9 1 0,36 0 0,-42 2 90,35 1-90,-34 0 0,31 1 0,-37-1 90,20 1 0,-22-1 180,29 1-90,-30-1 90,26 0-180,-30-1 270,27 0-270,-23 0 89,27 0-179,-27-1 180,37 0-90,-29-1-90,36-1 90,-36 1 0,41-2-90,-37 3 0,35-2 0,-41 2 0,37 0 0,-34 1 270,48 0-180,-48 0 270,36-1-180,-38 1 179,23-2-179,-24 1 270,32-4-270,-34 2 180,25-3-180,-34 2 180,21-3-271,-22 3 1,18-4-90,-20 5 0,28-3 0,-22 2 0,28-3 0,-25 4 0,33-3 0,-30 3 0,26-2 90,-33 3-90,14-2 0,-22 3-269,9-1-181,-18 1-3778,2 1 2429,-9 2-2594,-11 3 4393,0-1 0,-9 2 0,5-3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32:21.347"/>
    </inkml:context>
    <inkml:brush xml:id="br0">
      <inkml:brushProperty name="width" value="0.04286" units="cm"/>
      <inkml:brushProperty name="height" value="0.04286" units="cm"/>
    </inkml:brush>
  </inkml:definitions>
  <inkml:trace contextRef="#ctx0" brushRef="#br0">71 0 6813,'-7'2'2519,"0"-1"-7820,0-1 5571,1 0 1229,0 0-1409,0 0 679,1 0-2928,-5 1 1260,5 0 899,-4 2 0,8-2 0,0 1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32:24.281"/>
    </inkml:context>
    <inkml:brush xml:id="br0">
      <inkml:brushProperty name="width" value="0.04286" units="cm"/>
      <inkml:brushProperty name="height" value="0.04286" units="cm"/>
    </inkml:brush>
  </inkml:definitions>
  <inkml:trace contextRef="#ctx0" brushRef="#br0">226 403 6633,'-2'-3'2789,"0"0"-1800,-2 0 180,-2 0-4341,-1-1 4162,-1 1 859,-2-1 309,-12-2-1708,7 1 180,-14-3-360,16 4-1,-8-1 3303,11 3-3212,-9-1-270,11 2 90,-7 0-180,9 3 0,-3 4-90,4-1 90,-2 14 0,4-7 0,-1 14 0,4-13 0,2 11-90,2-10 90,10 12 0,-4-14 0,17 10 0,-12-15 0,15 3 0,-14-9 90,15-7-90,-15 1 90,14-17-90,-20 8 180,5-18-180,-11 13 360,-5-27-360,-2 20 180,-6-27-180,2 26 90,-8-31-90,7 28 0,-8-24 90,10 30 359,-6-18-269,7 24 90,-4-11-180,5 20 0,-1-4-90,2 8 0,0-2 0,2 4-90,-1 2 90,3 3 90,4 9 0,1-1 450,11 27-361,-6-14 181,11 29-180,-11-24 90,11 32-180,-10-30 0,8 26-90,-10-33 0,4 13 0,-6-18 90,6 14-90,-7-18 0,4 9 0,-7-16-180,3 5 0,-5-8-630,3 2 91,-5-5-3779,1-3 2250,0-1-2340,0-6 2609,2 3 1979,3-7 0,0 5 0,3-2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32:25.274"/>
    </inkml:context>
    <inkml:brush xml:id="br0">
      <inkml:brushProperty name="width" value="0.04286" units="cm"/>
      <inkml:brushProperty name="height" value="0.04286" units="cm"/>
    </inkml:brush>
  </inkml:definitions>
  <inkml:trace contextRef="#ctx0" brushRef="#br0">77 184 6543,'-7'2'2789,"1"0"-1620,0 0 0,1-1-89,0 1-91,1-1-179,0 0-271,0 0 271,-1 2-810,2-2 0,0 1 0,3-2 90,3 2-90,0-1 360,8 0-180,-4 0-90,5-1 89,-3-1 91,12-3-270,-7 1 90,8-3-90,-6 1 90,-4 0-90,1 0 90,-5 1 0,-2 1 450,0-3-360,-3 1 0,-3-5-91,-2 4 1,-6-4 0,2 2 0,-6-4-90,3 4 270,-9-6-270,8 7 180,-8-4-90,10 7 0,-3 0-90,3 4 90,-4 2-90,3 2 0,-9 11-90,8-4 90,-6 15 0,10-12 0,-1 21 0,5-17 0,3 19 0,2-20 0,12 19 90,-5-18-90,16 13 0,-10-18 0,26 6 0,-18-12 90,23 0-90,-24-10 0,5-2 90,-9-2-90,-2-2 0,-1-2 0,3-8 0,-6 2 0,6-13 90,-11 11-90,3-23-90,-7 20 90,1-26 0,-5 29 90,-1-16-90,0 21 0,-3-10 0,1 13 0,-1-7 0,1 12 0,0-3 0,1 6-90,0-1 90,1 3-90,0 2 90,0 1 0,2 5 90,1 0 0,5 16 0,-3-8 90,4 20-180,-4-16 90,0 7 0,-2-6-90,-1-1 179,-2 10-89,-1-8 270,-9 24-180,3-23 90,-12 19-180,8-24 90,-12 8-90,8-13 0,-17 5-90,16-11-270,-17 0 0,21-6-540,-6-3 181,12 1-2969,2-6 1979,5 3-1979,8-10 1889,0 6-1619,18-15 3328,-11 10 0,9-10 0,-10 11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32:25.696"/>
    </inkml:context>
    <inkml:brush xml:id="br0">
      <inkml:brushProperty name="width" value="0.04286" units="cm"/>
      <inkml:brushProperty name="height" value="0.04286" units="cm"/>
    </inkml:brush>
  </inkml:definitions>
  <inkml:trace contextRef="#ctx0" brushRef="#br0">104 303 6813,'1'-13'4048,"-1"-1"-2519,-1-2 0,-1 0-90,-2-2-269,-1-2-3573,-1 0 3213,-1-1 269,-5-8-719,3 7 359,-8-12-449,8 17 180,-6-11-360,9 16 3302,-4-6-3392,8 14 90,3 3 0,3 7 719,14 25-449,-6-7 450,15 33-451,-13-23 451,13 46-720,-13-37 90,9 37-180,-13-44 90,6 20-90,-4-17 0,-2-2 0,-1-8 90,-4-12-90,-1-3 0,1 5 0,-1-9-90,0 6-90,-2-11-1079,0 1 449,-1-4-2878,1-1 1889,-1-2-2159,-1-4 1980,0 1-2520,-2-9 3689,1 5 809,-2-5 0,1 6 0,-1-1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32:26.277"/>
    </inkml:context>
    <inkml:brush xml:id="br0">
      <inkml:brushProperty name="width" value="0.04286" units="cm"/>
      <inkml:brushProperty name="height" value="0.04286" units="cm"/>
    </inkml:brush>
  </inkml:definitions>
  <inkml:trace contextRef="#ctx0" brushRef="#br0">40 193 6993,'-8'-8'2968,"1"0"-1888,1 1-1,0 1-89,2 2-271,0 0-179,1 0-90,1 1-91,6-4-269,2 2-90,23-11 0,-9 7 0,40-13 0,-29 13 90,30-6-90,-35 9 0,15 0 0,-23 3 450,9 1-180,-17 2 270,0 1-271,-11 1 181,-10-2-270,3-1 450,-13-5-361,12 3 91,-7-6-90,11 4 270,-5-4-360,6 4 90,-2-2-91,3 4 1,1 1 0,0 1 0,0 0 180,-1 3-180,1-1-90,0 4 90,3 1 449,5 18-449,-1-6 270,10 34-360,-7-26 90,8 26-90,-8-27 0,5 14 0,-6-18 269,6 14-179,-7-21 900,3 9-631,-6-17 271,2-1-450,-4-6 90,-3-14-360,1 3 0,-3-20 0,3 12-810,1-29 270,3 22-989,6-25 540,-1 28-3419,14-17 2160,-10 21-2520,11-10 2520,-13 21 449,2-2 450,-5 8 1349,1 1 0,-1 2 0,0 1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32:27.410"/>
    </inkml:context>
    <inkml:brush xml:id="br0">
      <inkml:brushProperty name="width" value="0.04286" units="cm"/>
      <inkml:brushProperty name="height" value="0.04286" units="cm"/>
    </inkml:brush>
  </inkml:definitions>
  <inkml:trace contextRef="#ctx0" brushRef="#br0">104 235 6633,'-9'0'2519,"0"-1"-1620,1 0 91,-1-1-1,2 0-89,0 0 89,0-1-89,2 0-181,-1-1-89,2-1 269,-2-4 91,-1-7-720,2 5 89,0-5-179,3 11 90,1 1-90,0 1-90,0 1 90,0 1 0,-1-1-180,1 1 90,0 0-180,1 1 90,0 2 0,1 0 90,1 3-90,1 0 90,3 7-90,-1-2 0,4 10 0,-3-7 0,3 7 0,-4-8 90,6 10-90,-7-13 90,6 5-90,-8-11 269,4 0-179,-4-3 0,4-3 0,-3-2 0,5-14-90,-3 7 0,4-16 0,-5 13 0,2-15 0,-4 14 0,1-13 0,-3 17 0,-2-16 0,-1 15 0,-2-13 0,3 15-90,-3-7 90,3 11-360,-2-5 91,3 8-451,0 0 90,1 4-89,2 0-271,1 2-89,1 1-270,0 0-180,1 0-1530,4 3 1620,-2-2 180,3 2 269,-2-2 990,0 0 0,2-1 0,-1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32:28.743"/>
    </inkml:context>
    <inkml:brush xml:id="br0">
      <inkml:brushProperty name="width" value="0.04286" units="cm"/>
      <inkml:brushProperty name="height" value="0.04286" units="cm"/>
    </inkml:brush>
  </inkml:definitions>
  <inkml:trace contextRef="#ctx0" brushRef="#br0">142 360 7083,'-1'-6'3238,"-1"1"-1979,-1 0 1,-1 0-91,-1 1 0,1 0 1440,-9-3-1620,-3 2-4291,1-1 3392,1 5 0,5 5 0,-6 18-90,5-6 90,-6 22 0,10-17-90,0 17 3392,3-15-3302,4 23-90,2-22 0,11 23 0,-5-28 90,24 15-90,-15-22 0,13 3 0,-13-10 0,0-2 90,1-1-90,0-3 0,9-5 0,-7-1 90,23-25-90,-22 10-90,25-43 90,-30 32 90,11-35-90,-19 34 0,-1-39 90,-8 36-90,-7-34 90,-1 39 539,-16-27-359,11 30 450,-14-16-450,16 28 449,-8-7-629,11 15 0,-4-5 0,9 11 0,2 7 0,4 3 180,6 15-90,-1-3 359,10 31-359,-8-20 0,10 32-180,-10-30 90,2 11-90,-4-13 0,3 13 0,-2-10 90,9 32-90,-9-33-90,6 24 90,-8-34-270,4 13 0,-6-20-449,4 7 179,-6-15-989,1 0 450,-2-6-3239,-1-9 2699,-2 0-1529,-3-15 1799,0 9-990,-7-18 1979,5 15 0,-8-14 270,5 17 270,-5-6 0,5 9 1259,-11-9-809,10 11 719,-8-7-629,12 11 1169,-5-3-1440,7 4-89,0-3-270,5 4 0,4-3-90,3 0 90,4-1-90,14-4 0,-4 2 0,24-6 0,-15 7 0,41-8 0,-33 8 0,34-3 90,-41 7 810,19-1-181,-30 4 810,9 0-809,-22 0 359,-2 0-809,-7 0 540,-9-3-541,2 2 361,-12-4-450,11 4 90,-6-2-180,9 2 90,-3 1-180,5 1 0,-2 5 0,3 0 90,0 16 0,2-7-90,1 16 90,1-13 89,6 18-179,-2-16 90,7 14 0,-5-17 0,13 11-90,-8-14 0,12 7 90,-11-12 0,15 2-90,-15-6 90,10-1-90,-13-4 90,6-11-90,-9 2 0,3-19 0,-9 11 90,-4-28-90,0 22 0,-7-25-90,4 27-90,-13-16 0,7 22-449,-16-6 269,12 19-1529,-17 8 720,16 2-2160,-10 8 1351,18-6-3599,-1 8 4407,7-8 1170,2 2 0,4-8 0,2-1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24:47.573"/>
    </inkml:context>
    <inkml:brush xml:id="br0">
      <inkml:brushProperty name="width" value="0.06" units="cm"/>
      <inkml:brushProperty name="height" value="0.06" units="cm"/>
    </inkml:brush>
  </inkml:definitions>
  <inkml:trace contextRef="#ctx0" brushRef="#br0">2 618 7263,'0'-4'2339,"0"2"-1710,0 1 1,-1 0-270,1 0-1,0 0-89,-1 0-180,1 0 180,0 0-180,5-1-90,1 0 0,4 0 90,11-4-90,-7 3 0,16-5 0,-16 3 450,8-2-1,-10 2 1530,5-4-1349,-10 4 809,2-8-1169,-7 6-180,0-5 90,-2 5-180,0-1 90,-1 0 90,0-7-90,-1 5 359,-2-10-359,1 13 270,-2-4-270,2 8 90,-5-1-90,2 3-90,-6 2 0,4 1 0,-9 7 0,7-2 0,-7 11 0,9-7 0,-6 15 0,8-11 0,-2 13 0,6-14 0,5 15 0,0-14 0,6 11 0,-3-16 0,10 6 0,-6-11 0,14 1 0,-11-6 0,6-2 0,-5-1 0,-1-2 0,0 0-3392,-1-2 3482,-2 1 0,4-8-90,-6 6 90,3-8 0,-9 9 90,0-5-180,-2 6 3571,-1-3-3571,0 5 0,-2-2-89,2 5 89,-2 1 0,2 1 0,-1 7 0,1-3 0,-1 6 0,1-5 0,1 4 0,2-5-90,4 6 90,-1-5 90,14 6-90,-7-8 0,14 1 0,-12-5 0,16-5 0,-14 0 89,15-9-89,-17 3 0,10-11 0,-11 6 0,11-25 0,-14 18 0,7-38 0,-13 32 0,0-27 0,-4 28 0,-7-31 0,2 27 90,-6-29 0,5 32 270,-4-22-270,5 28 90,-3-16-180,5 28 0,-2-5-90,3 13 180,-3 11 0,3 1 180,-3 22-90,2-8 269,-5 36-359,4-24 0,-3 38 0,5-35 0,3 46-90,0-39 90,4 49-90,-2-56-90,1 17 90,-1-31 0,1 11-90,-2-14-809,2 13 89,-4-24-2248,-2 2 809,0-12-4677,-7-11 5307,3 2 1619,-2-10 0,3 3 0,1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32:29.146"/>
    </inkml:context>
    <inkml:brush xml:id="br0">
      <inkml:brushProperty name="width" value="0.04286" units="cm"/>
      <inkml:brushProperty name="height" value="0.04286" units="cm"/>
    </inkml:brush>
  </inkml:definitions>
  <inkml:trace contextRef="#ctx0" brushRef="#br0">3 80 7533,'0'-9'4767,"0"1"-3148,-1 1-180,1 1-359,0 1-271,-1 2-269,1 1 89,0 1-269,3 6 0,0 1-90,5 6 90,1 2 269,10 15 361,28 41-810,-13-20-1,-2-5 1,-2-1 90,-6-8 360,18 32-270,-24-36 719,9 27-629,-22-40 90,-8 9-361,-8-20 91,-17-5-180,6-5-90,-8-6 0,8-2 0,0-3 0,1-2-989,-15-34 449,19 19-629,-2-36 449,25 37-629,22-22 719,-3 21-1978,43-29 1169,-30 30-1395,5-1 1,1 0 944,-9 7-809,26-19 2698,-39 25 0,2-4 0,-11 8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32:31.014"/>
    </inkml:context>
    <inkml:brush xml:id="br0">
      <inkml:brushProperty name="width" value="0.04286" units="cm"/>
      <inkml:brushProperty name="height" value="0.04286" units="cm"/>
    </inkml:brush>
  </inkml:definitions>
  <inkml:trace contextRef="#ctx0" brushRef="#br0">385 270 6273,'-14'-19'1979,"-1"0"-6919,-3 0 5569,-1 2 1500,-2 0-780,-12-3 230,9 6-140,-17-6-719,19 12 1259,-20-4-1710,24 9 3483,-14 4-3662,21 4 90,-7 12-90,9-2 270,-13 36-270,14-24 0,-6 25-90,11-29 90,3 22 0,1-16-90,10 33 0,-2-36 90,11 18-90,-7-27 89,17 11-89,-13-18 0,10 3 0,-12-12 0,0-2 0,0-3 90,-1-3-90,6-9 0,0-7 0,4-23 0,-9 12 0,-2-23 0,-10 29 0,-1-30 0,-2 29 0,-2-21 0,0 30 0,-1-9 0,0 17 0,1-6 0,0 14-90,-3 2 90,2 5 0,-5 9 0,4-1-89,-3 21 89,4-12 0,2 21 0,2-19 0,7 15 0,-2-15 0,14 21 0,-7-23 0,20 20 0,-17-27 89,10 4-89,-11-14 0,-1-2-89,1-3 89,11-13 89,-9 4-89,13-19 0,-17 11 0,10-26 0,-13 20 0,6-24 0,-10 25 0,1-24 0,-5 24 0,0-17 0,-2 25 0,-2-9 0,0 14 0,-1-3 0,1 10 0,-5 2 0,3 3 90,-5 14-90,6-3 180,-3 18-90,5-12 90,0 18-180,2-14 180,5 30-90,-2-25-90,7 26 0,-3-30 0,3 7 0,-2-11 0,2-2 90,1-1-90,7 4 0,-3-6 0,19 8 90,-16-12-90,18 3 0,-20-11 90,10-2 0,-12-3 0,14-17-90,-15 6 90,14-32 0,-18 20 0,7-42-90,-12 34 0,1-34 0,-6 34 0,-2-22 0,0 24-90,-3-19 90,2 28-180,0-8-90,2 24-1439,4 7 719,0 5-1798,6 9 1169,-2-5-2789,12 7 3329,-7-8 1079,11 2 0,-10-9 0,5-1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32:31.426"/>
    </inkml:context>
    <inkml:brush xml:id="br0">
      <inkml:brushProperty name="width" value="0.04286" units="cm"/>
      <inkml:brushProperty name="height" value="0.04286" units="cm"/>
    </inkml:brush>
  </inkml:definitions>
  <inkml:trace contextRef="#ctx0" brushRef="#br0">128 181 6633,'-4'-14'3328,"-1"0"-7639,-1 0 5750,-2 0 1319,-1 1-419,-6-6-670,4 5-140,-12-14-1259,12 15 270,-9-9 2852,14 15-3302,-2-1-90,7 8 90,4 13 90,0 1 269,11 42-269,-5-20 45,1 14 0,0 2-135,-1 1 0,4 31-90,-6-37 90,6 37-90,-4-32 0,4 25 0,-6-42 0,0-3 0,3 7 0,3 9 0,-4-14 0,3 5 0,-10-30-90,1 2-180,-3-8 0,-1-2-269,-1-1-1530,-3-4 450,0-1-4678,-8-12 4408,6 7-568,-6-14 2457,7 11 0,-1-5 0,2 6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32:32.048"/>
    </inkml:context>
    <inkml:brush xml:id="br0">
      <inkml:brushProperty name="width" value="0.04286" units="cm"/>
      <inkml:brushProperty name="height" value="0.04286" units="cm"/>
    </inkml:brush>
  </inkml:definitions>
  <inkml:trace contextRef="#ctx0" brushRef="#br0">26 184 6363,'-6'-8'1979,"0"1"-1439,1 1-180,0 1 0,1 1 89,4-4-449,2 3 0,5-4 0,3 5 0,11-4 0,-4 1 0,17-5 0,-13 5 0,18-5 0,-16 5 0,22-5 0,-24 5 360,18-4-180,-25 7 450,3-4-181,-12 5 721,-4-4-721,-3 3 1,-4-2 90,2 3 0,-1 1-1,0-1 361,-2 1-540,2 0 89,-3 1-269,4 2 360,-4 8-360,3-2 269,-4 16-179,6-6 180,-2 19-270,4-11 360,1 37-450,2-28 90,5 34-180,0-36 179,17 29-179,-8-32 90,29 24 0,-23-36 0,25 4-90,-25-19 90,14-8-90,-18-3 90,12-19-90,-18 10 90,1-33-90,-12 25 0,-8-28 0,0 26-90,-14-33-90,8 30-629,-14-25-1,13 33-359,-4-4-270,4 14-2429,-7 2 1799,5 6-1259,-12 6 2249,12 5 1079,-4 4 0,6 0 0,0 1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32:33.229"/>
    </inkml:context>
    <inkml:brush xml:id="br0">
      <inkml:brushProperty name="width" value="0.04286" units="cm"/>
      <inkml:brushProperty name="height" value="0.04286" units="cm"/>
    </inkml:brush>
  </inkml:definitions>
  <inkml:trace contextRef="#ctx0" brushRef="#br0">49 161 6363,'-5'-4'1979,"0"0"-1259,0 1 89,1 0 810,-2-1 90,1 0-899,0 1 0,1 1-91,2 2-89,0 0 539,-1 0-899,2 2 360,0 8-361,1-2 91,3 15-180,0-9 90,4 14-180,-2-10 90,6 21-180,-5-18 0,7 23 0,-8-26 90,4 12-90,-6-19 0,0 2 0,-2-6 0,1-1 90,-1-1-90,-1-2 0,1-1 180,-2-5-180,0-2 90,-1-8-90,2 2 90,-1-22-90,1 13 0,2-25-90,-1 20 90,4-32 0,-3 26 0,4-28 0,-3 33-90,2-13 90,-2 20 0,6-6-90,-3 16 90,12 6 0,-8 9 0,7 7 0,-7 0 0,0 2 0,0 1 0,14 27 0,-11-19 0,13 29 0,-16-32 0,7 15 0,-8-16 0,9 18 0,-10-20 0,7 12 0,-9-19 90,3 6 0,-5-11 0,3 1-90,-3-8 179,7-13-179,-4 3 0,4-11 0,-3 6 90,10-33-180,-7 20 90,10-36 0,-13 37 0,2-16 0,-5 20 0,2-17 0,-5 24 0,1-10-90,-1 20 90,2 3 0,-1 5 0,4 10 0,-2-1 0,6 19 0,-5-10 0,6 20-89,-5-18-361,9 25 180,-6-23-450,9 20 271,-8-25-1980,20 16 1350,-12-19-2879,30 15 2699,-26-21-630,21 5 1169,-24-11-399,21-5 1119,-21-3 0,10-5 0,-17 2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32:34.164"/>
    </inkml:context>
    <inkml:brush xml:id="br0">
      <inkml:brushProperty name="width" value="0.04286" units="cm"/>
      <inkml:brushProperty name="height" value="0.04286" units="cm"/>
    </inkml:brush>
  </inkml:definitions>
  <inkml:trace contextRef="#ctx0" brushRef="#br0">200 518 6004,'-4'-41'1529,"-1"5"-1170,1 17 1,-1 2 0,0 0 90,0 3 449,-3-3-449,2 6 809,-10-1-809,8 9 450,-10 6-541,8 3 991,-11 16-991,10-7 361,-10 20-360,12-15 359,-8 25-539,10-22 90,-5 21-270,9-24 90,-1 11 0,3-14 0,5 14-90,0-16 90,6 10-90,-4-16 90,12 6-90,-8-10 90,16 0-90,-13-7 0,11-6 0,-13 0 90,8-14-90,-10 8 0,3-8 0,-7 9 0,-1-1 0,0 0 0,-1 0 0,0-11 0,-1 9-90,0-17 90,-2 20 0,-1-10 0,0 15 0,0-3 0,0 7-90,2 2 90,0 7 90,2 4-90,1 1 90,2 7-90,-2-6 90,5 10-90,-3-10 0,7 8 0,-4-11 90,19 2-90,-11-6 0,20-3 0,-18-5 0,19-12 0,-18 5 0,12-16 0,-19 11 0,5-22 0,-10 17 0,0-13 0,-6 15 0,-1-2 0,-1 0 0,-5-31 0,2 22 0,-5-34 0,4 39 0,-1-16 0,2 17 0,-1-12 0,2 17-90,-2-9 90,3 17 90,-2-5 0,3 14 179,-1 4-89,1 5 360,0 20-360,0-7 270,0 38-270,0-26 89,1 50-179,-1-42 0,3 38 0,-2-41-90,4 37 0,-1-38 0,4 26 0,-4-38 0,3 5 0,-3-12 0,1-2 0,-1-2 0,1 0 90,-2-4-90,1 2 0,-2-7-719,-1-3 179,-2-5-1619,-2-7 540,-1 0-2339,-3-8 1979,3 6-1933,-4-13 3912,5 12 0,-1-5 0,3 9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32:34.708"/>
    </inkml:context>
    <inkml:brush xml:id="br0">
      <inkml:brushProperty name="width" value="0.04286" units="cm"/>
      <inkml:brushProperty name="height" value="0.04286" units="cm"/>
    </inkml:brush>
  </inkml:definitions>
  <inkml:trace contextRef="#ctx0" brushRef="#br0">16 170 6543,'-5'-7'1349,"0"-1"-1079,1 1-90,2-1 0,2 1-90,3 0-90,1 0 0,3 0 0,2 0 90,14-3-90,-8 5 0,24-6 0,-21 8 0,20-3 0,-24 3 270,15-2-180,-18 2 180,9-3-180,-11 2 90,5-3-180,-5 2 179,6-5 1,-8 5 540,4-3-180,-7 4 899,2 0 270,-4 1-900,1 1 1,-2 1-180,0 1 719,-1 0-1259,0 2 0,0 0 90,1 2-3213,0 6 3303,0 0 360,3 13-360,-2-7 269,5 24-359,-3-18 90,5 29-270,-4-29 90,4 18-90,-4-22 90,4 14-90,-5-16 3392,5 12-3392,-6-16 0,2 7 0,-2-9-540,1 8 91,-2-10-3509,-1 2 1889,-1-10-2338,-2-6 2608,0-2 1799,-1-13 0,1 6 0,0-7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32:35.229"/>
    </inkml:context>
    <inkml:brush xml:id="br0">
      <inkml:brushProperty name="width" value="0.04286" units="cm"/>
      <inkml:brushProperty name="height" value="0.04286" units="cm"/>
    </inkml:brush>
  </inkml:definitions>
  <inkml:trace contextRef="#ctx0" brushRef="#br0">147 32 7083,'-7'-6'2608,"-1"0"-1888,2 1 0,-1 0-91,2 1 1,-1 1 269,0 1-359,0 1-90,0 2 1799,-12 20-1890,9-8 91,-15 23-270,16-19 0,-6 15-90,8-12 0,-3 21-90,8-20 0,4 24-180,3-26-810,10 15-179,-5-19-2069,12 7 1349,-8-10-2428,20 8 4317,-16-13 0,11 4 0,-13-10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32:36.149"/>
    </inkml:context>
    <inkml:brush xml:id="br0">
      <inkml:brushProperty name="width" value="0.04286" units="cm"/>
      <inkml:brushProperty name="height" value="0.04286" units="cm"/>
    </inkml:brush>
  </inkml:definitions>
  <inkml:trace contextRef="#ctx0" brushRef="#br0">104 394 6813,'-7'-12'1619,"1"1"-1079,-2 1-180,1 2-1,-1 1-89,0 2 360,-6 0 539,-3 13-719,4-2 1349,1 30-1259,10-14 449,1 29-629,1-23-90,1 11-90,0-13 0,1 1-1,4 6-179,-1-8 180,13 17-180,-7-24 90,13 9-90,-11-20 0,13-4 0,-11-7 0,6-5 0,-7-3 0,-1-2 0,-1-2 0,8-29 0,-10 17 0,6-31 0,-14 33 0,0-16 0,-2 18 0,-4-20 0,0 23 0,-2-12 0,4 21-90,-3-5 90,3 11 90,0 0-90,2 8 180,4 14-90,-1-4 0,3 18 0,-4-11-90,6 21 0,-3-18 90,17 23-90,-8-26 0,22 11 0,-14-19 90,27-1-90,-24-10 0,20-10 0,-28-2 90,8-18-90,-14 8 0,2-10 0,-8 7 0,0-2 0,-3-1 0,0-1 0,-2-1 180,-5-24 0,2 20 90,-5-26-91,3 36 271,-7-20-360,6 24 270,-5-13-180,6 20 360,-5-7-361,5 12 1,-2-5-90,5 10 180,-1 4-90,3 4 270,2 14-270,0-1 539,5 36-539,-3-20 90,5 38-180,-4-35 90,6 41-180,-5-38 0,8 35 0,-7-42 0,2 11 0,-2-16 0,0 0 0,0 0-90,11 29 90,-8-26-360,11 27 90,-14-40-1349,7 6 540,-7-16-1890,7-5 991,-8-10-3959,4-27 4408,-5 11 1529,5-31 0,-6 22 0,3-11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32:36.491"/>
    </inkml:context>
    <inkml:brush xml:id="br0">
      <inkml:brushProperty name="width" value="0.04286" units="cm"/>
      <inkml:brushProperty name="height" value="0.04286" units="cm"/>
    </inkml:brush>
  </inkml:definitions>
  <inkml:trace contextRef="#ctx0" brushRef="#br0">40 162 6453,'-4'-17'3238,"1"0"-7549,-2 1 5571,1 0 1408,0 1-599,-2-5-400,3 5-410,-3-8-1079,4 13 270,0-2 3121,2 11-3031,2 10-180,0 5 270,2 23-271,-2-8 451,-1 51-630,0-34 180,-1 44-270,1-49 89,1 35-89,0-40-90,2 23 0,-1-36-90,4 15 0,-3-21-359,4 12 89,-3-19-3508,6 8 1889,-6-12-179,4 2-1,-7-9 90,-1-3 360,-1-1 1709,-4-5 0,-1 1 0,-3-4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24:47.854"/>
    </inkml:context>
    <inkml:brush xml:id="br0">
      <inkml:brushProperty name="width" value="0.06" units="cm"/>
      <inkml:brushProperty name="height" value="0.06" units="cm"/>
    </inkml:brush>
  </inkml:definitions>
  <inkml:trace contextRef="#ctx0" brushRef="#br0">64 101 7263,'-9'-8'3598,"0"0"-2249,1 1 0,0 0-179,0 1-181,1 0-269,2 1-181,0 1-269,2 0-90,2 0 0,3 0-180,19 1 0,-1 0 0,38-1 0,-25 2 0,39-3 0,-43 2 0,13 0 0,-25 1 0,-4 1 0,-1-1-1079,-4-2-900,-9 2 719,-3-1-269,-9 3-1619,-6 4 1889,4 0 179,-7 4 1080,5-2 0,-1 1 0,0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32:37.658"/>
    </inkml:context>
    <inkml:brush xml:id="br0">
      <inkml:brushProperty name="width" value="0.04286" units="cm"/>
      <inkml:brushProperty name="height" value="0.04286" units="cm"/>
    </inkml:brush>
  </inkml:definitions>
  <inkml:trace contextRef="#ctx0" brushRef="#br0">35 274 6363,'-1'-15'1170,"0"0"-811,0-1 1,0 1 0,0-1 0,0 1 90,0 1 1169,-1-14-1170,0 14 811,-1-13-271,0 18-899,1 1 180,-1 4-180,2 5 90,-2 4-90,1 1 0,-1 9-90,1-4 90,0 20-90,3-13 90,6 31-90,-1-27 0,10 21 0,-5-25 90,17 15-90,-13-19 0,16 6 0,-17-15 0,14-7 0,-14-4 0,10-12 89,-15 3-89,2-22 0,-7 15 0,-3-31 0,-3 30 0,-3-23 0,2 26 0,-3-14 0,3 16-89,-4-14 89,4 18 89,-3-7-89,5 14 630,-2 7-270,3 4 539,0 19-359,0-3 629,3 46-899,-2-22 270,3 53-360,-1-40 45,1 9 0,0 1-45,1 6-1,1-3 1,0-1-90,1-4 135,0-4 0,-1 0-135,1-2 270,4 39-90,-7-62 809,-2 18-809,-4-33 90,-9 4-180,0-24-91,-15-12 1,8-3-90,-14-21 0,13 7-45,1-19 0,3-4-44,4-2-271,6-16 0,5-1-90,11 15-179,13-30-181,-2 45-4047,29-25 2518,-17 26-5640,33-24 6180,-36 40 1788,18-9 0,-24 17 1,7-2-1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32:38.510"/>
    </inkml:context>
    <inkml:brush xml:id="br0">
      <inkml:brushProperty name="width" value="0.04286" units="cm"/>
      <inkml:brushProperty name="height" value="0.04286" units="cm"/>
    </inkml:brush>
  </inkml:definitions>
  <inkml:trace contextRef="#ctx0" brushRef="#br0">161 88 6903,'-6'-14'2069,"0"1"-1260,1 1-89,-1 1-4342,1 2 4971,-3-2 51,2 4-951,-3-1 1,3 5 270,-5 5-361,1 2 451,-8 13 2942,7 0-2943,-10 35-719,11-21 90,-4 37-90,9-33-90,2 12 0,2-14 0,3 0 90,1 0-270,13 40 0,-6-34-1079,19 40 180,-13-54-3779,26 16 3329,-17-26-809,27 4 2338,-25-18 0,10-4 0,-11-3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32:39.462"/>
    </inkml:context>
    <inkml:brush xml:id="br0">
      <inkml:brushProperty name="width" value="0.04286" units="cm"/>
      <inkml:brushProperty name="height" value="0.04286" units="cm"/>
    </inkml:brush>
  </inkml:definitions>
  <inkml:trace contextRef="#ctx0" brushRef="#br0">156 446 6363,'-4'-14'1979,"0"0"-1259,-1 1-91,0 1-89,-1 2 0,0 2-90,0 1-181,0 2 1,-1 2 0,0 2 180,-4 6-180,3 1 899,-12 21-90,3 9-809,0 1 270,1 18-360,11-31 0,0 25-90,5-31 90,3 13-180,1-19 180,6 5-180,-2-9 89,11 7-89,-8-9 90,14 5-90,-15-8 0,6 1 90,-9-4 0,0-1-90,0-2 90,2-4-90,-2-1 0,3-10 0,-5 4 90,4-22-90,-5 16 90,1-22-90,-4 21 90,-1-23 0,0 21-90,-3-18 0,1 24 90,-1-3-90,1 10 0,0 0 0,1 5 0,-1 4 0,2 5 0,2 10 0,1-2 90,9 17-90,-4-13 0,11 15 0,-8-17 0,9 9 0,-7-10 0,14 10 0,-12-13-90,13 7 90,-14-12 0,12-2-90,-10-5-180,23-19 180,-21 7 0,18-25 90,-24 18-90,5-18 90,-9 14 0,5-30 0,-8 25 0,1-27 0,-6 29 0,-1-19 0,-1 20 90,-8-32 0,5 33 270,-8-22-180,7 34 540,-4-8-541,4 13 181,-3-2-270,6 9 270,-2 9-90,3 3 449,-1 33-449,2-14 360,-1 56-450,2-41 90,2 41-90,0-44-91,0 11 1,2-17 180,3 22-180,-2-21-90,7 32 90,-6-44-90,3 15 0,-5-24 0,3 7-90,-4-14-360,2 3 91,-4-11-1080,1-4 179,0-1-4407,5-14 3419,-3 6-1350,6-14 2428,-4 11 1170,2-4 0,0 4 0,1 1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32:39.874"/>
    </inkml:context>
    <inkml:brush xml:id="br0">
      <inkml:brushProperty name="width" value="0.04286" units="cm"/>
      <inkml:brushProperty name="height" value="0.04286" units="cm"/>
    </inkml:brush>
  </inkml:definitions>
  <inkml:trace contextRef="#ctx0" brushRef="#br0">63 148 6903,'-7'-14'3688,"1"-1"-2249,-1 1 0,0 0-89,1 1-181,1-1-180,0 2-359,1 0-90,0 1-181,0 1-89,1 2-90,0 2 180,1 1 90,7 18-180,-1 0 539,10 46-629,-7-23 180,0 13 0,0 1-91,-1-2 91,3 45-180,-6-51 270,4 39-360,-4-41 90,4 27-180,-4-40 90,3 11-90,-3-19 90,3 13-90,-4-18 0,2 10-90,-2-15 0,0 2-90,-1-7-180,0-1-180,0-1-1618,-1-2 269,1-2-2879,-1-6 2340,0-1-2699,4-18 5127,1 10 0,3-11 0,0 11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32:40.383"/>
    </inkml:context>
    <inkml:brush xml:id="br0">
      <inkml:brushProperty name="width" value="0.04286" units="cm"/>
      <inkml:brushProperty name="height" value="0.04286" units="cm"/>
    </inkml:brush>
  </inkml:definitions>
  <inkml:trace contextRef="#ctx0" brushRef="#br0">35 165 6813,'-7'-1'2519,"0"0"-1710,1 0 1,1 0-181,1 0-179,1 0-180,1 1 90,2 0-360,3 1 90,2 0-90,2 1 90,13 2-90,-6-3 0,15 2 0,-14-3 90,16-2-90,-15-1 0,9-5 0,-15 2 0,2-6 0,-8 4 0,-1-3 0,-3 2 90,-3-5-90,1 4-90,-8-12 90,4 11 0,-8-11 0,8 13 90,-5-6 0,6 11 89,-3-1-89,3 5 720,-9 9-540,6-1 629,-9 22-719,10-13 0,-3 22-90,7-18-90,2 16 0,2-15 0,11 25-180,-3-23-1709,22 26 720,-14-31-1620,22 16 1440,-17-22 1349,31 7 0,-23-13 0,17 1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32:40.999"/>
    </inkml:context>
    <inkml:brush xml:id="br0">
      <inkml:brushProperty name="width" value="0.04286" units="cm"/>
      <inkml:brushProperty name="height" value="0.04286" units="cm"/>
    </inkml:brush>
  </inkml:definitions>
  <inkml:trace contextRef="#ctx0" brushRef="#br0">252 387 6453,'-8'-18'1889,"0"1"-1259,-1 2 0,-1 0-91,-1 3 91,-1 1-90,0 2-91,-1 2 181,-6 1-360,5 3 269,-9 5-359,10 3 900,-14 17 449,2 23-1169,3-7 89,2 23-359,16-35 180,3 22-180,3-25 0,12 18-90,-3-27 90,8 3-90,-6-12 0,1-4 0,0-1 90,2-3-90,6-6 0,-6 0 0,5-4 90,-9 1-90,-1-1 0,-2-2 0,-1-1 180,2-20-90,-5 11 0,1-28-90,-6 23 90,-1-40-90,1 31 0,-3-37 90,2 40 179,-1-28-179,1 35 180,-1-20-90,2 36 180,0 1-90,1 17 629,4 29-629,-2-8 270,4 38-360,-4-25 269,4 33-269,-4-26 90,7 51-180,-5-48-45,2 4 0,-1-1-45,0-11 0,6 31-90,-7-43 0,3 14-180,-4-23 1,2 4-361,-3-11-1799,2 0 271,-1-4-181,0 0-180,-1-7 181,1-1 359,1-2 1979,6-2 0,-1 1 0,4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32:41.491"/>
    </inkml:context>
    <inkml:brush xml:id="br0">
      <inkml:brushProperty name="width" value="0.04286" units="cm"/>
      <inkml:brushProperty name="height" value="0.04286" units="cm"/>
    </inkml:brush>
  </inkml:definitions>
  <inkml:trace contextRef="#ctx0" brushRef="#br0">67 52 6453,'-7'-5'2069,"-1"0"-1349,2 1-91,-1 1-89,2-1-90,0 2-180,1-1 89,-2 1-269,4 0-90,-2 0 0,3 2 0,1 1 360,2 4-270,0-1 270,3 5-270,-2-5 450,7 2-361,-6-4-89,5 0 90,-5-3 180,2-2-180,-1-1 719,3-4-449,-4 3 360,2-3-360,-5 4 269,0-1-539,-1 3 450,-5-3-540,2 3 179,-9-2-269,7 3 0,-6 1 0,6 0-179,-2 4-91,4-1-3328,-4 11 1619,2-5-2069,-2 13 2519,3-9 1529,-1 9 0,3-8 0,1 4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33:18.861"/>
    </inkml:context>
    <inkml:brush xml:id="br0">
      <inkml:brushProperty name="width" value="0.04286" units="cm"/>
      <inkml:brushProperty name="height" value="0.04286" units="cm"/>
    </inkml:brush>
  </inkml:definitions>
  <inkml:trace contextRef="#ctx0" brushRef="#br0">149 64 6903,'-1'-5'2699,"0"1"-1710,-1 0 0,0 0-89,0 0 1708,-3-4-359,-3-2-1889,0 2 359,-5-3-179,3 8-450,-1 1 0,-5 7-90,7 0 0,-8 9 0,9-4 0,-8 21 90,9-13-90,-3 21 0,8-19 90,5 19-90,1-19 0,9 17 0,-4-21 0,15 14 0,-10-15-90,16 10 0,-15-16-989,18 6-1,-15-10-4766,19-2 3777,-21-6-989,12-8 3058,-15 2 0,3-2 0,-6 4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33:19.215"/>
    </inkml:context>
    <inkml:brush xml:id="br0">
      <inkml:brushProperty name="width" value="0.04286" units="cm"/>
      <inkml:brushProperty name="height" value="0.04286" units="cm"/>
    </inkml:brush>
  </inkml:definitions>
  <inkml:trace contextRef="#ctx0" brushRef="#br0">20 139 6993,'-5'-1'2249,"1"1"-1530,0 0-179,1 0 0,1 0-270,1 0 269,0 0-449,4-1-90,0-1 90,5-2-90,0 1 0,3-2 90,2 1 0,26-7-90,-15 5 0,37-8 0,-37 9 0,13-2 0,-20 3 0,11-4-90,-11 3-1079,10-6 449,-19 6-1888,-1-8 1888,-8 7 180,-3-3 1,-1 5 539,-1 0 0,-1 1 0,0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33:19.557"/>
    </inkml:context>
    <inkml:brush xml:id="br0">
      <inkml:brushProperty name="width" value="0.04286" units="cm"/>
      <inkml:brushProperty name="height" value="0.04286" units="cm"/>
    </inkml:brush>
  </inkml:definitions>
  <inkml:trace contextRef="#ctx0" brushRef="#br0">102 115 6183,'-7'-7'2789,"0"0"-1890,2 1 181,0-1 89,-1 0 0,0-1 1,-1 0 1798,-5-8-2428,4 6 539,-7-8-899,10 12 90,-5-4-180,7 7 0,-1 1 0,3 3 719,4 14-449,-1-2 809,9 32-809,-5-19 180,4 29-360,-5-27 0,2 20-90,-3-21 0,4 28-90,-4-29-90,4 26 0,-4-34 0,1 8-90,-2-16-1799,2 3 720,-2-7-5218,5-3 4049,-4-9 269,5-5 360,-2-2 630,2 0 1169,1-2 0,1 1 0,1-1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24:48.488"/>
    </inkml:context>
    <inkml:brush xml:id="br0">
      <inkml:brushProperty name="width" value="0.06" units="cm"/>
      <inkml:brushProperty name="height" value="0.06" units="cm"/>
    </inkml:brush>
  </inkml:definitions>
  <inkml:trace contextRef="#ctx0" brushRef="#br0">270 220 6543,'-9'-11'2159,"0"0"-7010,0-1 6650,-2-6-809,3 3 1408,-3-4-1319,5 6 1580,-3-5-1940,2 4 990,-8-15-1439,8 17 3572,-6-11-3662,9 17-90,-1 0 90,2 2-90,1 2-90,-1-1 90,0 1-90,1 1 0,-4 5 90,1 3 89,-10 21 1,4-3 180,-10 34-270,7-17 180,2 7 0,-1 2-180,2 4 45,1 8 0,2 0-45,3-8-1,3-4 1,1-2-90,3-5 180,4 40-90,-3-44-90,3 30 90,-3-43-90,0 14 0,-1-21 0,1 13 0,-2-20-90,2 9 0,-2-16-539,1 2-1,0-7-3058,4-12 1799,-1 1-2428,7-21 2338,-2 10-900,9-22 2879,-7 14 0,4-11 0,-6 10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33:19.823"/>
    </inkml:context>
    <inkml:brush xml:id="br0">
      <inkml:brushProperty name="width" value="0.04286" units="cm"/>
      <inkml:brushProperty name="height" value="0.04286" units="cm"/>
    </inkml:brush>
  </inkml:definitions>
  <inkml:trace contextRef="#ctx0" brushRef="#br0">2 79 7263,'-1'-4'3508,"1"1"-2429,0 1-89,0 1-181,0 0 181,0 0-810,1 1-91,-1 0-89,2-1 0,-1 1 0,2 0 90,1-1-90,2 1 0,12 0 0,14-1 0,-4 0-90,10-1 90,-23 0-449,12-3-181,-15 1-1529,8-4 720,-14 3-2519,0-7 3958,-5 5 0,-1-4 0,-3 5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33:20.089"/>
    </inkml:context>
    <inkml:brush xml:id="br0">
      <inkml:brushProperty name="width" value="0.04286" units="cm"/>
      <inkml:brushProperty name="height" value="0.04286" units="cm"/>
    </inkml:brush>
  </inkml:definitions>
  <inkml:trace contextRef="#ctx0" brushRef="#br0">57 53 7353,'-7'-8'4317,"1"1"-2788,-1-1 1,2 2-271,0 0-180,0 1-359,1 1-180,1 0-181,-1 2 91,0 0-180,1 1-90,-1 3 449,4 13 91,6 19-450,-1-1-90,4 11-90,-4-18 0,2 2 0,-1 1-90,1 0 90,0 0-90,0-1-90,0-1-90,6 18 0,-5-17-989,6 18-91,-9-30-5396,3 4 4317,-7-13-1349,-3-5 3688,-4-7 0,-2-5 0,1 1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33:21.591"/>
    </inkml:context>
    <inkml:brush xml:id="br0">
      <inkml:brushProperty name="width" value="0.04286" units="cm"/>
      <inkml:brushProperty name="height" value="0.04286" units="cm"/>
    </inkml:brush>
  </inkml:definitions>
  <inkml:trace contextRef="#ctx0" brushRef="#br0">254 290 6813,'-7'-8'2429,"0"0"-1530,-1 0-89,0 0-1,-1 0 1,0 0-91,-1 0 91,0 0-2853,-6-3 2673,3 2 1079,-20-12-1349,14 11-270,-8-4 0,12 13-1,8 4-89,-9 14 3392,7-4-3302,-6 18-90,9-13 180,-1 21-180,5-18 90,3 19-90,3-22 90,13 20-180,-6-18 90,17 17 0,-12-22 0,6 4-90,-6-8 90,7 1-90,-5-5 90,21-2 0,-19-6 90,19-11-90,-21-1 0,14-27 90,-18 15-90,7-32 0,-15 25 90,-1-37-90,-5 33 90,-2-27-90,-1 40 90,0-9-90,0 18 0,-1-5 0,1 13 90,-2 5-90,3 7 0,0 22 0,1-8 0,5 34 0,0-28 0,6 27 0,-3-28 0,7 17 0,-4-20 0,14 18-90,-11-22 90,20 11 0,-18-21 0,16 0 0,-14-11-90,16-13 90,-16 4 90,12-19-90,-18 13 0,5-18 0,-8 12 0,1-30 0,-5 26 0,0-31 90,-4 37-90,-1-13 0,0 23 90,-2-3-90,2 9 0,-1 0 0,1 6 0,0 14 0,1-2 0,2 21 0,1-12 0,2 18 0,0-15 0,8 27 90,-4-26 0,16 28-90,-11-34 0,9 9 90,-8-18-90,0-1 180,8-3-180,-5-3 180,20-8-180,-18-2 0,14-14 0,-19 7 90,6-15-90,-11 10 90,2-25 0,-8 19-1,-1-23-89,-5 24 0,-1-16 0,0 16 0,-1-19 0,2 23-89,-2-15-1,3 24-90,0-5 0,2 12-1080,8 4 361,-3 2-1710,9 4 1080,-7-1-1619,5 2 1709,-6-2-1529,7 2 2968,-6-5 0,4 0 0,-5-3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33:21.941"/>
    </inkml:context>
    <inkml:brush xml:id="br0">
      <inkml:brushProperty name="width" value="0.04286" units="cm"/>
      <inkml:brushProperty name="height" value="0.04286" units="cm"/>
    </inkml:brush>
  </inkml:definitions>
  <inkml:trace contextRef="#ctx0" brushRef="#br0">73 146 7083,'-1'-11'4048,"-2"-1"-8180,-1 0 5572,-1-1 1318,-1 0-600,-3-5-578,2 4-501,-4-7-629,5 11 179,-5-6 2853,6 12-3212,0 3-90,6 9 450,11 40-450,-4-13 179,12 50-269,-9-35 0,0 4 0,0 1-90,1 3 0,-1-4 0,0-1 0,-1-6 90,9 39-90,-9-47-90,5 24 0,-8-41-270,3 10 91,-6-20-1261,3 0 631,-6-13-270,-1-5-181,-2-4-269,-1-2-180,-1-2 0,-1-2-1349,-4-8 1889,0 5 1259,-6-12 0,5 13 0,-3-4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33:22.497"/>
    </inkml:context>
    <inkml:brush xml:id="br0">
      <inkml:brushProperty name="width" value="0.04286" units="cm"/>
      <inkml:brushProperty name="height" value="0.04286" units="cm"/>
    </inkml:brush>
  </inkml:definitions>
  <inkml:trace contextRef="#ctx0" brushRef="#br0">6 191 6183,'-2'-4'720,"0"0"-630,1 1 0,1-1-90,2 1 90,2-1-90,2 0 0,3 0 0,1 0 0,3-1 0,8-1 0,-3 2 0,13-1 0,-12 2 0,18 0 90,-5 0-90,-4 0 360,-3 0 89,-18 1 1350,4-4-1079,-7 1 899,3-7-899,-5 5 899,-1-5-180,-1 3-809,-2 1-91,1 2-89,-1 3-90,0 1-90,0 1-91,0 0 1,0 1-90,0 1 0,-1 1 0,0 2 0,0 3 90,-1 18-90,2-6 0,1 23 0,3-19 90,8 26-90,-3-24 0,10 22-90,-6-26 90,18 19 0,-14-24-90,9 9 0,-15-19 180,6-6-180,-5-3 89,12-20-89,-14 5 0,4-24 0,-9 17-89,-6-32-1,-1 26-90,-10-30 90,4 33-1260,-16-21 91,10 26-2519,-17-9 1620,15 25-1620,-15 6 2518,13 8 1260,-7 7 0,8 1 0,1 2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33:24.398"/>
    </inkml:context>
    <inkml:brush xml:id="br0">
      <inkml:brushProperty name="width" value="0.04286" units="cm"/>
      <inkml:brushProperty name="height" value="0.04286" units="cm"/>
    </inkml:brush>
  </inkml:definitions>
  <inkml:trace contextRef="#ctx0" brushRef="#br0">69 346 6363,'-6'-9'1529,"1"1"-1079,0-1 90,0 0-4252,0 0 4342,0 0-1,1 0 861,0 1-861,0 1 1080,-3-2-1259,3 4 180,-3-2-540,5 6 3661,-2 3-3481,2 2 270,2 10-270,2-2 629,8 25-719,-4-14 0,7 24-90,-5-23 0,9 27-90,-8-24 0,8 23 0,-10-27 0,1 5 0,-3-11 0,-1-1 180,-1-3 449,1 5-179,-1-8 540,1 3-721,-3-12 181,1-11-450,-1-1 90,0-21 0,1 11-90,1-24 0,-1 15 0,3-37 0,-3 32-90,2-29 90,-2 38 0,-1-10-90,-1 20 0,4-4 90,0 17 0,8 10 0,-4 6 0,5 9 0,-4-2 90,1 1-90,0 2-90,3 12 90,-3-9 0,7 18 0,-7-19 0,4 11 0,-7-17 0,6 12 0,-7-18 0,3 5 0,-6-12 90,7-3-90,-4-4 0,11-17 0,-8 4 0,11-33 0,-12 21 0,4-16 0,-7 18 0,3-16 0,-5 17 0,3-19 0,-4 29-90,0-5 90,0 14 0,5 8 0,-2 3-90,9 13 90,-5-6 0,12 21 0,-8-15-90,21 28 90,-17-27-180,18 16 1,-17-21-631,14 6 180,-13-11-2068,19 4 1708,-18-10-1078,20-6 1708,-24-4 90,11-12 180,-16 5 90,4-21 0,-10 14 0,0-24 0,-7 20 90,-4-18-90,0 16 630,-16-35-360,11 34-1,-9-18-89,10 31 270,-7-3-360,5 8 0,-14 6 0,15 9 0,-9 17 0,13-4 0,-1 9 0,5-3 0,1 0 0,1 1-1,4 12-89,0-9 90,5 17 0,-3-21 0,10 20-90,-6-25 90,8 14 0,-9-23 0,9 5 0,-8-12-90,8-3 0,-8-6 90,7-18-90,-9 6-90,3-21 90,-7 14 0,-3-28 0,-1 23 90,-3-21-90,2 29 0,-3-7 0,3 14 0,-2 0 0,3 11 0,2 9 0,1 4 0,5 12 0,-1-8 0,8 17 0,-5-15 90,14 14-90,-9-16 0,25 14 0,-16-14-90,22 9 90,-24-16 0,13 1 0,-15-7 0,16-10 0,-18 0 90,15-29-90,-22 13 0,5-33 0,-11 23 0,-3-48 90,-3 38 270,-6-40 0,3 47 719,-9-26-809,7 36 90,-5-14-181,8 29 181,-5 1-90,6 12 360,-3 16-360,5 1 539,0 40-539,1-22 0,3 40-180,1-35 90,5 43-180,-3-40 0,6 36 0,-6-45 0,6 27-90,-7-35 0,6 17 0,-7-28-450,3 7 0,-4-14-1708,2 0 449,-4-11-4767,0-13 4767,-2 2 1799,-2-19 0,0 15 0,0-7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33:24.897"/>
    </inkml:context>
    <inkml:brush xml:id="br0">
      <inkml:brushProperty name="width" value="0.04286" units="cm"/>
      <inkml:brushProperty name="height" value="0.04286" units="cm"/>
    </inkml:brush>
  </inkml:definitions>
  <inkml:trace contextRef="#ctx0" brushRef="#br0">19 103 6993,'-4'-5'2249,"0"1"-1710,1 0-179,0 1-90,1 1-90,0 0-180,1 1 90,1 0-90,2 0 0,2 0 0,9-1 0,15-1 0,-3 0-90,26-3 90,-27 4 0,20-2 0,-25 3 90,12-1 0,-18 2 1079,7-1-449,-15 1 899,2-1-810,-4 0 1350,-2-5-1529,-1 1 629,-1-7-989,-1 6 90,-1-3-90,2 5 269,-1-1-449,0 2 90,-1 1-90,2 3 180,1 10-90,0-2 180,6 22-181,-3-13 271,7 28-360,-5-26 0,3 13 0,-3-16-90,0-1 90,0 0-90,4 13 0,-3-11-180,5 13 90,-6-19-1079,3 6 179,-3-13-2428,0-1 1080,-4-8-4139,-2-20 5038,-1 6 591,0-15 0,2 10 0,0-2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33:25.039"/>
    </inkml:context>
    <inkml:brush xml:id="br0">
      <inkml:brushProperty name="width" value="0.04286" units="cm"/>
      <inkml:brushProperty name="height" value="0.04286" units="cm"/>
    </inkml:brush>
  </inkml:definitions>
  <inkml:trace contextRef="#ctx0" brushRef="#br0">25 40 6363,'-3'-8'1619,"0"0"-1259,1 2-90,-1 1-360,1 1-270,0 0-89,0 1-181,2 2 630,-3 1 0,2 1 0,-2 2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33:29.414"/>
    </inkml:context>
    <inkml:brush xml:id="br0">
      <inkml:brushProperty name="width" value="0.04286" units="cm"/>
      <inkml:brushProperty name="height" value="0.04286" units="cm"/>
    </inkml:brush>
  </inkml:definitions>
  <inkml:trace contextRef="#ctx0" brushRef="#br0">257 152 6453,'-7'-11'1709,"-1"-1"-6919,-1 0 5659,-1 0 1410,-1 0-1499,-1 0 0,0 0 1309,-9-8-1489,8 8 179,-8-7-179,13 12 3302,-4-1-3482,6 5 90,-4 4 0,5 4 360,-5 18-180,4-6 90,-6 23-271,5-17 91,-6 16-90,6-17 0,-6 23-90,7-23 0,-5 24 0,8-27 0,-1 8 0,4-14 0,5 11 0,-1-9-989,12 16-1,-4-19-1618,18 5 1259,-9-14 1349,24-6 0,-16-3 0,12-4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15T17:33:30.312"/>
    </inkml:context>
    <inkml:brush xml:id="br0">
      <inkml:brushProperty name="width" value="0.04286" units="cm"/>
      <inkml:brushProperty name="height" value="0.04286" units="cm"/>
    </inkml:brush>
  </inkml:definitions>
  <inkml:trace contextRef="#ctx0" brushRef="#br0">140 281 6723,'-8'-8'1799,"-1"1"-1169,1 1-180,0 1-1,0 1-179,1 0-90,1 1-90,1 1 0,0 1-90,0 2 180,-2 5 270,-6 15-271,3-3 91,-4 21-180,7-17 270,-3 37-180,6-31 0,-1 27-90,5-37 180,6 12-180,-2-17 89,9 5-89,-4-13 0,10-3-90,-5-5 90,5-3-90,-6-2 0,6-8 0,-5 3 90,10-22-90,-14 15 0,6-35 0,-11 27 0,-1-16 0,-4 20 0,-1-15 0,1 17 0,-2-17 90,1 28 0,-1-4 0,1 11 270,1 8-270,1 3 90,2 13-90,0-5 0,2 16-90,0-12 0,8 26 0,-4-20 0,16 30 0,-12-31 0,17 19 0,-15-26-90,20 13 90,-17-17 0,15 6 0,-17-15 0,13-5 0,-14-5 0,8-6 0,-11-2 0,0-2 0,3-14 0,-4 4 0,5-25 0,-8 18 90,3-27-90,-6 22 539,-1-35-179,-4 36 450,-2-26-361,0 39 451,-3-14-720,2 23-90,-2-7 0,3 16 90,-2 7-90,2 4 179,-1 20-89,3-3 90,0 37-270,0-23 0,2 35 0,-1-36 90,2 37-90,-1-36 0,4 37 0,-3-45-90,4 19 0,-4-29 0,1 2 0,-2-10 0,0-2-90,0-1-1888,6-3 718,-1-4-4047,16-15 3778,-8 2-629,15-22 2248,-14 13 0,5-10 0,-5 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e61136d24b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e61136d24b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e61136d24b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e61136d24b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e61136d24b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e61136d24b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e61136d24b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e61136d24b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e61136d24b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e61136d24b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e61136d24b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e61136d24b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e61136d24b_0_1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e61136d24b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e61136d24b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e61136d24b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2e61136d24b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2e61136d24b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e61136d24b_0_2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e61136d24b_0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e61136d2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e61136d2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e61136d24b_0_2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e61136d24b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e61136d24b_0_2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e61136d24b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73ae2d64c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73ae2d64c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73ae2d64c2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273ae2d64c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73ae2d64c2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73ae2d64c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e61136d24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e61136d24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e61136d24b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e61136d24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e61136d24b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e61136d24b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e61136d24b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e61136d24b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e61136d24b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e61136d24b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e61136d24b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e61136d24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e61136d24b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e61136d24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122.png"/><Relationship Id="rId3" Type="http://schemas.openxmlformats.org/officeDocument/2006/relationships/customXml" Target="../ink/ink120.xml"/><Relationship Id="rId7" Type="http://schemas.openxmlformats.org/officeDocument/2006/relationships/customXml" Target="../ink/ink122.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21.png"/><Relationship Id="rId5" Type="http://schemas.openxmlformats.org/officeDocument/2006/relationships/customXml" Target="../ink/ink121.xml"/><Relationship Id="rId10" Type="http://schemas.openxmlformats.org/officeDocument/2006/relationships/image" Target="../media/image123.png"/><Relationship Id="rId4" Type="http://schemas.openxmlformats.org/officeDocument/2006/relationships/image" Target="../media/image120.png"/><Relationship Id="rId9" Type="http://schemas.openxmlformats.org/officeDocument/2006/relationships/customXml" Target="../ink/ink123.xml"/></Relationships>
</file>

<file path=ppt/slides/_rels/slide13.xml.rels><?xml version="1.0" encoding="UTF-8" standalone="yes"?>
<Relationships xmlns="http://schemas.openxmlformats.org/package/2006/relationships"><Relationship Id="rId26" Type="http://schemas.openxmlformats.org/officeDocument/2006/relationships/image" Target="../media/image135.png"/><Relationship Id="rId21" Type="http://schemas.openxmlformats.org/officeDocument/2006/relationships/customXml" Target="../ink/ink133.xml"/><Relationship Id="rId42" Type="http://schemas.openxmlformats.org/officeDocument/2006/relationships/image" Target="../media/image143.png"/><Relationship Id="rId47" Type="http://schemas.openxmlformats.org/officeDocument/2006/relationships/customXml" Target="../ink/ink146.xml"/><Relationship Id="rId63" Type="http://schemas.openxmlformats.org/officeDocument/2006/relationships/customXml" Target="../ink/ink154.xml"/><Relationship Id="rId68" Type="http://schemas.openxmlformats.org/officeDocument/2006/relationships/image" Target="../media/image156.png"/><Relationship Id="rId16" Type="http://schemas.openxmlformats.org/officeDocument/2006/relationships/image" Target="../media/image130.png"/><Relationship Id="rId11" Type="http://schemas.openxmlformats.org/officeDocument/2006/relationships/customXml" Target="../ink/ink128.xml"/><Relationship Id="rId24" Type="http://schemas.openxmlformats.org/officeDocument/2006/relationships/image" Target="../media/image134.png"/><Relationship Id="rId32" Type="http://schemas.openxmlformats.org/officeDocument/2006/relationships/image" Target="../media/image138.png"/><Relationship Id="rId37" Type="http://schemas.openxmlformats.org/officeDocument/2006/relationships/customXml" Target="../ink/ink141.xml"/><Relationship Id="rId40" Type="http://schemas.openxmlformats.org/officeDocument/2006/relationships/image" Target="../media/image142.png"/><Relationship Id="rId45" Type="http://schemas.openxmlformats.org/officeDocument/2006/relationships/customXml" Target="../ink/ink145.xml"/><Relationship Id="rId53" Type="http://schemas.openxmlformats.org/officeDocument/2006/relationships/customXml" Target="../ink/ink149.xml"/><Relationship Id="rId58" Type="http://schemas.openxmlformats.org/officeDocument/2006/relationships/image" Target="../media/image151.png"/><Relationship Id="rId66" Type="http://schemas.openxmlformats.org/officeDocument/2006/relationships/image" Target="../media/image155.png"/><Relationship Id="rId74" Type="http://schemas.openxmlformats.org/officeDocument/2006/relationships/image" Target="../media/image159.png"/><Relationship Id="rId5" Type="http://schemas.openxmlformats.org/officeDocument/2006/relationships/customXml" Target="../ink/ink125.xml"/><Relationship Id="rId61" Type="http://schemas.openxmlformats.org/officeDocument/2006/relationships/customXml" Target="../ink/ink153.xml"/><Relationship Id="rId19" Type="http://schemas.openxmlformats.org/officeDocument/2006/relationships/customXml" Target="../ink/ink132.xml"/><Relationship Id="rId14" Type="http://schemas.openxmlformats.org/officeDocument/2006/relationships/image" Target="../media/image129.png"/><Relationship Id="rId22" Type="http://schemas.openxmlformats.org/officeDocument/2006/relationships/image" Target="../media/image133.png"/><Relationship Id="rId27" Type="http://schemas.openxmlformats.org/officeDocument/2006/relationships/customXml" Target="../ink/ink136.xml"/><Relationship Id="rId30" Type="http://schemas.openxmlformats.org/officeDocument/2006/relationships/image" Target="../media/image137.png"/><Relationship Id="rId35" Type="http://schemas.openxmlformats.org/officeDocument/2006/relationships/customXml" Target="../ink/ink140.xml"/><Relationship Id="rId43" Type="http://schemas.openxmlformats.org/officeDocument/2006/relationships/customXml" Target="../ink/ink144.xml"/><Relationship Id="rId48" Type="http://schemas.openxmlformats.org/officeDocument/2006/relationships/image" Target="../media/image146.png"/><Relationship Id="rId56" Type="http://schemas.openxmlformats.org/officeDocument/2006/relationships/image" Target="../media/image150.png"/><Relationship Id="rId64" Type="http://schemas.openxmlformats.org/officeDocument/2006/relationships/image" Target="../media/image154.png"/><Relationship Id="rId69" Type="http://schemas.openxmlformats.org/officeDocument/2006/relationships/customXml" Target="../ink/ink157.xml"/><Relationship Id="rId77" Type="http://schemas.openxmlformats.org/officeDocument/2006/relationships/customXml" Target="../ink/ink161.xml"/><Relationship Id="rId8" Type="http://schemas.openxmlformats.org/officeDocument/2006/relationships/image" Target="../media/image126.png"/><Relationship Id="rId51" Type="http://schemas.openxmlformats.org/officeDocument/2006/relationships/customXml" Target="../ink/ink148.xml"/><Relationship Id="rId72" Type="http://schemas.openxmlformats.org/officeDocument/2006/relationships/image" Target="../media/image158.png"/><Relationship Id="rId3" Type="http://schemas.openxmlformats.org/officeDocument/2006/relationships/customXml" Target="../ink/ink124.xml"/><Relationship Id="rId12" Type="http://schemas.openxmlformats.org/officeDocument/2006/relationships/image" Target="../media/image128.png"/><Relationship Id="rId17" Type="http://schemas.openxmlformats.org/officeDocument/2006/relationships/customXml" Target="../ink/ink131.xml"/><Relationship Id="rId25" Type="http://schemas.openxmlformats.org/officeDocument/2006/relationships/customXml" Target="../ink/ink135.xml"/><Relationship Id="rId33" Type="http://schemas.openxmlformats.org/officeDocument/2006/relationships/customXml" Target="../ink/ink139.xml"/><Relationship Id="rId38" Type="http://schemas.openxmlformats.org/officeDocument/2006/relationships/image" Target="../media/image141.png"/><Relationship Id="rId46" Type="http://schemas.openxmlformats.org/officeDocument/2006/relationships/image" Target="../media/image145.png"/><Relationship Id="rId59" Type="http://schemas.openxmlformats.org/officeDocument/2006/relationships/customXml" Target="../ink/ink152.xml"/><Relationship Id="rId67" Type="http://schemas.openxmlformats.org/officeDocument/2006/relationships/customXml" Target="../ink/ink156.xml"/><Relationship Id="rId20" Type="http://schemas.openxmlformats.org/officeDocument/2006/relationships/image" Target="../media/image132.png"/><Relationship Id="rId41" Type="http://schemas.openxmlformats.org/officeDocument/2006/relationships/customXml" Target="../ink/ink143.xml"/><Relationship Id="rId54" Type="http://schemas.openxmlformats.org/officeDocument/2006/relationships/image" Target="../media/image149.png"/><Relationship Id="rId62" Type="http://schemas.openxmlformats.org/officeDocument/2006/relationships/image" Target="../media/image153.png"/><Relationship Id="rId70" Type="http://schemas.openxmlformats.org/officeDocument/2006/relationships/image" Target="../media/image157.png"/><Relationship Id="rId75" Type="http://schemas.openxmlformats.org/officeDocument/2006/relationships/customXml" Target="../ink/ink160.xml"/><Relationship Id="rId1" Type="http://schemas.openxmlformats.org/officeDocument/2006/relationships/slideLayout" Target="../slideLayouts/slideLayout3.xml"/><Relationship Id="rId6" Type="http://schemas.openxmlformats.org/officeDocument/2006/relationships/image" Target="../media/image125.png"/><Relationship Id="rId15" Type="http://schemas.openxmlformats.org/officeDocument/2006/relationships/customXml" Target="../ink/ink130.xml"/><Relationship Id="rId23" Type="http://schemas.openxmlformats.org/officeDocument/2006/relationships/customXml" Target="../ink/ink134.xml"/><Relationship Id="rId28" Type="http://schemas.openxmlformats.org/officeDocument/2006/relationships/image" Target="../media/image136.png"/><Relationship Id="rId36" Type="http://schemas.openxmlformats.org/officeDocument/2006/relationships/image" Target="../media/image140.png"/><Relationship Id="rId49" Type="http://schemas.openxmlformats.org/officeDocument/2006/relationships/customXml" Target="../ink/ink147.xml"/><Relationship Id="rId57" Type="http://schemas.openxmlformats.org/officeDocument/2006/relationships/customXml" Target="../ink/ink151.xml"/><Relationship Id="rId10" Type="http://schemas.openxmlformats.org/officeDocument/2006/relationships/image" Target="../media/image127.png"/><Relationship Id="rId31" Type="http://schemas.openxmlformats.org/officeDocument/2006/relationships/customXml" Target="../ink/ink138.xml"/><Relationship Id="rId44" Type="http://schemas.openxmlformats.org/officeDocument/2006/relationships/image" Target="../media/image144.png"/><Relationship Id="rId52" Type="http://schemas.openxmlformats.org/officeDocument/2006/relationships/image" Target="../media/image148.png"/><Relationship Id="rId60" Type="http://schemas.openxmlformats.org/officeDocument/2006/relationships/image" Target="../media/image152.png"/><Relationship Id="rId65" Type="http://schemas.openxmlformats.org/officeDocument/2006/relationships/customXml" Target="../ink/ink155.xml"/><Relationship Id="rId73" Type="http://schemas.openxmlformats.org/officeDocument/2006/relationships/customXml" Target="../ink/ink159.xml"/><Relationship Id="rId78" Type="http://schemas.openxmlformats.org/officeDocument/2006/relationships/image" Target="../media/image161.png"/><Relationship Id="rId4" Type="http://schemas.openxmlformats.org/officeDocument/2006/relationships/image" Target="../media/image124.png"/><Relationship Id="rId9" Type="http://schemas.openxmlformats.org/officeDocument/2006/relationships/customXml" Target="../ink/ink127.xml"/><Relationship Id="rId13" Type="http://schemas.openxmlformats.org/officeDocument/2006/relationships/customXml" Target="../ink/ink129.xml"/><Relationship Id="rId18" Type="http://schemas.openxmlformats.org/officeDocument/2006/relationships/image" Target="../media/image131.png"/><Relationship Id="rId39" Type="http://schemas.openxmlformats.org/officeDocument/2006/relationships/customXml" Target="../ink/ink142.xml"/><Relationship Id="rId34" Type="http://schemas.openxmlformats.org/officeDocument/2006/relationships/image" Target="../media/image139.png"/><Relationship Id="rId50" Type="http://schemas.openxmlformats.org/officeDocument/2006/relationships/image" Target="../media/image147.png"/><Relationship Id="rId55" Type="http://schemas.openxmlformats.org/officeDocument/2006/relationships/customXml" Target="../ink/ink150.xml"/><Relationship Id="rId76" Type="http://schemas.openxmlformats.org/officeDocument/2006/relationships/image" Target="../media/image160.png"/><Relationship Id="rId7" Type="http://schemas.openxmlformats.org/officeDocument/2006/relationships/customXml" Target="../ink/ink126.xml"/><Relationship Id="rId71" Type="http://schemas.openxmlformats.org/officeDocument/2006/relationships/customXml" Target="../ink/ink158.xml"/><Relationship Id="rId2" Type="http://schemas.openxmlformats.org/officeDocument/2006/relationships/notesSlide" Target="../notesSlides/notesSlide13.xml"/><Relationship Id="rId29" Type="http://schemas.openxmlformats.org/officeDocument/2006/relationships/customXml" Target="../ink/ink137.xml"/></Relationships>
</file>

<file path=ppt/slides/_rels/slide14.xml.rels><?xml version="1.0" encoding="UTF-8" standalone="yes"?>
<Relationships xmlns="http://schemas.openxmlformats.org/package/2006/relationships"><Relationship Id="rId13" Type="http://schemas.openxmlformats.org/officeDocument/2006/relationships/customXml" Target="../ink/ink167.xml"/><Relationship Id="rId18" Type="http://schemas.openxmlformats.org/officeDocument/2006/relationships/image" Target="../media/image169.png"/><Relationship Id="rId26" Type="http://schemas.openxmlformats.org/officeDocument/2006/relationships/image" Target="../media/image173.png"/><Relationship Id="rId21" Type="http://schemas.openxmlformats.org/officeDocument/2006/relationships/customXml" Target="../ink/ink171.xml"/><Relationship Id="rId34" Type="http://schemas.openxmlformats.org/officeDocument/2006/relationships/image" Target="../media/image177.png"/><Relationship Id="rId7" Type="http://schemas.openxmlformats.org/officeDocument/2006/relationships/customXml" Target="../ink/ink164.xml"/><Relationship Id="rId12" Type="http://schemas.openxmlformats.org/officeDocument/2006/relationships/image" Target="../media/image166.png"/><Relationship Id="rId17" Type="http://schemas.openxmlformats.org/officeDocument/2006/relationships/customXml" Target="../ink/ink169.xml"/><Relationship Id="rId25" Type="http://schemas.openxmlformats.org/officeDocument/2006/relationships/customXml" Target="../ink/ink173.xml"/><Relationship Id="rId33" Type="http://schemas.openxmlformats.org/officeDocument/2006/relationships/customXml" Target="../ink/ink177.xml"/><Relationship Id="rId38" Type="http://schemas.openxmlformats.org/officeDocument/2006/relationships/image" Target="../media/image179.png"/><Relationship Id="rId2" Type="http://schemas.openxmlformats.org/officeDocument/2006/relationships/notesSlide" Target="../notesSlides/notesSlide14.xml"/><Relationship Id="rId16" Type="http://schemas.openxmlformats.org/officeDocument/2006/relationships/image" Target="../media/image168.png"/><Relationship Id="rId20" Type="http://schemas.openxmlformats.org/officeDocument/2006/relationships/image" Target="../media/image170.png"/><Relationship Id="rId29" Type="http://schemas.openxmlformats.org/officeDocument/2006/relationships/customXml" Target="../ink/ink175.xml"/><Relationship Id="rId1" Type="http://schemas.openxmlformats.org/officeDocument/2006/relationships/slideLayout" Target="../slideLayouts/slideLayout3.xml"/><Relationship Id="rId6" Type="http://schemas.openxmlformats.org/officeDocument/2006/relationships/image" Target="../media/image163.png"/><Relationship Id="rId11" Type="http://schemas.openxmlformats.org/officeDocument/2006/relationships/customXml" Target="../ink/ink166.xml"/><Relationship Id="rId24" Type="http://schemas.openxmlformats.org/officeDocument/2006/relationships/image" Target="../media/image172.png"/><Relationship Id="rId32" Type="http://schemas.openxmlformats.org/officeDocument/2006/relationships/image" Target="../media/image176.png"/><Relationship Id="rId37" Type="http://schemas.openxmlformats.org/officeDocument/2006/relationships/customXml" Target="../ink/ink179.xml"/><Relationship Id="rId5" Type="http://schemas.openxmlformats.org/officeDocument/2006/relationships/customXml" Target="../ink/ink163.xml"/><Relationship Id="rId15" Type="http://schemas.openxmlformats.org/officeDocument/2006/relationships/customXml" Target="../ink/ink168.xml"/><Relationship Id="rId23" Type="http://schemas.openxmlformats.org/officeDocument/2006/relationships/customXml" Target="../ink/ink172.xml"/><Relationship Id="rId28" Type="http://schemas.openxmlformats.org/officeDocument/2006/relationships/image" Target="../media/image174.png"/><Relationship Id="rId36" Type="http://schemas.openxmlformats.org/officeDocument/2006/relationships/image" Target="../media/image178.png"/><Relationship Id="rId10" Type="http://schemas.openxmlformats.org/officeDocument/2006/relationships/image" Target="../media/image165.png"/><Relationship Id="rId19" Type="http://schemas.openxmlformats.org/officeDocument/2006/relationships/customXml" Target="../ink/ink170.xml"/><Relationship Id="rId31" Type="http://schemas.openxmlformats.org/officeDocument/2006/relationships/customXml" Target="../ink/ink176.xml"/><Relationship Id="rId4" Type="http://schemas.openxmlformats.org/officeDocument/2006/relationships/image" Target="../media/image162.png"/><Relationship Id="rId9" Type="http://schemas.openxmlformats.org/officeDocument/2006/relationships/customXml" Target="../ink/ink165.xml"/><Relationship Id="rId14" Type="http://schemas.openxmlformats.org/officeDocument/2006/relationships/image" Target="../media/image167.png"/><Relationship Id="rId22" Type="http://schemas.openxmlformats.org/officeDocument/2006/relationships/image" Target="../media/image171.png"/><Relationship Id="rId27" Type="http://schemas.openxmlformats.org/officeDocument/2006/relationships/customXml" Target="../ink/ink174.xml"/><Relationship Id="rId30" Type="http://schemas.openxmlformats.org/officeDocument/2006/relationships/image" Target="../media/image175.png"/><Relationship Id="rId35" Type="http://schemas.openxmlformats.org/officeDocument/2006/relationships/customXml" Target="../ink/ink178.xml"/><Relationship Id="rId8" Type="http://schemas.openxmlformats.org/officeDocument/2006/relationships/image" Target="../media/image164.png"/><Relationship Id="rId3" Type="http://schemas.openxmlformats.org/officeDocument/2006/relationships/customXml" Target="../ink/ink16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customXml" Target="../ink/ink2.xml"/><Relationship Id="rId10"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customXml" Target="../ink/ink4.xml"/></Relationships>
</file>

<file path=ppt/slides/_rels/slide20.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customXml" Target="../ink/ink180.xml"/><Relationship Id="rId1" Type="http://schemas.openxmlformats.org/officeDocument/2006/relationships/slideLayout" Target="../slideLayouts/slideLayout3.xml"/><Relationship Id="rId4" Type="http://schemas.openxmlformats.org/officeDocument/2006/relationships/customXml" Target="../ink/ink181.xml"/></Relationships>
</file>

<file path=ppt/slides/_rels/slide3.xml.rels><?xml version="1.0" encoding="UTF-8" standalone="yes"?>
<Relationships xmlns="http://schemas.openxmlformats.org/package/2006/relationships"><Relationship Id="rId13" Type="http://schemas.openxmlformats.org/officeDocument/2006/relationships/customXml" Target="../ink/ink10.xml"/><Relationship Id="rId18" Type="http://schemas.openxmlformats.org/officeDocument/2006/relationships/image" Target="../media/image12.png"/><Relationship Id="rId26" Type="http://schemas.openxmlformats.org/officeDocument/2006/relationships/image" Target="../media/image16.png"/><Relationship Id="rId39" Type="http://schemas.openxmlformats.org/officeDocument/2006/relationships/customXml" Target="../ink/ink23.xml"/><Relationship Id="rId21" Type="http://schemas.openxmlformats.org/officeDocument/2006/relationships/customXml" Target="../ink/ink14.xml"/><Relationship Id="rId34" Type="http://schemas.openxmlformats.org/officeDocument/2006/relationships/image" Target="../media/image20.png"/><Relationship Id="rId42" Type="http://schemas.openxmlformats.org/officeDocument/2006/relationships/image" Target="../media/image24.png"/><Relationship Id="rId47" Type="http://schemas.openxmlformats.org/officeDocument/2006/relationships/customXml" Target="../ink/ink27.xml"/><Relationship Id="rId50" Type="http://schemas.openxmlformats.org/officeDocument/2006/relationships/image" Target="../media/image28.png"/><Relationship Id="rId55" Type="http://schemas.openxmlformats.org/officeDocument/2006/relationships/customXml" Target="../ink/ink31.xml"/><Relationship Id="rId63" Type="http://schemas.openxmlformats.org/officeDocument/2006/relationships/customXml" Target="../ink/ink35.xml"/><Relationship Id="rId7" Type="http://schemas.openxmlformats.org/officeDocument/2006/relationships/customXml" Target="../ink/ink7.xml"/><Relationship Id="rId2" Type="http://schemas.openxmlformats.org/officeDocument/2006/relationships/notesSlide" Target="../notesSlides/notesSlide3.xml"/><Relationship Id="rId16" Type="http://schemas.openxmlformats.org/officeDocument/2006/relationships/image" Target="../media/image11.png"/><Relationship Id="rId29" Type="http://schemas.openxmlformats.org/officeDocument/2006/relationships/customXml" Target="../ink/ink18.xml"/><Relationship Id="rId11" Type="http://schemas.openxmlformats.org/officeDocument/2006/relationships/customXml" Target="../ink/ink9.xml"/><Relationship Id="rId24" Type="http://schemas.openxmlformats.org/officeDocument/2006/relationships/image" Target="../media/image15.png"/><Relationship Id="rId32" Type="http://schemas.openxmlformats.org/officeDocument/2006/relationships/image" Target="../media/image19.png"/><Relationship Id="rId37" Type="http://schemas.openxmlformats.org/officeDocument/2006/relationships/customXml" Target="../ink/ink22.xml"/><Relationship Id="rId40" Type="http://schemas.openxmlformats.org/officeDocument/2006/relationships/image" Target="../media/image23.png"/><Relationship Id="rId45" Type="http://schemas.openxmlformats.org/officeDocument/2006/relationships/customXml" Target="../ink/ink26.xml"/><Relationship Id="rId53" Type="http://schemas.openxmlformats.org/officeDocument/2006/relationships/customXml" Target="../ink/ink30.xml"/><Relationship Id="rId58" Type="http://schemas.openxmlformats.org/officeDocument/2006/relationships/image" Target="../media/image32.png"/><Relationship Id="rId5" Type="http://schemas.openxmlformats.org/officeDocument/2006/relationships/customXml" Target="../ink/ink6.xml"/><Relationship Id="rId61" Type="http://schemas.openxmlformats.org/officeDocument/2006/relationships/customXml" Target="../ink/ink34.xml"/><Relationship Id="rId19" Type="http://schemas.openxmlformats.org/officeDocument/2006/relationships/customXml" Target="../ink/ink13.xml"/><Relationship Id="rId14" Type="http://schemas.openxmlformats.org/officeDocument/2006/relationships/image" Target="../media/image10.png"/><Relationship Id="rId22" Type="http://schemas.openxmlformats.org/officeDocument/2006/relationships/image" Target="../media/image14.png"/><Relationship Id="rId27" Type="http://schemas.openxmlformats.org/officeDocument/2006/relationships/customXml" Target="../ink/ink17.xml"/><Relationship Id="rId30" Type="http://schemas.openxmlformats.org/officeDocument/2006/relationships/image" Target="../media/image18.png"/><Relationship Id="rId35" Type="http://schemas.openxmlformats.org/officeDocument/2006/relationships/customXml" Target="../ink/ink21.xml"/><Relationship Id="rId43" Type="http://schemas.openxmlformats.org/officeDocument/2006/relationships/customXml" Target="../ink/ink25.xml"/><Relationship Id="rId48" Type="http://schemas.openxmlformats.org/officeDocument/2006/relationships/image" Target="../media/image27.png"/><Relationship Id="rId56" Type="http://schemas.openxmlformats.org/officeDocument/2006/relationships/image" Target="../media/image31.png"/><Relationship Id="rId64" Type="http://schemas.openxmlformats.org/officeDocument/2006/relationships/image" Target="../media/image35.png"/><Relationship Id="rId8" Type="http://schemas.openxmlformats.org/officeDocument/2006/relationships/image" Target="../media/image7.png"/><Relationship Id="rId51" Type="http://schemas.openxmlformats.org/officeDocument/2006/relationships/customXml" Target="../ink/ink29.xml"/><Relationship Id="rId3" Type="http://schemas.openxmlformats.org/officeDocument/2006/relationships/customXml" Target="../ink/ink5.xml"/><Relationship Id="rId12" Type="http://schemas.openxmlformats.org/officeDocument/2006/relationships/image" Target="../media/image9.png"/><Relationship Id="rId17" Type="http://schemas.openxmlformats.org/officeDocument/2006/relationships/customXml" Target="../ink/ink12.xml"/><Relationship Id="rId25" Type="http://schemas.openxmlformats.org/officeDocument/2006/relationships/customXml" Target="../ink/ink16.xml"/><Relationship Id="rId33" Type="http://schemas.openxmlformats.org/officeDocument/2006/relationships/customXml" Target="../ink/ink20.xml"/><Relationship Id="rId38" Type="http://schemas.openxmlformats.org/officeDocument/2006/relationships/image" Target="../media/image22.png"/><Relationship Id="rId46" Type="http://schemas.openxmlformats.org/officeDocument/2006/relationships/image" Target="../media/image26.png"/><Relationship Id="rId59" Type="http://schemas.openxmlformats.org/officeDocument/2006/relationships/customXml" Target="../ink/ink33.xml"/><Relationship Id="rId20" Type="http://schemas.openxmlformats.org/officeDocument/2006/relationships/image" Target="../media/image13.png"/><Relationship Id="rId41" Type="http://schemas.openxmlformats.org/officeDocument/2006/relationships/customXml" Target="../ink/ink24.xml"/><Relationship Id="rId54" Type="http://schemas.openxmlformats.org/officeDocument/2006/relationships/image" Target="../media/image30.png"/><Relationship Id="rId62" Type="http://schemas.openxmlformats.org/officeDocument/2006/relationships/image" Target="../media/image34.png"/><Relationship Id="rId1" Type="http://schemas.openxmlformats.org/officeDocument/2006/relationships/slideLayout" Target="../slideLayouts/slideLayout3.xml"/><Relationship Id="rId6" Type="http://schemas.openxmlformats.org/officeDocument/2006/relationships/image" Target="../media/image6.png"/><Relationship Id="rId15" Type="http://schemas.openxmlformats.org/officeDocument/2006/relationships/customXml" Target="../ink/ink11.xml"/><Relationship Id="rId23" Type="http://schemas.openxmlformats.org/officeDocument/2006/relationships/customXml" Target="../ink/ink15.xml"/><Relationship Id="rId28" Type="http://schemas.openxmlformats.org/officeDocument/2006/relationships/image" Target="../media/image17.png"/><Relationship Id="rId36" Type="http://schemas.openxmlformats.org/officeDocument/2006/relationships/image" Target="../media/image21.png"/><Relationship Id="rId49" Type="http://schemas.openxmlformats.org/officeDocument/2006/relationships/customXml" Target="../ink/ink28.xml"/><Relationship Id="rId57" Type="http://schemas.openxmlformats.org/officeDocument/2006/relationships/customXml" Target="../ink/ink32.xml"/><Relationship Id="rId10" Type="http://schemas.openxmlformats.org/officeDocument/2006/relationships/image" Target="../media/image8.png"/><Relationship Id="rId31" Type="http://schemas.openxmlformats.org/officeDocument/2006/relationships/customXml" Target="../ink/ink19.xml"/><Relationship Id="rId44" Type="http://schemas.openxmlformats.org/officeDocument/2006/relationships/image" Target="../media/image25.png"/><Relationship Id="rId52" Type="http://schemas.openxmlformats.org/officeDocument/2006/relationships/image" Target="../media/image29.png"/><Relationship Id="rId60" Type="http://schemas.openxmlformats.org/officeDocument/2006/relationships/image" Target="../media/image33.png"/><Relationship Id="rId4" Type="http://schemas.openxmlformats.org/officeDocument/2006/relationships/image" Target="../media/image5.png"/><Relationship Id="rId9" Type="http://schemas.openxmlformats.org/officeDocument/2006/relationships/customXml" Target="../ink/ink8.xml"/></Relationships>
</file>

<file path=ppt/slides/_rels/slide4.xml.rels><?xml version="1.0" encoding="UTF-8" standalone="yes"?>
<Relationships xmlns="http://schemas.openxmlformats.org/package/2006/relationships"><Relationship Id="rId13" Type="http://schemas.openxmlformats.org/officeDocument/2006/relationships/customXml" Target="../ink/ink41.xml"/><Relationship Id="rId18" Type="http://schemas.openxmlformats.org/officeDocument/2006/relationships/image" Target="../media/image43.png"/><Relationship Id="rId26" Type="http://schemas.openxmlformats.org/officeDocument/2006/relationships/image" Target="../media/image47.png"/><Relationship Id="rId3" Type="http://schemas.openxmlformats.org/officeDocument/2006/relationships/customXml" Target="../ink/ink36.xml"/><Relationship Id="rId21" Type="http://schemas.openxmlformats.org/officeDocument/2006/relationships/customXml" Target="../ink/ink45.xml"/><Relationship Id="rId34" Type="http://schemas.openxmlformats.org/officeDocument/2006/relationships/image" Target="../media/image51.png"/><Relationship Id="rId7" Type="http://schemas.openxmlformats.org/officeDocument/2006/relationships/customXml" Target="../ink/ink38.xml"/><Relationship Id="rId12" Type="http://schemas.openxmlformats.org/officeDocument/2006/relationships/image" Target="../media/image40.png"/><Relationship Id="rId17" Type="http://schemas.openxmlformats.org/officeDocument/2006/relationships/customXml" Target="../ink/ink43.xml"/><Relationship Id="rId25" Type="http://schemas.openxmlformats.org/officeDocument/2006/relationships/customXml" Target="../ink/ink47.xml"/><Relationship Id="rId33" Type="http://schemas.openxmlformats.org/officeDocument/2006/relationships/customXml" Target="../ink/ink51.xml"/><Relationship Id="rId2" Type="http://schemas.openxmlformats.org/officeDocument/2006/relationships/notesSlide" Target="../notesSlides/notesSlide4.xml"/><Relationship Id="rId16" Type="http://schemas.openxmlformats.org/officeDocument/2006/relationships/image" Target="../media/image42.png"/><Relationship Id="rId20" Type="http://schemas.openxmlformats.org/officeDocument/2006/relationships/image" Target="../media/image44.png"/><Relationship Id="rId29" Type="http://schemas.openxmlformats.org/officeDocument/2006/relationships/customXml" Target="../ink/ink49.xml"/><Relationship Id="rId1" Type="http://schemas.openxmlformats.org/officeDocument/2006/relationships/slideLayout" Target="../slideLayouts/slideLayout3.xml"/><Relationship Id="rId6" Type="http://schemas.openxmlformats.org/officeDocument/2006/relationships/image" Target="../media/image37.png"/><Relationship Id="rId11" Type="http://schemas.openxmlformats.org/officeDocument/2006/relationships/customXml" Target="../ink/ink40.xml"/><Relationship Id="rId24" Type="http://schemas.openxmlformats.org/officeDocument/2006/relationships/image" Target="../media/image46.png"/><Relationship Id="rId32" Type="http://schemas.openxmlformats.org/officeDocument/2006/relationships/image" Target="../media/image50.png"/><Relationship Id="rId5" Type="http://schemas.openxmlformats.org/officeDocument/2006/relationships/customXml" Target="../ink/ink37.xml"/><Relationship Id="rId15" Type="http://schemas.openxmlformats.org/officeDocument/2006/relationships/customXml" Target="../ink/ink42.xml"/><Relationship Id="rId23" Type="http://schemas.openxmlformats.org/officeDocument/2006/relationships/customXml" Target="../ink/ink46.xml"/><Relationship Id="rId28" Type="http://schemas.openxmlformats.org/officeDocument/2006/relationships/image" Target="../media/image48.png"/><Relationship Id="rId10" Type="http://schemas.openxmlformats.org/officeDocument/2006/relationships/image" Target="../media/image39.png"/><Relationship Id="rId19" Type="http://schemas.openxmlformats.org/officeDocument/2006/relationships/customXml" Target="../ink/ink44.xml"/><Relationship Id="rId31" Type="http://schemas.openxmlformats.org/officeDocument/2006/relationships/customXml" Target="../ink/ink50.xml"/><Relationship Id="rId4" Type="http://schemas.openxmlformats.org/officeDocument/2006/relationships/image" Target="../media/image36.png"/><Relationship Id="rId9" Type="http://schemas.openxmlformats.org/officeDocument/2006/relationships/customXml" Target="../ink/ink39.xml"/><Relationship Id="rId14" Type="http://schemas.openxmlformats.org/officeDocument/2006/relationships/image" Target="../media/image41.png"/><Relationship Id="rId22" Type="http://schemas.openxmlformats.org/officeDocument/2006/relationships/image" Target="../media/image45.png"/><Relationship Id="rId27" Type="http://schemas.openxmlformats.org/officeDocument/2006/relationships/customXml" Target="../ink/ink48.xml"/><Relationship Id="rId30" Type="http://schemas.openxmlformats.org/officeDocument/2006/relationships/image" Target="../media/image49.png"/><Relationship Id="rId8" Type="http://schemas.openxmlformats.org/officeDocument/2006/relationships/image" Target="../media/image38.png"/></Relationships>
</file>

<file path=ppt/slides/_rels/slide5.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customXml" Target="../ink/ink52.xml"/><Relationship Id="rId7" Type="http://schemas.openxmlformats.org/officeDocument/2006/relationships/customXml" Target="../ink/ink54.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53.png"/><Relationship Id="rId5" Type="http://schemas.openxmlformats.org/officeDocument/2006/relationships/customXml" Target="../ink/ink53.xml"/><Relationship Id="rId10" Type="http://schemas.openxmlformats.org/officeDocument/2006/relationships/image" Target="../media/image55.png"/><Relationship Id="rId4" Type="http://schemas.openxmlformats.org/officeDocument/2006/relationships/image" Target="../media/image52.png"/><Relationship Id="rId9" Type="http://schemas.openxmlformats.org/officeDocument/2006/relationships/customXml" Target="../ink/ink55.xml"/></Relationships>
</file>

<file path=ppt/slides/_rels/slide6.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customXml" Target="../ink/ink61.xml"/><Relationship Id="rId3" Type="http://schemas.openxmlformats.org/officeDocument/2006/relationships/customXml" Target="../ink/ink56.xml"/><Relationship Id="rId7" Type="http://schemas.openxmlformats.org/officeDocument/2006/relationships/customXml" Target="../ink/ink58.xml"/><Relationship Id="rId12" Type="http://schemas.openxmlformats.org/officeDocument/2006/relationships/image" Target="../media/image60.png"/><Relationship Id="rId2" Type="http://schemas.openxmlformats.org/officeDocument/2006/relationships/notesSlide" Target="../notesSlides/notesSlide6.xml"/><Relationship Id="rId16" Type="http://schemas.openxmlformats.org/officeDocument/2006/relationships/image" Target="../media/image62.png"/><Relationship Id="rId1" Type="http://schemas.openxmlformats.org/officeDocument/2006/relationships/slideLayout" Target="../slideLayouts/slideLayout3.xml"/><Relationship Id="rId6" Type="http://schemas.openxmlformats.org/officeDocument/2006/relationships/image" Target="../media/image57.png"/><Relationship Id="rId11" Type="http://schemas.openxmlformats.org/officeDocument/2006/relationships/customXml" Target="../ink/ink60.xml"/><Relationship Id="rId5" Type="http://schemas.openxmlformats.org/officeDocument/2006/relationships/customXml" Target="../ink/ink57.xml"/><Relationship Id="rId15" Type="http://schemas.openxmlformats.org/officeDocument/2006/relationships/customXml" Target="../ink/ink62.xml"/><Relationship Id="rId10" Type="http://schemas.openxmlformats.org/officeDocument/2006/relationships/image" Target="../media/image59.png"/><Relationship Id="rId4" Type="http://schemas.openxmlformats.org/officeDocument/2006/relationships/image" Target="../media/image56.png"/><Relationship Id="rId9" Type="http://schemas.openxmlformats.org/officeDocument/2006/relationships/customXml" Target="../ink/ink59.xml"/><Relationship Id="rId14" Type="http://schemas.openxmlformats.org/officeDocument/2006/relationships/image" Target="../media/image61.png"/></Relationships>
</file>

<file path=ppt/slides/_rels/slide7.xml.rels><?xml version="1.0" encoding="UTF-8" standalone="yes"?>
<Relationships xmlns="http://schemas.openxmlformats.org/package/2006/relationships"><Relationship Id="rId26" Type="http://schemas.openxmlformats.org/officeDocument/2006/relationships/image" Target="../media/image74.png"/><Relationship Id="rId21" Type="http://schemas.openxmlformats.org/officeDocument/2006/relationships/customXml" Target="../ink/ink72.xml"/><Relationship Id="rId42" Type="http://schemas.openxmlformats.org/officeDocument/2006/relationships/image" Target="../media/image82.png"/><Relationship Id="rId47" Type="http://schemas.openxmlformats.org/officeDocument/2006/relationships/customXml" Target="../ink/ink85.xml"/><Relationship Id="rId63" Type="http://schemas.openxmlformats.org/officeDocument/2006/relationships/customXml" Target="../ink/ink93.xml"/><Relationship Id="rId68" Type="http://schemas.openxmlformats.org/officeDocument/2006/relationships/image" Target="../media/image95.png"/><Relationship Id="rId84" Type="http://schemas.openxmlformats.org/officeDocument/2006/relationships/image" Target="../media/image103.png"/><Relationship Id="rId89" Type="http://schemas.openxmlformats.org/officeDocument/2006/relationships/customXml" Target="../ink/ink106.xml"/><Relationship Id="rId112" Type="http://schemas.openxmlformats.org/officeDocument/2006/relationships/image" Target="../media/image117.png"/><Relationship Id="rId16" Type="http://schemas.openxmlformats.org/officeDocument/2006/relationships/image" Target="../media/image69.png"/><Relationship Id="rId107" Type="http://schemas.openxmlformats.org/officeDocument/2006/relationships/customXml" Target="../ink/ink115.xml"/><Relationship Id="rId11" Type="http://schemas.openxmlformats.org/officeDocument/2006/relationships/customXml" Target="../ink/ink67.xml"/><Relationship Id="rId32" Type="http://schemas.openxmlformats.org/officeDocument/2006/relationships/image" Target="../media/image77.png"/><Relationship Id="rId37" Type="http://schemas.openxmlformats.org/officeDocument/2006/relationships/customXml" Target="../ink/ink80.xml"/><Relationship Id="rId53" Type="http://schemas.openxmlformats.org/officeDocument/2006/relationships/customXml" Target="../ink/ink88.xml"/><Relationship Id="rId58" Type="http://schemas.openxmlformats.org/officeDocument/2006/relationships/image" Target="../media/image90.png"/><Relationship Id="rId74" Type="http://schemas.openxmlformats.org/officeDocument/2006/relationships/image" Target="../media/image98.png"/><Relationship Id="rId79" Type="http://schemas.openxmlformats.org/officeDocument/2006/relationships/customXml" Target="../ink/ink101.xml"/><Relationship Id="rId102" Type="http://schemas.openxmlformats.org/officeDocument/2006/relationships/image" Target="../media/image112.png"/><Relationship Id="rId5" Type="http://schemas.openxmlformats.org/officeDocument/2006/relationships/customXml" Target="../ink/ink64.xml"/><Relationship Id="rId90" Type="http://schemas.openxmlformats.org/officeDocument/2006/relationships/image" Target="../media/image106.png"/><Relationship Id="rId95" Type="http://schemas.openxmlformats.org/officeDocument/2006/relationships/customXml" Target="../ink/ink109.xml"/><Relationship Id="rId22" Type="http://schemas.openxmlformats.org/officeDocument/2006/relationships/image" Target="../media/image72.png"/><Relationship Id="rId27" Type="http://schemas.openxmlformats.org/officeDocument/2006/relationships/customXml" Target="../ink/ink75.xml"/><Relationship Id="rId43" Type="http://schemas.openxmlformats.org/officeDocument/2006/relationships/customXml" Target="../ink/ink83.xml"/><Relationship Id="rId48" Type="http://schemas.openxmlformats.org/officeDocument/2006/relationships/image" Target="../media/image85.png"/><Relationship Id="rId64" Type="http://schemas.openxmlformats.org/officeDocument/2006/relationships/image" Target="../media/image93.png"/><Relationship Id="rId69" Type="http://schemas.openxmlformats.org/officeDocument/2006/relationships/customXml" Target="../ink/ink96.xml"/><Relationship Id="rId113" Type="http://schemas.openxmlformats.org/officeDocument/2006/relationships/customXml" Target="../ink/ink118.xml"/><Relationship Id="rId80" Type="http://schemas.openxmlformats.org/officeDocument/2006/relationships/image" Target="../media/image101.png"/><Relationship Id="rId85" Type="http://schemas.openxmlformats.org/officeDocument/2006/relationships/customXml" Target="../ink/ink104.xml"/><Relationship Id="rId12" Type="http://schemas.openxmlformats.org/officeDocument/2006/relationships/image" Target="../media/image67.png"/><Relationship Id="rId17" Type="http://schemas.openxmlformats.org/officeDocument/2006/relationships/customXml" Target="../ink/ink70.xml"/><Relationship Id="rId33" Type="http://schemas.openxmlformats.org/officeDocument/2006/relationships/customXml" Target="../ink/ink78.xml"/><Relationship Id="rId38" Type="http://schemas.openxmlformats.org/officeDocument/2006/relationships/image" Target="../media/image80.png"/><Relationship Id="rId59" Type="http://schemas.openxmlformats.org/officeDocument/2006/relationships/customXml" Target="../ink/ink91.xml"/><Relationship Id="rId103" Type="http://schemas.openxmlformats.org/officeDocument/2006/relationships/customXml" Target="../ink/ink113.xml"/><Relationship Id="rId108" Type="http://schemas.openxmlformats.org/officeDocument/2006/relationships/image" Target="../media/image115.png"/><Relationship Id="rId54" Type="http://schemas.openxmlformats.org/officeDocument/2006/relationships/image" Target="../media/image88.png"/><Relationship Id="rId70" Type="http://schemas.openxmlformats.org/officeDocument/2006/relationships/image" Target="../media/image96.png"/><Relationship Id="rId75" Type="http://schemas.openxmlformats.org/officeDocument/2006/relationships/customXml" Target="../ink/ink99.xml"/><Relationship Id="rId91" Type="http://schemas.openxmlformats.org/officeDocument/2006/relationships/customXml" Target="../ink/ink107.xml"/><Relationship Id="rId96" Type="http://schemas.openxmlformats.org/officeDocument/2006/relationships/image" Target="../media/image109.png"/><Relationship Id="rId1" Type="http://schemas.openxmlformats.org/officeDocument/2006/relationships/slideLayout" Target="../slideLayouts/slideLayout3.xml"/><Relationship Id="rId6" Type="http://schemas.openxmlformats.org/officeDocument/2006/relationships/image" Target="../media/image64.png"/><Relationship Id="rId15" Type="http://schemas.openxmlformats.org/officeDocument/2006/relationships/customXml" Target="../ink/ink69.xml"/><Relationship Id="rId23" Type="http://schemas.openxmlformats.org/officeDocument/2006/relationships/customXml" Target="../ink/ink73.xml"/><Relationship Id="rId28" Type="http://schemas.openxmlformats.org/officeDocument/2006/relationships/image" Target="../media/image75.png"/><Relationship Id="rId36" Type="http://schemas.openxmlformats.org/officeDocument/2006/relationships/image" Target="../media/image79.png"/><Relationship Id="rId49" Type="http://schemas.openxmlformats.org/officeDocument/2006/relationships/customXml" Target="../ink/ink86.xml"/><Relationship Id="rId57" Type="http://schemas.openxmlformats.org/officeDocument/2006/relationships/customXml" Target="../ink/ink90.xml"/><Relationship Id="rId106" Type="http://schemas.openxmlformats.org/officeDocument/2006/relationships/image" Target="../media/image114.png"/><Relationship Id="rId114" Type="http://schemas.openxmlformats.org/officeDocument/2006/relationships/image" Target="../media/image118.png"/><Relationship Id="rId10" Type="http://schemas.openxmlformats.org/officeDocument/2006/relationships/image" Target="../media/image66.png"/><Relationship Id="rId31" Type="http://schemas.openxmlformats.org/officeDocument/2006/relationships/customXml" Target="../ink/ink77.xml"/><Relationship Id="rId44" Type="http://schemas.openxmlformats.org/officeDocument/2006/relationships/image" Target="../media/image83.png"/><Relationship Id="rId52" Type="http://schemas.openxmlformats.org/officeDocument/2006/relationships/image" Target="../media/image87.png"/><Relationship Id="rId60" Type="http://schemas.openxmlformats.org/officeDocument/2006/relationships/image" Target="../media/image91.png"/><Relationship Id="rId65" Type="http://schemas.openxmlformats.org/officeDocument/2006/relationships/customXml" Target="../ink/ink94.xml"/><Relationship Id="rId73" Type="http://schemas.openxmlformats.org/officeDocument/2006/relationships/customXml" Target="../ink/ink98.xml"/><Relationship Id="rId78" Type="http://schemas.openxmlformats.org/officeDocument/2006/relationships/image" Target="../media/image100.png"/><Relationship Id="rId81" Type="http://schemas.openxmlformats.org/officeDocument/2006/relationships/customXml" Target="../ink/ink102.xml"/><Relationship Id="rId86" Type="http://schemas.openxmlformats.org/officeDocument/2006/relationships/image" Target="../media/image104.png"/><Relationship Id="rId94" Type="http://schemas.openxmlformats.org/officeDocument/2006/relationships/image" Target="../media/image108.png"/><Relationship Id="rId99" Type="http://schemas.openxmlformats.org/officeDocument/2006/relationships/customXml" Target="../ink/ink111.xml"/><Relationship Id="rId101" Type="http://schemas.openxmlformats.org/officeDocument/2006/relationships/customXml" Target="../ink/ink112.xml"/><Relationship Id="rId4" Type="http://schemas.openxmlformats.org/officeDocument/2006/relationships/image" Target="../media/image63.png"/><Relationship Id="rId9" Type="http://schemas.openxmlformats.org/officeDocument/2006/relationships/customXml" Target="../ink/ink66.xml"/><Relationship Id="rId13" Type="http://schemas.openxmlformats.org/officeDocument/2006/relationships/customXml" Target="../ink/ink68.xml"/><Relationship Id="rId18" Type="http://schemas.openxmlformats.org/officeDocument/2006/relationships/image" Target="../media/image70.png"/><Relationship Id="rId39" Type="http://schemas.openxmlformats.org/officeDocument/2006/relationships/customXml" Target="../ink/ink81.xml"/><Relationship Id="rId109" Type="http://schemas.openxmlformats.org/officeDocument/2006/relationships/customXml" Target="../ink/ink116.xml"/><Relationship Id="rId34" Type="http://schemas.openxmlformats.org/officeDocument/2006/relationships/image" Target="../media/image78.png"/><Relationship Id="rId50" Type="http://schemas.openxmlformats.org/officeDocument/2006/relationships/image" Target="../media/image86.png"/><Relationship Id="rId55" Type="http://schemas.openxmlformats.org/officeDocument/2006/relationships/customXml" Target="../ink/ink89.xml"/><Relationship Id="rId76" Type="http://schemas.openxmlformats.org/officeDocument/2006/relationships/image" Target="../media/image99.png"/><Relationship Id="rId97" Type="http://schemas.openxmlformats.org/officeDocument/2006/relationships/customXml" Target="../ink/ink110.xml"/><Relationship Id="rId104" Type="http://schemas.openxmlformats.org/officeDocument/2006/relationships/image" Target="../media/image113.png"/><Relationship Id="rId7" Type="http://schemas.openxmlformats.org/officeDocument/2006/relationships/customXml" Target="../ink/ink65.xml"/><Relationship Id="rId71" Type="http://schemas.openxmlformats.org/officeDocument/2006/relationships/customXml" Target="../ink/ink97.xml"/><Relationship Id="rId92" Type="http://schemas.openxmlformats.org/officeDocument/2006/relationships/image" Target="../media/image107.png"/><Relationship Id="rId2" Type="http://schemas.openxmlformats.org/officeDocument/2006/relationships/notesSlide" Target="../notesSlides/notesSlide7.xml"/><Relationship Id="rId29" Type="http://schemas.openxmlformats.org/officeDocument/2006/relationships/customXml" Target="../ink/ink76.xml"/><Relationship Id="rId24" Type="http://schemas.openxmlformats.org/officeDocument/2006/relationships/image" Target="../media/image73.png"/><Relationship Id="rId40" Type="http://schemas.openxmlformats.org/officeDocument/2006/relationships/image" Target="../media/image81.png"/><Relationship Id="rId45" Type="http://schemas.openxmlformats.org/officeDocument/2006/relationships/customXml" Target="../ink/ink84.xml"/><Relationship Id="rId66" Type="http://schemas.openxmlformats.org/officeDocument/2006/relationships/image" Target="../media/image94.png"/><Relationship Id="rId87" Type="http://schemas.openxmlformats.org/officeDocument/2006/relationships/customXml" Target="../ink/ink105.xml"/><Relationship Id="rId110" Type="http://schemas.openxmlformats.org/officeDocument/2006/relationships/image" Target="../media/image116.png"/><Relationship Id="rId115" Type="http://schemas.openxmlformats.org/officeDocument/2006/relationships/customXml" Target="../ink/ink119.xml"/><Relationship Id="rId61" Type="http://schemas.openxmlformats.org/officeDocument/2006/relationships/customXml" Target="../ink/ink92.xml"/><Relationship Id="rId82" Type="http://schemas.openxmlformats.org/officeDocument/2006/relationships/image" Target="../media/image102.png"/><Relationship Id="rId19" Type="http://schemas.openxmlformats.org/officeDocument/2006/relationships/customXml" Target="../ink/ink71.xml"/><Relationship Id="rId14" Type="http://schemas.openxmlformats.org/officeDocument/2006/relationships/image" Target="../media/image68.png"/><Relationship Id="rId30" Type="http://schemas.openxmlformats.org/officeDocument/2006/relationships/image" Target="../media/image76.png"/><Relationship Id="rId35" Type="http://schemas.openxmlformats.org/officeDocument/2006/relationships/customXml" Target="../ink/ink79.xml"/><Relationship Id="rId56" Type="http://schemas.openxmlformats.org/officeDocument/2006/relationships/image" Target="../media/image89.png"/><Relationship Id="rId77" Type="http://schemas.openxmlformats.org/officeDocument/2006/relationships/customXml" Target="../ink/ink100.xml"/><Relationship Id="rId100" Type="http://schemas.openxmlformats.org/officeDocument/2006/relationships/image" Target="../media/image111.png"/><Relationship Id="rId105" Type="http://schemas.openxmlformats.org/officeDocument/2006/relationships/customXml" Target="../ink/ink114.xml"/><Relationship Id="rId8" Type="http://schemas.openxmlformats.org/officeDocument/2006/relationships/image" Target="../media/image65.png"/><Relationship Id="rId51" Type="http://schemas.openxmlformats.org/officeDocument/2006/relationships/customXml" Target="../ink/ink87.xml"/><Relationship Id="rId72" Type="http://schemas.openxmlformats.org/officeDocument/2006/relationships/image" Target="../media/image97.png"/><Relationship Id="rId93" Type="http://schemas.openxmlformats.org/officeDocument/2006/relationships/customXml" Target="../ink/ink108.xml"/><Relationship Id="rId98" Type="http://schemas.openxmlformats.org/officeDocument/2006/relationships/image" Target="../media/image110.png"/><Relationship Id="rId3" Type="http://schemas.openxmlformats.org/officeDocument/2006/relationships/customXml" Target="../ink/ink63.xml"/><Relationship Id="rId25" Type="http://schemas.openxmlformats.org/officeDocument/2006/relationships/customXml" Target="../ink/ink74.xml"/><Relationship Id="rId46" Type="http://schemas.openxmlformats.org/officeDocument/2006/relationships/image" Target="../media/image84.png"/><Relationship Id="rId67" Type="http://schemas.openxmlformats.org/officeDocument/2006/relationships/customXml" Target="../ink/ink95.xml"/><Relationship Id="rId116" Type="http://schemas.openxmlformats.org/officeDocument/2006/relationships/image" Target="../media/image119.png"/><Relationship Id="rId20" Type="http://schemas.openxmlformats.org/officeDocument/2006/relationships/image" Target="../media/image71.png"/><Relationship Id="rId41" Type="http://schemas.openxmlformats.org/officeDocument/2006/relationships/customXml" Target="../ink/ink82.xml"/><Relationship Id="rId62" Type="http://schemas.openxmlformats.org/officeDocument/2006/relationships/image" Target="../media/image92.png"/><Relationship Id="rId83" Type="http://schemas.openxmlformats.org/officeDocument/2006/relationships/customXml" Target="../ink/ink103.xml"/><Relationship Id="rId88" Type="http://schemas.openxmlformats.org/officeDocument/2006/relationships/image" Target="../media/image105.png"/><Relationship Id="rId111" Type="http://schemas.openxmlformats.org/officeDocument/2006/relationships/customXml" Target="../ink/ink1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Low Level Design (LLD)</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Part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Construct Inherited Class</a:t>
            </a:r>
            <a:endParaRPr/>
          </a:p>
        </p:txBody>
      </p:sp>
      <p:sp>
        <p:nvSpPr>
          <p:cNvPr id="125" name="Google Shape;125;p22"/>
          <p:cNvSpPr txBox="1">
            <a:spLocks noGrp="1"/>
          </p:cNvSpPr>
          <p:nvPr>
            <p:ph type="body" idx="1"/>
          </p:nvPr>
        </p:nvSpPr>
        <p:spPr>
          <a:xfrm>
            <a:off x="311700" y="1990675"/>
            <a:ext cx="8520600" cy="6258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 sz="2100" i="1">
                <a:solidFill>
                  <a:srgbClr val="FF0000"/>
                </a:solidFill>
              </a:rPr>
              <a:t>Let’s go to VS Code!</a:t>
            </a:r>
            <a:endParaRPr sz="2100" i="1">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Construct / Destruct Inherited Class</a:t>
            </a:r>
            <a:endParaRPr/>
          </a:p>
        </p:txBody>
      </p:sp>
      <p:sp>
        <p:nvSpPr>
          <p:cNvPr id="131" name="Google Shape;131;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Most base class is initialized first.</a:t>
            </a:r>
            <a:endParaRPr/>
          </a:p>
          <a:p>
            <a:pPr marL="457200" lvl="0" indent="-342900" algn="l" rtl="0">
              <a:spcBef>
                <a:spcPts val="0"/>
              </a:spcBef>
              <a:spcAft>
                <a:spcPts val="0"/>
              </a:spcAft>
              <a:buSzPts val="1800"/>
              <a:buChar char="●"/>
            </a:pPr>
            <a:r>
              <a:rPr lang="en"/>
              <a:t>Most derived class is destructed first.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Inheritance and access specifiers</a:t>
            </a:r>
            <a:endParaRPr/>
          </a:p>
        </p:txBody>
      </p:sp>
      <p:sp>
        <p:nvSpPr>
          <p:cNvPr id="137" name="Google Shape;137;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Public: can be accessed by anybody</a:t>
            </a:r>
            <a:endParaRPr/>
          </a:p>
          <a:p>
            <a:pPr marL="457200" lvl="0" indent="-342900" algn="l" rtl="0">
              <a:spcBef>
                <a:spcPts val="0"/>
              </a:spcBef>
              <a:spcAft>
                <a:spcPts val="0"/>
              </a:spcAft>
              <a:buSzPts val="1800"/>
              <a:buChar char="●"/>
            </a:pPr>
            <a:r>
              <a:rPr lang="en"/>
              <a:t>Private: can only be accessed by class members</a:t>
            </a:r>
            <a:endParaRPr/>
          </a:p>
          <a:p>
            <a:pPr marL="457200" lvl="0" indent="-342900" algn="l" rtl="0">
              <a:spcBef>
                <a:spcPts val="0"/>
              </a:spcBef>
              <a:spcAft>
                <a:spcPts val="0"/>
              </a:spcAft>
              <a:buClr>
                <a:srgbClr val="FF0000"/>
              </a:buClr>
              <a:buSzPts val="1800"/>
              <a:buChar char="●"/>
            </a:pPr>
            <a:r>
              <a:rPr lang="en" b="1">
                <a:solidFill>
                  <a:srgbClr val="FF0000"/>
                </a:solidFill>
              </a:rPr>
              <a:t>Protected: can be accessed by class members, and derived classes.</a:t>
            </a:r>
            <a:endParaRPr b="1">
              <a:solidFill>
                <a:srgbClr val="FF0000"/>
              </a:solidFill>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3C34ECBE-45F2-FFF8-860B-851CC28C872B}"/>
                  </a:ext>
                </a:extLst>
              </p14:cNvPr>
              <p14:cNvContentPartPr/>
              <p14:nvPr/>
            </p14:nvContentPartPr>
            <p14:xfrm>
              <a:off x="465772" y="1313825"/>
              <a:ext cx="585360" cy="190800"/>
            </p14:xfrm>
          </p:contentPart>
        </mc:Choice>
        <mc:Fallback>
          <p:pic>
            <p:nvPicPr>
              <p:cNvPr id="2" name="Ink 1">
                <a:extLst>
                  <a:ext uri="{FF2B5EF4-FFF2-40B4-BE49-F238E27FC236}">
                    <a16:creationId xmlns:a16="http://schemas.microsoft.com/office/drawing/2014/main" id="{3C34ECBE-45F2-FFF8-860B-851CC28C872B}"/>
                  </a:ext>
                </a:extLst>
              </p:cNvPr>
              <p:cNvPicPr/>
              <p:nvPr/>
            </p:nvPicPr>
            <p:blipFill>
              <a:blip r:embed="rId4"/>
              <a:stretch>
                <a:fillRect/>
              </a:stretch>
            </p:blipFill>
            <p:spPr>
              <a:xfrm>
                <a:off x="458572" y="1306265"/>
                <a:ext cx="60048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584A4394-1A0D-C2D8-5A25-3CAE9662389D}"/>
                  </a:ext>
                </a:extLst>
              </p14:cNvPr>
              <p14:cNvContentPartPr/>
              <p14:nvPr/>
            </p14:nvContentPartPr>
            <p14:xfrm>
              <a:off x="1677532" y="1487345"/>
              <a:ext cx="2862360" cy="140760"/>
            </p14:xfrm>
          </p:contentPart>
        </mc:Choice>
        <mc:Fallback>
          <p:pic>
            <p:nvPicPr>
              <p:cNvPr id="3" name="Ink 2">
                <a:extLst>
                  <a:ext uri="{FF2B5EF4-FFF2-40B4-BE49-F238E27FC236}">
                    <a16:creationId xmlns:a16="http://schemas.microsoft.com/office/drawing/2014/main" id="{584A4394-1A0D-C2D8-5A25-3CAE9662389D}"/>
                  </a:ext>
                </a:extLst>
              </p:cNvPr>
              <p:cNvPicPr/>
              <p:nvPr/>
            </p:nvPicPr>
            <p:blipFill>
              <a:blip r:embed="rId6"/>
              <a:stretch>
                <a:fillRect/>
              </a:stretch>
            </p:blipFill>
            <p:spPr>
              <a:xfrm>
                <a:off x="1669972" y="1479785"/>
                <a:ext cx="287748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2E23E8B1-BCBF-5419-0185-0F4418FDFA46}"/>
                  </a:ext>
                </a:extLst>
              </p14:cNvPr>
              <p14:cNvContentPartPr/>
              <p14:nvPr/>
            </p14:nvContentPartPr>
            <p14:xfrm>
              <a:off x="1773292" y="1804505"/>
              <a:ext cx="4229640" cy="160920"/>
            </p14:xfrm>
          </p:contentPart>
        </mc:Choice>
        <mc:Fallback>
          <p:pic>
            <p:nvPicPr>
              <p:cNvPr id="4" name="Ink 3">
                <a:extLst>
                  <a:ext uri="{FF2B5EF4-FFF2-40B4-BE49-F238E27FC236}">
                    <a16:creationId xmlns:a16="http://schemas.microsoft.com/office/drawing/2014/main" id="{2E23E8B1-BCBF-5419-0185-0F4418FDFA46}"/>
                  </a:ext>
                </a:extLst>
              </p:cNvPr>
              <p:cNvPicPr/>
              <p:nvPr/>
            </p:nvPicPr>
            <p:blipFill>
              <a:blip r:embed="rId8"/>
              <a:stretch>
                <a:fillRect/>
              </a:stretch>
            </p:blipFill>
            <p:spPr>
              <a:xfrm>
                <a:off x="1765732" y="1796945"/>
                <a:ext cx="424476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5" name="Ink 4">
                <a:extLst>
                  <a:ext uri="{FF2B5EF4-FFF2-40B4-BE49-F238E27FC236}">
                    <a16:creationId xmlns:a16="http://schemas.microsoft.com/office/drawing/2014/main" id="{D9915C17-CA44-1D03-4884-1A5F51B01EB7}"/>
                  </a:ext>
                </a:extLst>
              </p14:cNvPr>
              <p14:cNvContentPartPr/>
              <p14:nvPr/>
            </p14:nvContentPartPr>
            <p14:xfrm>
              <a:off x="2114572" y="2124545"/>
              <a:ext cx="6154560" cy="247320"/>
            </p14:xfrm>
          </p:contentPart>
        </mc:Choice>
        <mc:Fallback>
          <p:pic>
            <p:nvPicPr>
              <p:cNvPr id="5" name="Ink 4">
                <a:extLst>
                  <a:ext uri="{FF2B5EF4-FFF2-40B4-BE49-F238E27FC236}">
                    <a16:creationId xmlns:a16="http://schemas.microsoft.com/office/drawing/2014/main" id="{D9915C17-CA44-1D03-4884-1A5F51B01EB7}"/>
                  </a:ext>
                </a:extLst>
              </p:cNvPr>
              <p:cNvPicPr/>
              <p:nvPr/>
            </p:nvPicPr>
            <p:blipFill>
              <a:blip r:embed="rId10"/>
              <a:stretch>
                <a:fillRect/>
              </a:stretch>
            </p:blipFill>
            <p:spPr>
              <a:xfrm>
                <a:off x="2107012" y="2116985"/>
                <a:ext cx="6169320" cy="262080"/>
              </a:xfrm>
              <a:prstGeom prst="rect">
                <a:avLst/>
              </a:prstGeom>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Different kinds of Inheritance</a:t>
            </a:r>
            <a:endParaRPr/>
          </a:p>
        </p:txBody>
      </p:sp>
      <p:sp>
        <p:nvSpPr>
          <p:cNvPr id="143" name="Google Shape;143;p25"/>
          <p:cNvSpPr txBox="1">
            <a:spLocks noGrp="1"/>
          </p:cNvSpPr>
          <p:nvPr>
            <p:ph type="body" idx="1"/>
          </p:nvPr>
        </p:nvSpPr>
        <p:spPr>
          <a:xfrm>
            <a:off x="311700" y="1885550"/>
            <a:ext cx="2636100" cy="2683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a:latin typeface="Courier New"/>
                <a:ea typeface="Courier New"/>
                <a:cs typeface="Courier New"/>
                <a:sym typeface="Courier New"/>
              </a:rPr>
              <a:t>class A {</a:t>
            </a:r>
            <a:br>
              <a:rPr lang="en">
                <a:latin typeface="Courier New"/>
                <a:ea typeface="Courier New"/>
                <a:cs typeface="Courier New"/>
                <a:sym typeface="Courier New"/>
              </a:rPr>
            </a:br>
            <a:r>
              <a:rPr lang="en">
                <a:latin typeface="Courier New"/>
                <a:ea typeface="Courier New"/>
                <a:cs typeface="Courier New"/>
                <a:sym typeface="Courier New"/>
              </a:rPr>
              <a:t>public:</a:t>
            </a:r>
            <a:br>
              <a:rPr lang="en">
                <a:latin typeface="Courier New"/>
                <a:ea typeface="Courier New"/>
                <a:cs typeface="Courier New"/>
                <a:sym typeface="Courier New"/>
              </a:rPr>
            </a:br>
            <a:r>
              <a:rPr lang="en">
                <a:latin typeface="Courier New"/>
                <a:ea typeface="Courier New"/>
                <a:cs typeface="Courier New"/>
                <a:sym typeface="Courier New"/>
              </a:rPr>
              <a:t>	</a:t>
            </a:r>
            <a:r>
              <a:rPr lang="en" b="1">
                <a:solidFill>
                  <a:srgbClr val="6AA84F"/>
                </a:solidFill>
                <a:latin typeface="Courier New"/>
                <a:ea typeface="Courier New"/>
                <a:cs typeface="Courier New"/>
                <a:sym typeface="Courier New"/>
              </a:rPr>
              <a:t>a_public_</a:t>
            </a:r>
            <a:r>
              <a:rPr lang="en">
                <a:latin typeface="Courier New"/>
                <a:ea typeface="Courier New"/>
                <a:cs typeface="Courier New"/>
                <a:sym typeface="Courier New"/>
              </a:rPr>
              <a:t>;</a:t>
            </a:r>
            <a:endParaRPr>
              <a:latin typeface="Courier New"/>
              <a:ea typeface="Courier New"/>
              <a:cs typeface="Courier New"/>
              <a:sym typeface="Courier New"/>
            </a:endParaRPr>
          </a:p>
          <a:p>
            <a:pPr marL="0" lvl="0" indent="0" algn="l" rtl="0">
              <a:spcBef>
                <a:spcPts val="1200"/>
              </a:spcBef>
              <a:spcAft>
                <a:spcPts val="0"/>
              </a:spcAft>
              <a:buNone/>
            </a:pPr>
            <a:r>
              <a:rPr lang="en">
                <a:latin typeface="Courier New"/>
                <a:ea typeface="Courier New"/>
                <a:cs typeface="Courier New"/>
                <a:sym typeface="Courier New"/>
              </a:rPr>
              <a:t>private:</a:t>
            </a:r>
            <a:br>
              <a:rPr lang="en">
                <a:latin typeface="Courier New"/>
                <a:ea typeface="Courier New"/>
                <a:cs typeface="Courier New"/>
                <a:sym typeface="Courier New"/>
              </a:rPr>
            </a:br>
            <a:r>
              <a:rPr lang="en">
                <a:latin typeface="Courier New"/>
                <a:ea typeface="Courier New"/>
                <a:cs typeface="Courier New"/>
                <a:sym typeface="Courier New"/>
              </a:rPr>
              <a:t>	</a:t>
            </a:r>
            <a:r>
              <a:rPr lang="en" b="1">
                <a:solidFill>
                  <a:srgbClr val="6D9EEB"/>
                </a:solidFill>
                <a:latin typeface="Courier New"/>
                <a:ea typeface="Courier New"/>
                <a:cs typeface="Courier New"/>
                <a:sym typeface="Courier New"/>
              </a:rPr>
              <a:t>a_private_</a:t>
            </a:r>
            <a:r>
              <a:rPr lang="en">
                <a:latin typeface="Courier New"/>
                <a:ea typeface="Courier New"/>
                <a:cs typeface="Courier New"/>
                <a:sym typeface="Courier New"/>
              </a:rPr>
              <a:t>;</a:t>
            </a:r>
            <a:endParaRPr>
              <a:latin typeface="Courier New"/>
              <a:ea typeface="Courier New"/>
              <a:cs typeface="Courier New"/>
              <a:sym typeface="Courier New"/>
            </a:endParaRPr>
          </a:p>
          <a:p>
            <a:pPr marL="0" lvl="0" indent="0" algn="l" rtl="0">
              <a:spcBef>
                <a:spcPts val="1200"/>
              </a:spcBef>
              <a:spcAft>
                <a:spcPts val="1200"/>
              </a:spcAft>
              <a:buNone/>
            </a:pPr>
            <a:r>
              <a:rPr lang="en">
                <a:latin typeface="Courier New"/>
                <a:ea typeface="Courier New"/>
                <a:cs typeface="Courier New"/>
                <a:sym typeface="Courier New"/>
              </a:rPr>
              <a:t>protected:</a:t>
            </a:r>
            <a:br>
              <a:rPr lang="en">
                <a:latin typeface="Courier New"/>
                <a:ea typeface="Courier New"/>
                <a:cs typeface="Courier New"/>
                <a:sym typeface="Courier New"/>
              </a:rPr>
            </a:br>
            <a:r>
              <a:rPr lang="en">
                <a:latin typeface="Courier New"/>
                <a:ea typeface="Courier New"/>
                <a:cs typeface="Courier New"/>
                <a:sym typeface="Courier New"/>
              </a:rPr>
              <a:t>	</a:t>
            </a:r>
            <a:r>
              <a:rPr lang="en" b="1">
                <a:solidFill>
                  <a:srgbClr val="F6B26B"/>
                </a:solidFill>
                <a:latin typeface="Courier New"/>
                <a:ea typeface="Courier New"/>
                <a:cs typeface="Courier New"/>
                <a:sym typeface="Courier New"/>
              </a:rPr>
              <a:t>a_protected_</a:t>
            </a:r>
            <a:r>
              <a:rPr lang="en">
                <a:latin typeface="Courier New"/>
                <a:ea typeface="Courier New"/>
                <a:cs typeface="Courier New"/>
                <a:sym typeface="Courier New"/>
              </a:rPr>
              <a:t>;</a:t>
            </a:r>
            <a:br>
              <a:rPr lang="en">
                <a:latin typeface="Courier New"/>
                <a:ea typeface="Courier New"/>
                <a:cs typeface="Courier New"/>
                <a:sym typeface="Courier New"/>
              </a:rPr>
            </a:br>
            <a:r>
              <a:rPr lang="en">
                <a:latin typeface="Courier New"/>
                <a:ea typeface="Courier New"/>
                <a:cs typeface="Courier New"/>
                <a:sym typeface="Courier New"/>
              </a:rPr>
              <a:t>};</a:t>
            </a:r>
            <a:endParaRPr>
              <a:latin typeface="Courier New"/>
              <a:ea typeface="Courier New"/>
              <a:cs typeface="Courier New"/>
              <a:sym typeface="Courier New"/>
            </a:endParaRPr>
          </a:p>
        </p:txBody>
      </p:sp>
      <p:sp>
        <p:nvSpPr>
          <p:cNvPr id="144" name="Google Shape;144;p25"/>
          <p:cNvSpPr txBox="1">
            <a:spLocks noGrp="1"/>
          </p:cNvSpPr>
          <p:nvPr>
            <p:ph type="body" idx="1"/>
          </p:nvPr>
        </p:nvSpPr>
        <p:spPr>
          <a:xfrm>
            <a:off x="3359700" y="1885550"/>
            <a:ext cx="2779800" cy="2683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Courier New"/>
                <a:ea typeface="Courier New"/>
                <a:cs typeface="Courier New"/>
                <a:sym typeface="Courier New"/>
              </a:rPr>
              <a:t>class B : </a:t>
            </a:r>
            <a:r>
              <a:rPr lang="en" b="1">
                <a:solidFill>
                  <a:srgbClr val="FF0000"/>
                </a:solidFill>
                <a:latin typeface="Courier New"/>
                <a:ea typeface="Courier New"/>
                <a:cs typeface="Courier New"/>
                <a:sym typeface="Courier New"/>
              </a:rPr>
              <a:t>public</a:t>
            </a:r>
            <a:r>
              <a:rPr lang="en">
                <a:latin typeface="Courier New"/>
                <a:ea typeface="Courier New"/>
                <a:cs typeface="Courier New"/>
                <a:sym typeface="Courier New"/>
              </a:rPr>
              <a:t> A {</a:t>
            </a:r>
            <a:br>
              <a:rPr lang="en">
                <a:latin typeface="Courier New"/>
                <a:ea typeface="Courier New"/>
                <a:cs typeface="Courier New"/>
                <a:sym typeface="Courier New"/>
              </a:rPr>
            </a:br>
            <a:r>
              <a:rPr lang="en">
                <a:latin typeface="Courier New"/>
                <a:ea typeface="Courier New"/>
                <a:cs typeface="Courier New"/>
                <a:sym typeface="Courier New"/>
              </a:rPr>
              <a:t>	</a:t>
            </a:r>
            <a:r>
              <a:rPr lang="en" b="1">
                <a:solidFill>
                  <a:srgbClr val="93C47D"/>
                </a:solidFill>
                <a:latin typeface="Courier New"/>
                <a:ea typeface="Courier New"/>
                <a:cs typeface="Courier New"/>
                <a:sym typeface="Courier New"/>
              </a:rPr>
              <a:t>a_public_</a:t>
            </a:r>
            <a:r>
              <a:rPr lang="en" b="1">
                <a:latin typeface="Courier New"/>
                <a:ea typeface="Courier New"/>
                <a:cs typeface="Courier New"/>
                <a:sym typeface="Courier New"/>
              </a:rPr>
              <a:t>;</a:t>
            </a:r>
            <a:endParaRPr b="1">
              <a:latin typeface="Courier New"/>
              <a:ea typeface="Courier New"/>
              <a:cs typeface="Courier New"/>
              <a:sym typeface="Courier New"/>
            </a:endParaRPr>
          </a:p>
          <a:p>
            <a:pPr marL="0" lvl="0" indent="457200" algn="l" rtl="0">
              <a:spcBef>
                <a:spcPts val="1200"/>
              </a:spcBef>
              <a:spcAft>
                <a:spcPts val="0"/>
              </a:spcAft>
              <a:buNone/>
            </a:pPr>
            <a:r>
              <a:rPr lang="en" b="1" strike="sngStrike">
                <a:solidFill>
                  <a:srgbClr val="6D9EEB"/>
                </a:solidFill>
                <a:latin typeface="Courier New"/>
                <a:ea typeface="Courier New"/>
                <a:cs typeface="Courier New"/>
                <a:sym typeface="Courier New"/>
              </a:rPr>
              <a:t>a_private_</a:t>
            </a:r>
            <a:endParaRPr b="1" strike="sngStrike">
              <a:solidFill>
                <a:srgbClr val="6D9EEB"/>
              </a:solidFill>
              <a:latin typeface="Courier New"/>
              <a:ea typeface="Courier New"/>
              <a:cs typeface="Courier New"/>
              <a:sym typeface="Courier New"/>
            </a:endParaRPr>
          </a:p>
          <a:p>
            <a:pPr marL="0" lvl="0" indent="457200" algn="l" rtl="0">
              <a:spcBef>
                <a:spcPts val="1200"/>
              </a:spcBef>
              <a:spcAft>
                <a:spcPts val="1200"/>
              </a:spcAft>
              <a:buNone/>
            </a:pPr>
            <a:r>
              <a:rPr lang="en" b="1">
                <a:solidFill>
                  <a:srgbClr val="F6B26B"/>
                </a:solidFill>
                <a:latin typeface="Courier New"/>
                <a:ea typeface="Courier New"/>
                <a:cs typeface="Courier New"/>
                <a:sym typeface="Courier New"/>
              </a:rPr>
              <a:t>a_protected_</a:t>
            </a:r>
            <a:br>
              <a:rPr lang="en">
                <a:latin typeface="Courier New"/>
                <a:ea typeface="Courier New"/>
                <a:cs typeface="Courier New"/>
                <a:sym typeface="Courier New"/>
              </a:rPr>
            </a:br>
            <a:r>
              <a:rPr lang="en">
                <a:latin typeface="Courier New"/>
                <a:ea typeface="Courier New"/>
                <a:cs typeface="Courier New"/>
                <a:sym typeface="Courier New"/>
              </a:rPr>
              <a:t>};</a:t>
            </a:r>
            <a:endParaRPr>
              <a:latin typeface="Courier New"/>
              <a:ea typeface="Courier New"/>
              <a:cs typeface="Courier New"/>
              <a:sym typeface="Courier New"/>
            </a:endParaRPr>
          </a:p>
        </p:txBody>
      </p:sp>
      <p:cxnSp>
        <p:nvCxnSpPr>
          <p:cNvPr id="145" name="Google Shape;145;p25"/>
          <p:cNvCxnSpPr>
            <a:stCxn id="143" idx="3"/>
            <a:endCxn id="144" idx="1"/>
          </p:cNvCxnSpPr>
          <p:nvPr/>
        </p:nvCxnSpPr>
        <p:spPr>
          <a:xfrm>
            <a:off x="2947800" y="3227150"/>
            <a:ext cx="411900" cy="0"/>
          </a:xfrm>
          <a:prstGeom prst="straightConnector1">
            <a:avLst/>
          </a:prstGeom>
          <a:noFill/>
          <a:ln w="9525" cap="flat" cmpd="sng">
            <a:solidFill>
              <a:schemeClr val="dk2"/>
            </a:solidFill>
            <a:prstDash val="solid"/>
            <a:round/>
            <a:headEnd type="none" w="med" len="med"/>
            <a:tailEnd type="triangle" w="med" len="med"/>
          </a:ln>
        </p:spPr>
      </p:cxnSp>
      <p:sp>
        <p:nvSpPr>
          <p:cNvPr id="146" name="Google Shape;146;p25"/>
          <p:cNvSpPr txBox="1">
            <a:spLocks noGrp="1"/>
          </p:cNvSpPr>
          <p:nvPr>
            <p:ph type="body" idx="1"/>
          </p:nvPr>
        </p:nvSpPr>
        <p:spPr>
          <a:xfrm>
            <a:off x="6331500" y="1885550"/>
            <a:ext cx="2636100" cy="2683200"/>
          </a:xfrm>
          <a:prstGeom prst="rect">
            <a:avLst/>
          </a:prstGeom>
          <a:ln>
            <a:noFill/>
          </a:ln>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latin typeface="Courier New"/>
                <a:ea typeface="Courier New"/>
                <a:cs typeface="Courier New"/>
                <a:sym typeface="Courier New"/>
              </a:rPr>
              <a:t>int main() {</a:t>
            </a:r>
            <a:br>
              <a:rPr lang="en">
                <a:latin typeface="Courier New"/>
                <a:ea typeface="Courier New"/>
                <a:cs typeface="Courier New"/>
                <a:sym typeface="Courier New"/>
              </a:rPr>
            </a:br>
            <a:r>
              <a:rPr lang="en">
                <a:latin typeface="Courier New"/>
                <a:ea typeface="Courier New"/>
                <a:cs typeface="Courier New"/>
                <a:sym typeface="Courier New"/>
              </a:rPr>
              <a:t>	B b;</a:t>
            </a:r>
            <a:endParaRPr>
              <a:latin typeface="Courier New"/>
              <a:ea typeface="Courier New"/>
              <a:cs typeface="Courier New"/>
              <a:sym typeface="Courier New"/>
            </a:endParaRPr>
          </a:p>
          <a:p>
            <a:pPr marL="0" lvl="0" indent="457200" algn="l" rtl="0">
              <a:spcBef>
                <a:spcPts val="1200"/>
              </a:spcBef>
              <a:spcAft>
                <a:spcPts val="0"/>
              </a:spcAft>
              <a:buNone/>
            </a:pPr>
            <a:r>
              <a:rPr lang="en" b="1">
                <a:latin typeface="Courier New"/>
                <a:ea typeface="Courier New"/>
                <a:cs typeface="Courier New"/>
                <a:sym typeface="Courier New"/>
              </a:rPr>
              <a:t>b.</a:t>
            </a:r>
            <a:r>
              <a:rPr lang="en" b="1">
                <a:solidFill>
                  <a:srgbClr val="93C47D"/>
                </a:solidFill>
                <a:latin typeface="Courier New"/>
                <a:ea typeface="Courier New"/>
                <a:cs typeface="Courier New"/>
                <a:sym typeface="Courier New"/>
              </a:rPr>
              <a:t>a_public_</a:t>
            </a:r>
            <a:r>
              <a:rPr lang="en" b="1">
                <a:latin typeface="Courier New"/>
                <a:ea typeface="Courier New"/>
                <a:cs typeface="Courier New"/>
                <a:sym typeface="Courier New"/>
              </a:rPr>
              <a:t>;</a:t>
            </a:r>
            <a:endParaRPr b="1">
              <a:latin typeface="Courier New"/>
              <a:ea typeface="Courier New"/>
              <a:cs typeface="Courier New"/>
              <a:sym typeface="Courier New"/>
            </a:endParaRPr>
          </a:p>
          <a:p>
            <a:pPr marL="0" lvl="0" indent="457200" algn="l" rtl="0">
              <a:spcBef>
                <a:spcPts val="1200"/>
              </a:spcBef>
              <a:spcAft>
                <a:spcPts val="0"/>
              </a:spcAft>
              <a:buNone/>
            </a:pPr>
            <a:r>
              <a:rPr lang="en" b="1" strike="sngStrike">
                <a:latin typeface="Courier New"/>
                <a:ea typeface="Courier New"/>
                <a:cs typeface="Courier New"/>
                <a:sym typeface="Courier New"/>
              </a:rPr>
              <a:t>b.</a:t>
            </a:r>
            <a:r>
              <a:rPr lang="en" b="1" strike="sngStrike">
                <a:solidFill>
                  <a:srgbClr val="6D9EEB"/>
                </a:solidFill>
                <a:latin typeface="Courier New"/>
                <a:ea typeface="Courier New"/>
                <a:cs typeface="Courier New"/>
                <a:sym typeface="Courier New"/>
              </a:rPr>
              <a:t>a_private_</a:t>
            </a:r>
            <a:r>
              <a:rPr lang="en" b="1" strike="sngStrike">
                <a:latin typeface="Courier New"/>
                <a:ea typeface="Courier New"/>
                <a:cs typeface="Courier New"/>
                <a:sym typeface="Courier New"/>
              </a:rPr>
              <a:t>;</a:t>
            </a:r>
            <a:endParaRPr b="1" strike="sngStrike">
              <a:latin typeface="Courier New"/>
              <a:ea typeface="Courier New"/>
              <a:cs typeface="Courier New"/>
              <a:sym typeface="Courier New"/>
            </a:endParaRPr>
          </a:p>
          <a:p>
            <a:pPr marL="0" lvl="0" indent="457200" algn="l" rtl="0">
              <a:spcBef>
                <a:spcPts val="1200"/>
              </a:spcBef>
              <a:spcAft>
                <a:spcPts val="0"/>
              </a:spcAft>
              <a:buNone/>
            </a:pPr>
            <a:r>
              <a:rPr lang="en" b="1" strike="sngStrike">
                <a:latin typeface="Courier New"/>
                <a:ea typeface="Courier New"/>
                <a:cs typeface="Courier New"/>
                <a:sym typeface="Courier New"/>
              </a:rPr>
              <a:t>b.</a:t>
            </a:r>
            <a:r>
              <a:rPr lang="en" b="1" strike="sngStrike">
                <a:solidFill>
                  <a:srgbClr val="F1C232"/>
                </a:solidFill>
                <a:latin typeface="Courier New"/>
                <a:ea typeface="Courier New"/>
                <a:cs typeface="Courier New"/>
                <a:sym typeface="Courier New"/>
              </a:rPr>
              <a:t>a_protected_</a:t>
            </a:r>
            <a:r>
              <a:rPr lang="en" b="1" strike="sngStrike">
                <a:latin typeface="Courier New"/>
                <a:ea typeface="Courier New"/>
                <a:cs typeface="Courier New"/>
                <a:sym typeface="Courier New"/>
              </a:rPr>
              <a:t>;</a:t>
            </a:r>
            <a:endParaRPr>
              <a:latin typeface="Courier New"/>
              <a:ea typeface="Courier New"/>
              <a:cs typeface="Courier New"/>
              <a:sym typeface="Courier New"/>
            </a:endParaRPr>
          </a:p>
          <a:p>
            <a:pPr marL="0" lvl="0" indent="457200" algn="l" rtl="0">
              <a:spcBef>
                <a:spcPts val="1200"/>
              </a:spcBef>
              <a:spcAft>
                <a:spcPts val="1200"/>
              </a:spcAft>
              <a:buNone/>
            </a:pPr>
            <a:r>
              <a:rPr lang="en">
                <a:latin typeface="Courier New"/>
                <a:ea typeface="Courier New"/>
                <a:cs typeface="Courier New"/>
                <a:sym typeface="Courier New"/>
              </a:rPr>
              <a:t>return 0;</a:t>
            </a:r>
            <a:br>
              <a:rPr lang="en">
                <a:latin typeface="Courier New"/>
                <a:ea typeface="Courier New"/>
                <a:cs typeface="Courier New"/>
                <a:sym typeface="Courier New"/>
              </a:rPr>
            </a:br>
            <a:r>
              <a:rPr lang="en">
                <a:latin typeface="Courier New"/>
                <a:ea typeface="Courier New"/>
                <a:cs typeface="Courier New"/>
                <a:sym typeface="Courier New"/>
              </a:rPr>
              <a:t>}</a:t>
            </a:r>
            <a:endParaRPr>
              <a:latin typeface="Courier New"/>
              <a:ea typeface="Courier New"/>
              <a:cs typeface="Courier New"/>
              <a:sym typeface="Courier New"/>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81C8684A-C5D4-AD7D-4A87-B645B66520E6}"/>
                  </a:ext>
                </a:extLst>
              </p14:cNvPr>
              <p14:cNvContentPartPr/>
              <p14:nvPr/>
            </p14:nvContentPartPr>
            <p14:xfrm>
              <a:off x="989932" y="1976225"/>
              <a:ext cx="226800" cy="255240"/>
            </p14:xfrm>
          </p:contentPart>
        </mc:Choice>
        <mc:Fallback>
          <p:pic>
            <p:nvPicPr>
              <p:cNvPr id="2" name="Ink 1">
                <a:extLst>
                  <a:ext uri="{FF2B5EF4-FFF2-40B4-BE49-F238E27FC236}">
                    <a16:creationId xmlns:a16="http://schemas.microsoft.com/office/drawing/2014/main" id="{81C8684A-C5D4-AD7D-4A87-B645B66520E6}"/>
                  </a:ext>
                </a:extLst>
              </p:cNvPr>
              <p:cNvPicPr/>
              <p:nvPr/>
            </p:nvPicPr>
            <p:blipFill>
              <a:blip r:embed="rId4"/>
              <a:stretch>
                <a:fillRect/>
              </a:stretch>
            </p:blipFill>
            <p:spPr>
              <a:xfrm>
                <a:off x="982372" y="1968665"/>
                <a:ext cx="241920" cy="2703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0" name="Ink 19">
                <a:extLst>
                  <a:ext uri="{FF2B5EF4-FFF2-40B4-BE49-F238E27FC236}">
                    <a16:creationId xmlns:a16="http://schemas.microsoft.com/office/drawing/2014/main" id="{29B39C2E-33F1-6BAD-5C22-F1BDECCBB1AC}"/>
                  </a:ext>
                </a:extLst>
              </p14:cNvPr>
              <p14:cNvContentPartPr/>
              <p14:nvPr/>
            </p14:nvContentPartPr>
            <p14:xfrm>
              <a:off x="4875772" y="2222825"/>
              <a:ext cx="870840" cy="69840"/>
            </p14:xfrm>
          </p:contentPart>
        </mc:Choice>
        <mc:Fallback>
          <p:pic>
            <p:nvPicPr>
              <p:cNvPr id="20" name="Ink 19">
                <a:extLst>
                  <a:ext uri="{FF2B5EF4-FFF2-40B4-BE49-F238E27FC236}">
                    <a16:creationId xmlns:a16="http://schemas.microsoft.com/office/drawing/2014/main" id="{29B39C2E-33F1-6BAD-5C22-F1BDECCBB1AC}"/>
                  </a:ext>
                </a:extLst>
              </p:cNvPr>
              <p:cNvPicPr/>
              <p:nvPr/>
            </p:nvPicPr>
            <p:blipFill>
              <a:blip r:embed="rId6"/>
              <a:stretch>
                <a:fillRect/>
              </a:stretch>
            </p:blipFill>
            <p:spPr>
              <a:xfrm>
                <a:off x="4868212" y="2215265"/>
                <a:ext cx="885960" cy="849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1" name="Ink 20">
                <a:extLst>
                  <a:ext uri="{FF2B5EF4-FFF2-40B4-BE49-F238E27FC236}">
                    <a16:creationId xmlns:a16="http://schemas.microsoft.com/office/drawing/2014/main" id="{E4BDA569-1DDB-2AF1-6D38-E8D1F188A679}"/>
                  </a:ext>
                </a:extLst>
              </p14:cNvPr>
              <p14:cNvContentPartPr/>
              <p14:nvPr/>
            </p14:nvContentPartPr>
            <p14:xfrm>
              <a:off x="1217092" y="2309225"/>
              <a:ext cx="456480" cy="190800"/>
            </p14:xfrm>
          </p:contentPart>
        </mc:Choice>
        <mc:Fallback>
          <p:pic>
            <p:nvPicPr>
              <p:cNvPr id="21" name="Ink 20">
                <a:extLst>
                  <a:ext uri="{FF2B5EF4-FFF2-40B4-BE49-F238E27FC236}">
                    <a16:creationId xmlns:a16="http://schemas.microsoft.com/office/drawing/2014/main" id="{E4BDA569-1DDB-2AF1-6D38-E8D1F188A679}"/>
                  </a:ext>
                </a:extLst>
              </p:cNvPr>
              <p:cNvPicPr/>
              <p:nvPr/>
            </p:nvPicPr>
            <p:blipFill>
              <a:blip r:embed="rId8"/>
              <a:stretch>
                <a:fillRect/>
              </a:stretch>
            </p:blipFill>
            <p:spPr>
              <a:xfrm>
                <a:off x="1209532" y="2301665"/>
                <a:ext cx="47160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2" name="Ink 21">
                <a:extLst>
                  <a:ext uri="{FF2B5EF4-FFF2-40B4-BE49-F238E27FC236}">
                    <a16:creationId xmlns:a16="http://schemas.microsoft.com/office/drawing/2014/main" id="{41CDA198-0738-E025-67C3-289D6F8D5E78}"/>
                  </a:ext>
                </a:extLst>
              </p14:cNvPr>
              <p14:cNvContentPartPr/>
              <p14:nvPr/>
            </p14:nvContentPartPr>
            <p14:xfrm>
              <a:off x="1421932" y="2867945"/>
              <a:ext cx="144720" cy="195840"/>
            </p14:xfrm>
          </p:contentPart>
        </mc:Choice>
        <mc:Fallback>
          <p:pic>
            <p:nvPicPr>
              <p:cNvPr id="22" name="Ink 21">
                <a:extLst>
                  <a:ext uri="{FF2B5EF4-FFF2-40B4-BE49-F238E27FC236}">
                    <a16:creationId xmlns:a16="http://schemas.microsoft.com/office/drawing/2014/main" id="{41CDA198-0738-E025-67C3-289D6F8D5E78}"/>
                  </a:ext>
                </a:extLst>
              </p:cNvPr>
              <p:cNvPicPr/>
              <p:nvPr/>
            </p:nvPicPr>
            <p:blipFill>
              <a:blip r:embed="rId10"/>
              <a:stretch>
                <a:fillRect/>
              </a:stretch>
            </p:blipFill>
            <p:spPr>
              <a:xfrm>
                <a:off x="1414372" y="2860745"/>
                <a:ext cx="15948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23" name="Ink 22">
                <a:extLst>
                  <a:ext uri="{FF2B5EF4-FFF2-40B4-BE49-F238E27FC236}">
                    <a16:creationId xmlns:a16="http://schemas.microsoft.com/office/drawing/2014/main" id="{C616C77C-8BB2-EA85-A24F-B9CABC3E5408}"/>
                  </a:ext>
                </a:extLst>
              </p14:cNvPr>
              <p14:cNvContentPartPr/>
              <p14:nvPr/>
            </p14:nvContentPartPr>
            <p14:xfrm>
              <a:off x="1573492" y="3442505"/>
              <a:ext cx="438480" cy="195480"/>
            </p14:xfrm>
          </p:contentPart>
        </mc:Choice>
        <mc:Fallback>
          <p:pic>
            <p:nvPicPr>
              <p:cNvPr id="23" name="Ink 22">
                <a:extLst>
                  <a:ext uri="{FF2B5EF4-FFF2-40B4-BE49-F238E27FC236}">
                    <a16:creationId xmlns:a16="http://schemas.microsoft.com/office/drawing/2014/main" id="{C616C77C-8BB2-EA85-A24F-B9CABC3E5408}"/>
                  </a:ext>
                </a:extLst>
              </p:cNvPr>
              <p:cNvPicPr/>
              <p:nvPr/>
            </p:nvPicPr>
            <p:blipFill>
              <a:blip r:embed="rId12"/>
              <a:stretch>
                <a:fillRect/>
              </a:stretch>
            </p:blipFill>
            <p:spPr>
              <a:xfrm>
                <a:off x="1565932" y="3434945"/>
                <a:ext cx="45360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4" name="Ink 23">
                <a:extLst>
                  <a:ext uri="{FF2B5EF4-FFF2-40B4-BE49-F238E27FC236}">
                    <a16:creationId xmlns:a16="http://schemas.microsoft.com/office/drawing/2014/main" id="{35D30C27-82AC-42D4-3281-D618C4BFDD1C}"/>
                  </a:ext>
                </a:extLst>
              </p14:cNvPr>
              <p14:cNvContentPartPr/>
              <p14:nvPr/>
            </p14:nvContentPartPr>
            <p14:xfrm>
              <a:off x="5888812" y="2527385"/>
              <a:ext cx="599040" cy="252360"/>
            </p14:xfrm>
          </p:contentPart>
        </mc:Choice>
        <mc:Fallback>
          <p:pic>
            <p:nvPicPr>
              <p:cNvPr id="24" name="Ink 23">
                <a:extLst>
                  <a:ext uri="{FF2B5EF4-FFF2-40B4-BE49-F238E27FC236}">
                    <a16:creationId xmlns:a16="http://schemas.microsoft.com/office/drawing/2014/main" id="{35D30C27-82AC-42D4-3281-D618C4BFDD1C}"/>
                  </a:ext>
                </a:extLst>
              </p:cNvPr>
              <p:cNvPicPr/>
              <p:nvPr/>
            </p:nvPicPr>
            <p:blipFill>
              <a:blip r:embed="rId14"/>
              <a:stretch>
                <a:fillRect/>
              </a:stretch>
            </p:blipFill>
            <p:spPr>
              <a:xfrm>
                <a:off x="5881252" y="2519825"/>
                <a:ext cx="614160" cy="2671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5" name="Ink 24">
                <a:extLst>
                  <a:ext uri="{FF2B5EF4-FFF2-40B4-BE49-F238E27FC236}">
                    <a16:creationId xmlns:a16="http://schemas.microsoft.com/office/drawing/2014/main" id="{016C7621-B5C8-FCF0-DB34-8ACD70654104}"/>
                  </a:ext>
                </a:extLst>
              </p14:cNvPr>
              <p14:cNvContentPartPr/>
              <p14:nvPr/>
            </p14:nvContentPartPr>
            <p14:xfrm>
              <a:off x="5604412" y="3092585"/>
              <a:ext cx="226440" cy="232560"/>
            </p14:xfrm>
          </p:contentPart>
        </mc:Choice>
        <mc:Fallback>
          <p:pic>
            <p:nvPicPr>
              <p:cNvPr id="25" name="Ink 24">
                <a:extLst>
                  <a:ext uri="{FF2B5EF4-FFF2-40B4-BE49-F238E27FC236}">
                    <a16:creationId xmlns:a16="http://schemas.microsoft.com/office/drawing/2014/main" id="{016C7621-B5C8-FCF0-DB34-8ACD70654104}"/>
                  </a:ext>
                </a:extLst>
              </p:cNvPr>
              <p:cNvPicPr/>
              <p:nvPr/>
            </p:nvPicPr>
            <p:blipFill>
              <a:blip r:embed="rId16"/>
              <a:stretch>
                <a:fillRect/>
              </a:stretch>
            </p:blipFill>
            <p:spPr>
              <a:xfrm>
                <a:off x="5596852" y="3085025"/>
                <a:ext cx="241560" cy="247320"/>
              </a:xfrm>
              <a:prstGeom prst="rect">
                <a:avLst/>
              </a:prstGeom>
            </p:spPr>
          </p:pic>
        </mc:Fallback>
      </mc:AlternateContent>
      <p:grpSp>
        <p:nvGrpSpPr>
          <p:cNvPr id="29" name="Group 28">
            <a:extLst>
              <a:ext uri="{FF2B5EF4-FFF2-40B4-BE49-F238E27FC236}">
                <a16:creationId xmlns:a16="http://schemas.microsoft.com/office/drawing/2014/main" id="{8C6DB0D8-3640-0FE0-2A2C-04940AA07C60}"/>
              </a:ext>
            </a:extLst>
          </p:cNvPr>
          <p:cNvGrpSpPr/>
          <p:nvPr/>
        </p:nvGrpSpPr>
        <p:grpSpPr>
          <a:xfrm>
            <a:off x="5635012" y="3645905"/>
            <a:ext cx="198720" cy="236520"/>
            <a:chOff x="5635012" y="3645905"/>
            <a:chExt cx="198720" cy="236520"/>
          </a:xfrm>
        </p:grpSpPr>
        <mc:AlternateContent xmlns:mc="http://schemas.openxmlformats.org/markup-compatibility/2006">
          <mc:Choice xmlns:p14="http://schemas.microsoft.com/office/powerpoint/2010/main" Requires="p14">
            <p:contentPart p14:bwMode="auto" r:id="rId17">
              <p14:nvContentPartPr>
                <p14:cNvPr id="26" name="Ink 25">
                  <a:extLst>
                    <a:ext uri="{FF2B5EF4-FFF2-40B4-BE49-F238E27FC236}">
                      <a16:creationId xmlns:a16="http://schemas.microsoft.com/office/drawing/2014/main" id="{35365B6C-7F02-800F-448B-7BDB1F229DCF}"/>
                    </a:ext>
                  </a:extLst>
                </p14:cNvPr>
                <p14:cNvContentPartPr/>
                <p14:nvPr/>
              </p14:nvContentPartPr>
              <p14:xfrm>
                <a:off x="5635012" y="3645905"/>
                <a:ext cx="61560" cy="137160"/>
              </p14:xfrm>
            </p:contentPart>
          </mc:Choice>
          <mc:Fallback>
            <p:pic>
              <p:nvPicPr>
                <p:cNvPr id="26" name="Ink 25">
                  <a:extLst>
                    <a:ext uri="{FF2B5EF4-FFF2-40B4-BE49-F238E27FC236}">
                      <a16:creationId xmlns:a16="http://schemas.microsoft.com/office/drawing/2014/main" id="{35365B6C-7F02-800F-448B-7BDB1F229DCF}"/>
                    </a:ext>
                  </a:extLst>
                </p:cNvPr>
                <p:cNvPicPr/>
                <p:nvPr/>
              </p:nvPicPr>
              <p:blipFill>
                <a:blip r:embed="rId18"/>
                <a:stretch>
                  <a:fillRect/>
                </a:stretch>
              </p:blipFill>
              <p:spPr>
                <a:xfrm>
                  <a:off x="5627452" y="3638345"/>
                  <a:ext cx="7668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7" name="Ink 26">
                  <a:extLst>
                    <a:ext uri="{FF2B5EF4-FFF2-40B4-BE49-F238E27FC236}">
                      <a16:creationId xmlns:a16="http://schemas.microsoft.com/office/drawing/2014/main" id="{12BADE41-EA85-2D2F-B73C-25F887082A49}"/>
                    </a:ext>
                  </a:extLst>
                </p14:cNvPr>
                <p14:cNvContentPartPr/>
                <p14:nvPr/>
              </p14:nvContentPartPr>
              <p14:xfrm>
                <a:off x="5645092" y="3649145"/>
                <a:ext cx="188640" cy="233280"/>
              </p14:xfrm>
            </p:contentPart>
          </mc:Choice>
          <mc:Fallback>
            <p:pic>
              <p:nvPicPr>
                <p:cNvPr id="27" name="Ink 26">
                  <a:extLst>
                    <a:ext uri="{FF2B5EF4-FFF2-40B4-BE49-F238E27FC236}">
                      <a16:creationId xmlns:a16="http://schemas.microsoft.com/office/drawing/2014/main" id="{12BADE41-EA85-2D2F-B73C-25F887082A49}"/>
                    </a:ext>
                  </a:extLst>
                </p:cNvPr>
                <p:cNvPicPr/>
                <p:nvPr/>
              </p:nvPicPr>
              <p:blipFill>
                <a:blip r:embed="rId20"/>
                <a:stretch>
                  <a:fillRect/>
                </a:stretch>
              </p:blipFill>
              <p:spPr>
                <a:xfrm>
                  <a:off x="5637532" y="3641585"/>
                  <a:ext cx="203760" cy="248400"/>
                </a:xfrm>
                <a:prstGeom prst="rect">
                  <a:avLst/>
                </a:prstGeom>
              </p:spPr>
            </p:pic>
          </mc:Fallback>
        </mc:AlternateContent>
      </p:grpSp>
      <p:grpSp>
        <p:nvGrpSpPr>
          <p:cNvPr id="40" name="Group 39">
            <a:extLst>
              <a:ext uri="{FF2B5EF4-FFF2-40B4-BE49-F238E27FC236}">
                <a16:creationId xmlns:a16="http://schemas.microsoft.com/office/drawing/2014/main" id="{102A191A-78B4-88B9-6BA2-C604B4BF2BC8}"/>
              </a:ext>
            </a:extLst>
          </p:cNvPr>
          <p:cNvGrpSpPr/>
          <p:nvPr/>
        </p:nvGrpSpPr>
        <p:grpSpPr>
          <a:xfrm>
            <a:off x="8559292" y="2620625"/>
            <a:ext cx="441360" cy="1801800"/>
            <a:chOff x="8559292" y="2620625"/>
            <a:chExt cx="441360" cy="1801800"/>
          </a:xfrm>
        </p:grpSpPr>
        <mc:AlternateContent xmlns:mc="http://schemas.openxmlformats.org/markup-compatibility/2006">
          <mc:Choice xmlns:p14="http://schemas.microsoft.com/office/powerpoint/2010/main" Requires="p14">
            <p:contentPart p14:bwMode="auto" r:id="rId21">
              <p14:nvContentPartPr>
                <p14:cNvPr id="30" name="Ink 29">
                  <a:extLst>
                    <a:ext uri="{FF2B5EF4-FFF2-40B4-BE49-F238E27FC236}">
                      <a16:creationId xmlns:a16="http://schemas.microsoft.com/office/drawing/2014/main" id="{066A01E3-8F23-D631-E5BF-F958E0D60AAE}"/>
                    </a:ext>
                  </a:extLst>
                </p14:cNvPr>
                <p14:cNvContentPartPr/>
                <p14:nvPr/>
              </p14:nvContentPartPr>
              <p14:xfrm>
                <a:off x="8807332" y="2620625"/>
                <a:ext cx="193320" cy="1282680"/>
              </p14:xfrm>
            </p:contentPart>
          </mc:Choice>
          <mc:Fallback>
            <p:pic>
              <p:nvPicPr>
                <p:cNvPr id="30" name="Ink 29">
                  <a:extLst>
                    <a:ext uri="{FF2B5EF4-FFF2-40B4-BE49-F238E27FC236}">
                      <a16:creationId xmlns:a16="http://schemas.microsoft.com/office/drawing/2014/main" id="{066A01E3-8F23-D631-E5BF-F958E0D60AAE}"/>
                    </a:ext>
                  </a:extLst>
                </p:cNvPr>
                <p:cNvPicPr/>
                <p:nvPr/>
              </p:nvPicPr>
              <p:blipFill>
                <a:blip r:embed="rId22"/>
                <a:stretch>
                  <a:fillRect/>
                </a:stretch>
              </p:blipFill>
              <p:spPr>
                <a:xfrm>
                  <a:off x="8799772" y="2613065"/>
                  <a:ext cx="208440" cy="12978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31" name="Ink 30">
                  <a:extLst>
                    <a:ext uri="{FF2B5EF4-FFF2-40B4-BE49-F238E27FC236}">
                      <a16:creationId xmlns:a16="http://schemas.microsoft.com/office/drawing/2014/main" id="{F0A1C77C-F951-208A-6ECC-B15E07FE7B9F}"/>
                    </a:ext>
                  </a:extLst>
                </p14:cNvPr>
                <p14:cNvContentPartPr/>
                <p14:nvPr/>
              </p14:nvContentPartPr>
              <p14:xfrm>
                <a:off x="8559292" y="3721145"/>
                <a:ext cx="339120" cy="701280"/>
              </p14:xfrm>
            </p:contentPart>
          </mc:Choice>
          <mc:Fallback>
            <p:pic>
              <p:nvPicPr>
                <p:cNvPr id="31" name="Ink 30">
                  <a:extLst>
                    <a:ext uri="{FF2B5EF4-FFF2-40B4-BE49-F238E27FC236}">
                      <a16:creationId xmlns:a16="http://schemas.microsoft.com/office/drawing/2014/main" id="{F0A1C77C-F951-208A-6ECC-B15E07FE7B9F}"/>
                    </a:ext>
                  </a:extLst>
                </p:cNvPr>
                <p:cNvPicPr/>
                <p:nvPr/>
              </p:nvPicPr>
              <p:blipFill>
                <a:blip r:embed="rId24"/>
                <a:stretch>
                  <a:fillRect/>
                </a:stretch>
              </p:blipFill>
              <p:spPr>
                <a:xfrm>
                  <a:off x="8551732" y="3713585"/>
                  <a:ext cx="354240" cy="716400"/>
                </a:xfrm>
                <a:prstGeom prst="rect">
                  <a:avLst/>
                </a:prstGeom>
              </p:spPr>
            </p:pic>
          </mc:Fallback>
        </mc:AlternateContent>
      </p:grpSp>
      <p:grpSp>
        <p:nvGrpSpPr>
          <p:cNvPr id="38" name="Group 37">
            <a:extLst>
              <a:ext uri="{FF2B5EF4-FFF2-40B4-BE49-F238E27FC236}">
                <a16:creationId xmlns:a16="http://schemas.microsoft.com/office/drawing/2014/main" id="{2C7FC6B1-11C6-50AE-F124-C01796346163}"/>
              </a:ext>
            </a:extLst>
          </p:cNvPr>
          <p:cNvGrpSpPr/>
          <p:nvPr/>
        </p:nvGrpSpPr>
        <p:grpSpPr>
          <a:xfrm>
            <a:off x="6869092" y="4401905"/>
            <a:ext cx="1327320" cy="401400"/>
            <a:chOff x="6869092" y="4401905"/>
            <a:chExt cx="1327320" cy="401400"/>
          </a:xfrm>
        </p:grpSpPr>
        <mc:AlternateContent xmlns:mc="http://schemas.openxmlformats.org/markup-compatibility/2006">
          <mc:Choice xmlns:p14="http://schemas.microsoft.com/office/powerpoint/2010/main" Requires="p14">
            <p:contentPart p14:bwMode="auto" r:id="rId25">
              <p14:nvContentPartPr>
                <p14:cNvPr id="32" name="Ink 31">
                  <a:extLst>
                    <a:ext uri="{FF2B5EF4-FFF2-40B4-BE49-F238E27FC236}">
                      <a16:creationId xmlns:a16="http://schemas.microsoft.com/office/drawing/2014/main" id="{8F3E0BB0-A4F1-441E-F05D-7C4AD2D4993F}"/>
                    </a:ext>
                  </a:extLst>
                </p14:cNvPr>
                <p14:cNvContentPartPr/>
                <p14:nvPr/>
              </p14:nvContentPartPr>
              <p14:xfrm>
                <a:off x="6869092" y="4533665"/>
                <a:ext cx="535320" cy="269640"/>
              </p14:xfrm>
            </p:contentPart>
          </mc:Choice>
          <mc:Fallback>
            <p:pic>
              <p:nvPicPr>
                <p:cNvPr id="32" name="Ink 31">
                  <a:extLst>
                    <a:ext uri="{FF2B5EF4-FFF2-40B4-BE49-F238E27FC236}">
                      <a16:creationId xmlns:a16="http://schemas.microsoft.com/office/drawing/2014/main" id="{8F3E0BB0-A4F1-441E-F05D-7C4AD2D4993F}"/>
                    </a:ext>
                  </a:extLst>
                </p:cNvPr>
                <p:cNvPicPr/>
                <p:nvPr/>
              </p:nvPicPr>
              <p:blipFill>
                <a:blip r:embed="rId26"/>
                <a:stretch>
                  <a:fillRect/>
                </a:stretch>
              </p:blipFill>
              <p:spPr>
                <a:xfrm>
                  <a:off x="6861892" y="4526105"/>
                  <a:ext cx="550080" cy="28476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33" name="Ink 32">
                  <a:extLst>
                    <a:ext uri="{FF2B5EF4-FFF2-40B4-BE49-F238E27FC236}">
                      <a16:creationId xmlns:a16="http://schemas.microsoft.com/office/drawing/2014/main" id="{66A183DF-770A-E0E5-A91B-72B0D3FC7050}"/>
                    </a:ext>
                  </a:extLst>
                </p14:cNvPr>
                <p14:cNvContentPartPr/>
                <p14:nvPr/>
              </p14:nvContentPartPr>
              <p14:xfrm>
                <a:off x="7455172" y="4596305"/>
                <a:ext cx="180000" cy="133560"/>
              </p14:xfrm>
            </p:contentPart>
          </mc:Choice>
          <mc:Fallback>
            <p:pic>
              <p:nvPicPr>
                <p:cNvPr id="33" name="Ink 32">
                  <a:extLst>
                    <a:ext uri="{FF2B5EF4-FFF2-40B4-BE49-F238E27FC236}">
                      <a16:creationId xmlns:a16="http://schemas.microsoft.com/office/drawing/2014/main" id="{66A183DF-770A-E0E5-A91B-72B0D3FC7050}"/>
                    </a:ext>
                  </a:extLst>
                </p:cNvPr>
                <p:cNvPicPr/>
                <p:nvPr/>
              </p:nvPicPr>
              <p:blipFill>
                <a:blip r:embed="rId28"/>
                <a:stretch>
                  <a:fillRect/>
                </a:stretch>
              </p:blipFill>
              <p:spPr>
                <a:xfrm>
                  <a:off x="7447612" y="4588745"/>
                  <a:ext cx="19512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34" name="Ink 33">
                  <a:extLst>
                    <a:ext uri="{FF2B5EF4-FFF2-40B4-BE49-F238E27FC236}">
                      <a16:creationId xmlns:a16="http://schemas.microsoft.com/office/drawing/2014/main" id="{05E9A0A9-CD8C-C902-9E8F-5943C977921D}"/>
                    </a:ext>
                  </a:extLst>
                </p14:cNvPr>
                <p14:cNvContentPartPr/>
                <p14:nvPr/>
              </p14:nvContentPartPr>
              <p14:xfrm>
                <a:off x="7826692" y="4401905"/>
                <a:ext cx="127080" cy="308880"/>
              </p14:xfrm>
            </p:contentPart>
          </mc:Choice>
          <mc:Fallback>
            <p:pic>
              <p:nvPicPr>
                <p:cNvPr id="34" name="Ink 33">
                  <a:extLst>
                    <a:ext uri="{FF2B5EF4-FFF2-40B4-BE49-F238E27FC236}">
                      <a16:creationId xmlns:a16="http://schemas.microsoft.com/office/drawing/2014/main" id="{05E9A0A9-CD8C-C902-9E8F-5943C977921D}"/>
                    </a:ext>
                  </a:extLst>
                </p:cNvPr>
                <p:cNvPicPr/>
                <p:nvPr/>
              </p:nvPicPr>
              <p:blipFill>
                <a:blip r:embed="rId30"/>
                <a:stretch>
                  <a:fillRect/>
                </a:stretch>
              </p:blipFill>
              <p:spPr>
                <a:xfrm>
                  <a:off x="7819132" y="4394345"/>
                  <a:ext cx="142200" cy="3240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35" name="Ink 34">
                  <a:extLst>
                    <a:ext uri="{FF2B5EF4-FFF2-40B4-BE49-F238E27FC236}">
                      <a16:creationId xmlns:a16="http://schemas.microsoft.com/office/drawing/2014/main" id="{CDCC798B-C3F1-6D79-E0C0-1A6366E767EF}"/>
                    </a:ext>
                  </a:extLst>
                </p14:cNvPr>
                <p14:cNvContentPartPr/>
                <p14:nvPr/>
              </p14:nvContentPartPr>
              <p14:xfrm>
                <a:off x="7985452" y="4486505"/>
                <a:ext cx="159840" cy="184320"/>
              </p14:xfrm>
            </p:contentPart>
          </mc:Choice>
          <mc:Fallback>
            <p:pic>
              <p:nvPicPr>
                <p:cNvPr id="35" name="Ink 34">
                  <a:extLst>
                    <a:ext uri="{FF2B5EF4-FFF2-40B4-BE49-F238E27FC236}">
                      <a16:creationId xmlns:a16="http://schemas.microsoft.com/office/drawing/2014/main" id="{CDCC798B-C3F1-6D79-E0C0-1A6366E767EF}"/>
                    </a:ext>
                  </a:extLst>
                </p:cNvPr>
                <p:cNvPicPr/>
                <p:nvPr/>
              </p:nvPicPr>
              <p:blipFill>
                <a:blip r:embed="rId32"/>
                <a:stretch>
                  <a:fillRect/>
                </a:stretch>
              </p:blipFill>
              <p:spPr>
                <a:xfrm>
                  <a:off x="7977892" y="4478945"/>
                  <a:ext cx="17496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36" name="Ink 35">
                  <a:extLst>
                    <a:ext uri="{FF2B5EF4-FFF2-40B4-BE49-F238E27FC236}">
                      <a16:creationId xmlns:a16="http://schemas.microsoft.com/office/drawing/2014/main" id="{87915E20-80F1-CBE4-0595-0F6C119CFBE1}"/>
                    </a:ext>
                  </a:extLst>
                </p14:cNvPr>
                <p14:cNvContentPartPr/>
                <p14:nvPr/>
              </p14:nvContentPartPr>
              <p14:xfrm>
                <a:off x="8137372" y="4521065"/>
                <a:ext cx="59040" cy="30600"/>
              </p14:xfrm>
            </p:contentPart>
          </mc:Choice>
          <mc:Fallback>
            <p:pic>
              <p:nvPicPr>
                <p:cNvPr id="36" name="Ink 35">
                  <a:extLst>
                    <a:ext uri="{FF2B5EF4-FFF2-40B4-BE49-F238E27FC236}">
                      <a16:creationId xmlns:a16="http://schemas.microsoft.com/office/drawing/2014/main" id="{87915E20-80F1-CBE4-0595-0F6C119CFBE1}"/>
                    </a:ext>
                  </a:extLst>
                </p:cNvPr>
                <p:cNvPicPr/>
                <p:nvPr/>
              </p:nvPicPr>
              <p:blipFill>
                <a:blip r:embed="rId34"/>
                <a:stretch>
                  <a:fillRect/>
                </a:stretch>
              </p:blipFill>
              <p:spPr>
                <a:xfrm>
                  <a:off x="8129812" y="4513505"/>
                  <a:ext cx="74160" cy="45720"/>
                </a:xfrm>
                <a:prstGeom prst="rect">
                  <a:avLst/>
                </a:prstGeom>
              </p:spPr>
            </p:pic>
          </mc:Fallback>
        </mc:AlternateContent>
      </p:grpSp>
      <p:grpSp>
        <p:nvGrpSpPr>
          <p:cNvPr id="57" name="Group 56">
            <a:extLst>
              <a:ext uri="{FF2B5EF4-FFF2-40B4-BE49-F238E27FC236}">
                <a16:creationId xmlns:a16="http://schemas.microsoft.com/office/drawing/2014/main" id="{1855EDC5-AF3A-4C32-1D5C-D5AF3F562D01}"/>
              </a:ext>
            </a:extLst>
          </p:cNvPr>
          <p:cNvGrpSpPr/>
          <p:nvPr/>
        </p:nvGrpSpPr>
        <p:grpSpPr>
          <a:xfrm>
            <a:off x="4181692" y="454505"/>
            <a:ext cx="3021480" cy="1846800"/>
            <a:chOff x="4181692" y="454505"/>
            <a:chExt cx="3021480" cy="1846800"/>
          </a:xfrm>
        </p:grpSpPr>
        <mc:AlternateContent xmlns:mc="http://schemas.openxmlformats.org/markup-compatibility/2006">
          <mc:Choice xmlns:p14="http://schemas.microsoft.com/office/powerpoint/2010/main" Requires="p14">
            <p:contentPart p14:bwMode="auto" r:id="rId35">
              <p14:nvContentPartPr>
                <p14:cNvPr id="3" name="Ink 2">
                  <a:extLst>
                    <a:ext uri="{FF2B5EF4-FFF2-40B4-BE49-F238E27FC236}">
                      <a16:creationId xmlns:a16="http://schemas.microsoft.com/office/drawing/2014/main" id="{BB240C9B-AE78-63ED-7183-0847F6C2441C}"/>
                    </a:ext>
                  </a:extLst>
                </p14:cNvPr>
                <p14:cNvContentPartPr/>
                <p14:nvPr/>
              </p14:nvContentPartPr>
              <p14:xfrm>
                <a:off x="4181692" y="1970825"/>
                <a:ext cx="263160" cy="330480"/>
              </p14:xfrm>
            </p:contentPart>
          </mc:Choice>
          <mc:Fallback>
            <p:pic>
              <p:nvPicPr>
                <p:cNvPr id="3" name="Ink 2">
                  <a:extLst>
                    <a:ext uri="{FF2B5EF4-FFF2-40B4-BE49-F238E27FC236}">
                      <a16:creationId xmlns:a16="http://schemas.microsoft.com/office/drawing/2014/main" id="{BB240C9B-AE78-63ED-7183-0847F6C2441C}"/>
                    </a:ext>
                  </a:extLst>
                </p:cNvPr>
                <p:cNvPicPr/>
                <p:nvPr/>
              </p:nvPicPr>
              <p:blipFill>
                <a:blip r:embed="rId36"/>
                <a:stretch>
                  <a:fillRect/>
                </a:stretch>
              </p:blipFill>
              <p:spPr>
                <a:xfrm>
                  <a:off x="4174132" y="1963625"/>
                  <a:ext cx="278280" cy="3456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4" name="Ink 3">
                  <a:extLst>
                    <a:ext uri="{FF2B5EF4-FFF2-40B4-BE49-F238E27FC236}">
                      <a16:creationId xmlns:a16="http://schemas.microsoft.com/office/drawing/2014/main" id="{FF3A0B76-2608-4414-7C05-381547C2B67F}"/>
                    </a:ext>
                  </a:extLst>
                </p14:cNvPr>
                <p14:cNvContentPartPr/>
                <p14:nvPr/>
              </p14:nvContentPartPr>
              <p14:xfrm>
                <a:off x="5687932" y="1945625"/>
                <a:ext cx="308880" cy="307080"/>
              </p14:xfrm>
            </p:contentPart>
          </mc:Choice>
          <mc:Fallback>
            <p:pic>
              <p:nvPicPr>
                <p:cNvPr id="4" name="Ink 3">
                  <a:extLst>
                    <a:ext uri="{FF2B5EF4-FFF2-40B4-BE49-F238E27FC236}">
                      <a16:creationId xmlns:a16="http://schemas.microsoft.com/office/drawing/2014/main" id="{FF3A0B76-2608-4414-7C05-381547C2B67F}"/>
                    </a:ext>
                  </a:extLst>
                </p:cNvPr>
                <p:cNvPicPr/>
                <p:nvPr/>
              </p:nvPicPr>
              <p:blipFill>
                <a:blip r:embed="rId38"/>
                <a:stretch>
                  <a:fillRect/>
                </a:stretch>
              </p:blipFill>
              <p:spPr>
                <a:xfrm>
                  <a:off x="5680372" y="1938065"/>
                  <a:ext cx="324000" cy="32220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5" name="Ink 4">
                  <a:extLst>
                    <a:ext uri="{FF2B5EF4-FFF2-40B4-BE49-F238E27FC236}">
                      <a16:creationId xmlns:a16="http://schemas.microsoft.com/office/drawing/2014/main" id="{D511E358-3894-EC5D-5A3A-FFA3C1C180B7}"/>
                    </a:ext>
                  </a:extLst>
                </p14:cNvPr>
                <p14:cNvContentPartPr/>
                <p14:nvPr/>
              </p14:nvContentPartPr>
              <p14:xfrm>
                <a:off x="4531972" y="1611905"/>
                <a:ext cx="1364040" cy="416520"/>
              </p14:xfrm>
            </p:contentPart>
          </mc:Choice>
          <mc:Fallback>
            <p:pic>
              <p:nvPicPr>
                <p:cNvPr id="5" name="Ink 4">
                  <a:extLst>
                    <a:ext uri="{FF2B5EF4-FFF2-40B4-BE49-F238E27FC236}">
                      <a16:creationId xmlns:a16="http://schemas.microsoft.com/office/drawing/2014/main" id="{D511E358-3894-EC5D-5A3A-FFA3C1C180B7}"/>
                    </a:ext>
                  </a:extLst>
                </p:cNvPr>
                <p:cNvPicPr/>
                <p:nvPr/>
              </p:nvPicPr>
              <p:blipFill>
                <a:blip r:embed="rId40"/>
                <a:stretch>
                  <a:fillRect/>
                </a:stretch>
              </p:blipFill>
              <p:spPr>
                <a:xfrm>
                  <a:off x="4524412" y="1604345"/>
                  <a:ext cx="1379160" cy="43164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8" name="Ink 7">
                  <a:extLst>
                    <a:ext uri="{FF2B5EF4-FFF2-40B4-BE49-F238E27FC236}">
                      <a16:creationId xmlns:a16="http://schemas.microsoft.com/office/drawing/2014/main" id="{3FE5D21B-B493-2085-A300-B83D00960F78}"/>
                    </a:ext>
                  </a:extLst>
                </p14:cNvPr>
                <p14:cNvContentPartPr/>
                <p14:nvPr/>
              </p14:nvContentPartPr>
              <p14:xfrm>
                <a:off x="5875852" y="1961105"/>
                <a:ext cx="33480" cy="73440"/>
              </p14:xfrm>
            </p:contentPart>
          </mc:Choice>
          <mc:Fallback>
            <p:pic>
              <p:nvPicPr>
                <p:cNvPr id="8" name="Ink 7">
                  <a:extLst>
                    <a:ext uri="{FF2B5EF4-FFF2-40B4-BE49-F238E27FC236}">
                      <a16:creationId xmlns:a16="http://schemas.microsoft.com/office/drawing/2014/main" id="{3FE5D21B-B493-2085-A300-B83D00960F78}"/>
                    </a:ext>
                  </a:extLst>
                </p:cNvPr>
                <p:cNvPicPr/>
                <p:nvPr/>
              </p:nvPicPr>
              <p:blipFill>
                <a:blip r:embed="rId42"/>
                <a:stretch>
                  <a:fillRect/>
                </a:stretch>
              </p:blipFill>
              <p:spPr>
                <a:xfrm>
                  <a:off x="5868292" y="1953545"/>
                  <a:ext cx="48600" cy="8856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11" name="Ink 10">
                  <a:extLst>
                    <a:ext uri="{FF2B5EF4-FFF2-40B4-BE49-F238E27FC236}">
                      <a16:creationId xmlns:a16="http://schemas.microsoft.com/office/drawing/2014/main" id="{06D96435-F296-F011-F4A1-91410B69568B}"/>
                    </a:ext>
                  </a:extLst>
                </p14:cNvPr>
                <p14:cNvContentPartPr/>
                <p14:nvPr/>
              </p14:nvContentPartPr>
              <p14:xfrm>
                <a:off x="5797732" y="1783265"/>
                <a:ext cx="424440" cy="277560"/>
              </p14:xfrm>
            </p:contentPart>
          </mc:Choice>
          <mc:Fallback>
            <p:pic>
              <p:nvPicPr>
                <p:cNvPr id="11" name="Ink 10">
                  <a:extLst>
                    <a:ext uri="{FF2B5EF4-FFF2-40B4-BE49-F238E27FC236}">
                      <a16:creationId xmlns:a16="http://schemas.microsoft.com/office/drawing/2014/main" id="{06D96435-F296-F011-F4A1-91410B69568B}"/>
                    </a:ext>
                  </a:extLst>
                </p:cNvPr>
                <p:cNvPicPr/>
                <p:nvPr/>
              </p:nvPicPr>
              <p:blipFill>
                <a:blip r:embed="rId44"/>
                <a:stretch>
                  <a:fillRect/>
                </a:stretch>
              </p:blipFill>
              <p:spPr>
                <a:xfrm>
                  <a:off x="5790172" y="1775705"/>
                  <a:ext cx="439560" cy="29268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12" name="Ink 11">
                  <a:extLst>
                    <a:ext uri="{FF2B5EF4-FFF2-40B4-BE49-F238E27FC236}">
                      <a16:creationId xmlns:a16="http://schemas.microsoft.com/office/drawing/2014/main" id="{FD16B4DD-04EC-F39A-F3D2-ABC6AD872FFC}"/>
                    </a:ext>
                  </a:extLst>
                </p14:cNvPr>
                <p14:cNvContentPartPr/>
                <p14:nvPr/>
              </p14:nvContentPartPr>
              <p14:xfrm>
                <a:off x="6258532" y="1548185"/>
                <a:ext cx="88560" cy="186120"/>
              </p14:xfrm>
            </p:contentPart>
          </mc:Choice>
          <mc:Fallback>
            <p:pic>
              <p:nvPicPr>
                <p:cNvPr id="12" name="Ink 11">
                  <a:extLst>
                    <a:ext uri="{FF2B5EF4-FFF2-40B4-BE49-F238E27FC236}">
                      <a16:creationId xmlns:a16="http://schemas.microsoft.com/office/drawing/2014/main" id="{FD16B4DD-04EC-F39A-F3D2-ABC6AD872FFC}"/>
                    </a:ext>
                  </a:extLst>
                </p:cNvPr>
                <p:cNvPicPr/>
                <p:nvPr/>
              </p:nvPicPr>
              <p:blipFill>
                <a:blip r:embed="rId46"/>
                <a:stretch>
                  <a:fillRect/>
                </a:stretch>
              </p:blipFill>
              <p:spPr>
                <a:xfrm>
                  <a:off x="6250972" y="1540625"/>
                  <a:ext cx="103680" cy="20124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13" name="Ink 12">
                  <a:extLst>
                    <a:ext uri="{FF2B5EF4-FFF2-40B4-BE49-F238E27FC236}">
                      <a16:creationId xmlns:a16="http://schemas.microsoft.com/office/drawing/2014/main" id="{9FECF1C3-08CF-F0C3-F7F4-887DEE96A32D}"/>
                    </a:ext>
                  </a:extLst>
                </p14:cNvPr>
                <p14:cNvContentPartPr/>
                <p14:nvPr/>
              </p14:nvContentPartPr>
              <p14:xfrm>
                <a:off x="6357892" y="1494185"/>
                <a:ext cx="138240" cy="157680"/>
              </p14:xfrm>
            </p:contentPart>
          </mc:Choice>
          <mc:Fallback>
            <p:pic>
              <p:nvPicPr>
                <p:cNvPr id="13" name="Ink 12">
                  <a:extLst>
                    <a:ext uri="{FF2B5EF4-FFF2-40B4-BE49-F238E27FC236}">
                      <a16:creationId xmlns:a16="http://schemas.microsoft.com/office/drawing/2014/main" id="{9FECF1C3-08CF-F0C3-F7F4-887DEE96A32D}"/>
                    </a:ext>
                  </a:extLst>
                </p:cNvPr>
                <p:cNvPicPr/>
                <p:nvPr/>
              </p:nvPicPr>
              <p:blipFill>
                <a:blip r:embed="rId48"/>
                <a:stretch>
                  <a:fillRect/>
                </a:stretch>
              </p:blipFill>
              <p:spPr>
                <a:xfrm>
                  <a:off x="6350332" y="1486625"/>
                  <a:ext cx="15336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14" name="Ink 13">
                  <a:extLst>
                    <a:ext uri="{FF2B5EF4-FFF2-40B4-BE49-F238E27FC236}">
                      <a16:creationId xmlns:a16="http://schemas.microsoft.com/office/drawing/2014/main" id="{EC2F362D-9B27-A3BF-26F4-9703F79B6381}"/>
                    </a:ext>
                  </a:extLst>
                </p14:cNvPr>
                <p14:cNvContentPartPr/>
                <p14:nvPr/>
              </p14:nvContentPartPr>
              <p14:xfrm>
                <a:off x="6511252" y="1475825"/>
                <a:ext cx="115560" cy="117000"/>
              </p14:xfrm>
            </p:contentPart>
          </mc:Choice>
          <mc:Fallback>
            <p:pic>
              <p:nvPicPr>
                <p:cNvPr id="14" name="Ink 13">
                  <a:extLst>
                    <a:ext uri="{FF2B5EF4-FFF2-40B4-BE49-F238E27FC236}">
                      <a16:creationId xmlns:a16="http://schemas.microsoft.com/office/drawing/2014/main" id="{EC2F362D-9B27-A3BF-26F4-9703F79B6381}"/>
                    </a:ext>
                  </a:extLst>
                </p:cNvPr>
                <p:cNvPicPr/>
                <p:nvPr/>
              </p:nvPicPr>
              <p:blipFill>
                <a:blip r:embed="rId50"/>
                <a:stretch>
                  <a:fillRect/>
                </a:stretch>
              </p:blipFill>
              <p:spPr>
                <a:xfrm>
                  <a:off x="6503692" y="1468265"/>
                  <a:ext cx="13032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15" name="Ink 14">
                  <a:extLst>
                    <a:ext uri="{FF2B5EF4-FFF2-40B4-BE49-F238E27FC236}">
                      <a16:creationId xmlns:a16="http://schemas.microsoft.com/office/drawing/2014/main" id="{6FD82E08-A4D1-33BE-3F75-EE2F2A5CE4DB}"/>
                    </a:ext>
                  </a:extLst>
                </p14:cNvPr>
                <p14:cNvContentPartPr/>
                <p14:nvPr/>
              </p14:nvContentPartPr>
              <p14:xfrm>
                <a:off x="6662092" y="1192145"/>
                <a:ext cx="187560" cy="258840"/>
              </p14:xfrm>
            </p:contentPart>
          </mc:Choice>
          <mc:Fallback>
            <p:pic>
              <p:nvPicPr>
                <p:cNvPr id="15" name="Ink 14">
                  <a:extLst>
                    <a:ext uri="{FF2B5EF4-FFF2-40B4-BE49-F238E27FC236}">
                      <a16:creationId xmlns:a16="http://schemas.microsoft.com/office/drawing/2014/main" id="{6FD82E08-A4D1-33BE-3F75-EE2F2A5CE4DB}"/>
                    </a:ext>
                  </a:extLst>
                </p:cNvPr>
                <p:cNvPicPr/>
                <p:nvPr/>
              </p:nvPicPr>
              <p:blipFill>
                <a:blip r:embed="rId52"/>
                <a:stretch>
                  <a:fillRect/>
                </a:stretch>
              </p:blipFill>
              <p:spPr>
                <a:xfrm>
                  <a:off x="6654532" y="1184585"/>
                  <a:ext cx="202680" cy="27396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16" name="Ink 15">
                  <a:extLst>
                    <a:ext uri="{FF2B5EF4-FFF2-40B4-BE49-F238E27FC236}">
                      <a16:creationId xmlns:a16="http://schemas.microsoft.com/office/drawing/2014/main" id="{88611E7D-3C22-0676-CDD3-2663448A3C87}"/>
                    </a:ext>
                  </a:extLst>
                </p14:cNvPr>
                <p14:cNvContentPartPr/>
                <p14:nvPr/>
              </p14:nvContentPartPr>
              <p14:xfrm>
                <a:off x="6854332" y="1195025"/>
                <a:ext cx="185400" cy="181800"/>
              </p14:xfrm>
            </p:contentPart>
          </mc:Choice>
          <mc:Fallback>
            <p:pic>
              <p:nvPicPr>
                <p:cNvPr id="16" name="Ink 15">
                  <a:extLst>
                    <a:ext uri="{FF2B5EF4-FFF2-40B4-BE49-F238E27FC236}">
                      <a16:creationId xmlns:a16="http://schemas.microsoft.com/office/drawing/2014/main" id="{88611E7D-3C22-0676-CDD3-2663448A3C87}"/>
                    </a:ext>
                  </a:extLst>
                </p:cNvPr>
                <p:cNvPicPr/>
                <p:nvPr/>
              </p:nvPicPr>
              <p:blipFill>
                <a:blip r:embed="rId54"/>
                <a:stretch>
                  <a:fillRect/>
                </a:stretch>
              </p:blipFill>
              <p:spPr>
                <a:xfrm>
                  <a:off x="6846772" y="1187465"/>
                  <a:ext cx="20052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17" name="Ink 16">
                  <a:extLst>
                    <a:ext uri="{FF2B5EF4-FFF2-40B4-BE49-F238E27FC236}">
                      <a16:creationId xmlns:a16="http://schemas.microsoft.com/office/drawing/2014/main" id="{E80FEEEE-096E-41E8-E05D-74474306C4C1}"/>
                    </a:ext>
                  </a:extLst>
                </p14:cNvPr>
                <p14:cNvContentPartPr/>
                <p14:nvPr/>
              </p14:nvContentPartPr>
              <p14:xfrm>
                <a:off x="7008052" y="1144625"/>
                <a:ext cx="124200" cy="195480"/>
              </p14:xfrm>
            </p:contentPart>
          </mc:Choice>
          <mc:Fallback>
            <p:pic>
              <p:nvPicPr>
                <p:cNvPr id="17" name="Ink 16">
                  <a:extLst>
                    <a:ext uri="{FF2B5EF4-FFF2-40B4-BE49-F238E27FC236}">
                      <a16:creationId xmlns:a16="http://schemas.microsoft.com/office/drawing/2014/main" id="{E80FEEEE-096E-41E8-E05D-74474306C4C1}"/>
                    </a:ext>
                  </a:extLst>
                </p:cNvPr>
                <p:cNvPicPr/>
                <p:nvPr/>
              </p:nvPicPr>
              <p:blipFill>
                <a:blip r:embed="rId56"/>
                <a:stretch>
                  <a:fillRect/>
                </a:stretch>
              </p:blipFill>
              <p:spPr>
                <a:xfrm>
                  <a:off x="7000492" y="1137065"/>
                  <a:ext cx="13932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41" name="Ink 40">
                  <a:extLst>
                    <a:ext uri="{FF2B5EF4-FFF2-40B4-BE49-F238E27FC236}">
                      <a16:creationId xmlns:a16="http://schemas.microsoft.com/office/drawing/2014/main" id="{20F87D3C-9E9C-CB98-7658-D48B60BF8CD3}"/>
                    </a:ext>
                  </a:extLst>
                </p14:cNvPr>
                <p14:cNvContentPartPr/>
                <p14:nvPr/>
              </p14:nvContentPartPr>
              <p14:xfrm>
                <a:off x="4829332" y="1970465"/>
                <a:ext cx="844200" cy="303840"/>
              </p14:xfrm>
            </p:contentPart>
          </mc:Choice>
          <mc:Fallback>
            <p:pic>
              <p:nvPicPr>
                <p:cNvPr id="41" name="Ink 40">
                  <a:extLst>
                    <a:ext uri="{FF2B5EF4-FFF2-40B4-BE49-F238E27FC236}">
                      <a16:creationId xmlns:a16="http://schemas.microsoft.com/office/drawing/2014/main" id="{20F87D3C-9E9C-CB98-7658-D48B60BF8CD3}"/>
                    </a:ext>
                  </a:extLst>
                </p:cNvPr>
                <p:cNvPicPr/>
                <p:nvPr/>
              </p:nvPicPr>
              <p:blipFill>
                <a:blip r:embed="rId58"/>
                <a:stretch>
                  <a:fillRect/>
                </a:stretch>
              </p:blipFill>
              <p:spPr>
                <a:xfrm>
                  <a:off x="4821772" y="1962905"/>
                  <a:ext cx="859320" cy="31896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44" name="Ink 43">
                  <a:extLst>
                    <a:ext uri="{FF2B5EF4-FFF2-40B4-BE49-F238E27FC236}">
                      <a16:creationId xmlns:a16="http://schemas.microsoft.com/office/drawing/2014/main" id="{230F6E97-AE2A-39BC-805D-51926926F5E1}"/>
                    </a:ext>
                  </a:extLst>
                </p14:cNvPr>
                <p14:cNvContentPartPr/>
                <p14:nvPr/>
              </p14:nvContentPartPr>
              <p14:xfrm>
                <a:off x="5212012" y="1259465"/>
                <a:ext cx="955440" cy="701280"/>
              </p14:xfrm>
            </p:contentPart>
          </mc:Choice>
          <mc:Fallback>
            <p:pic>
              <p:nvPicPr>
                <p:cNvPr id="44" name="Ink 43">
                  <a:extLst>
                    <a:ext uri="{FF2B5EF4-FFF2-40B4-BE49-F238E27FC236}">
                      <a16:creationId xmlns:a16="http://schemas.microsoft.com/office/drawing/2014/main" id="{230F6E97-AE2A-39BC-805D-51926926F5E1}"/>
                    </a:ext>
                  </a:extLst>
                </p:cNvPr>
                <p:cNvPicPr/>
                <p:nvPr/>
              </p:nvPicPr>
              <p:blipFill>
                <a:blip r:embed="rId60"/>
                <a:stretch>
                  <a:fillRect/>
                </a:stretch>
              </p:blipFill>
              <p:spPr>
                <a:xfrm>
                  <a:off x="5204452" y="1252265"/>
                  <a:ext cx="970560" cy="71640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47" name="Ink 46">
                  <a:extLst>
                    <a:ext uri="{FF2B5EF4-FFF2-40B4-BE49-F238E27FC236}">
                      <a16:creationId xmlns:a16="http://schemas.microsoft.com/office/drawing/2014/main" id="{A7564580-943A-99A0-57B9-8B0368551C83}"/>
                    </a:ext>
                  </a:extLst>
                </p14:cNvPr>
                <p14:cNvContentPartPr/>
                <p14:nvPr/>
              </p14:nvContentPartPr>
              <p14:xfrm>
                <a:off x="6085732" y="799745"/>
                <a:ext cx="134640" cy="370800"/>
              </p14:xfrm>
            </p:contentPart>
          </mc:Choice>
          <mc:Fallback>
            <p:pic>
              <p:nvPicPr>
                <p:cNvPr id="47" name="Ink 46">
                  <a:extLst>
                    <a:ext uri="{FF2B5EF4-FFF2-40B4-BE49-F238E27FC236}">
                      <a16:creationId xmlns:a16="http://schemas.microsoft.com/office/drawing/2014/main" id="{A7564580-943A-99A0-57B9-8B0368551C83}"/>
                    </a:ext>
                  </a:extLst>
                </p:cNvPr>
                <p:cNvPicPr/>
                <p:nvPr/>
              </p:nvPicPr>
              <p:blipFill>
                <a:blip r:embed="rId62"/>
                <a:stretch>
                  <a:fillRect/>
                </a:stretch>
              </p:blipFill>
              <p:spPr>
                <a:xfrm>
                  <a:off x="6078172" y="792185"/>
                  <a:ext cx="149400" cy="38592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48" name="Ink 47">
                  <a:extLst>
                    <a:ext uri="{FF2B5EF4-FFF2-40B4-BE49-F238E27FC236}">
                      <a16:creationId xmlns:a16="http://schemas.microsoft.com/office/drawing/2014/main" id="{BDE96E5E-22E1-F140-4E01-E07154AB27C6}"/>
                    </a:ext>
                  </a:extLst>
                </p14:cNvPr>
                <p14:cNvContentPartPr/>
                <p14:nvPr/>
              </p14:nvContentPartPr>
              <p14:xfrm>
                <a:off x="6291652" y="628745"/>
                <a:ext cx="280080" cy="280800"/>
              </p14:xfrm>
            </p:contentPart>
          </mc:Choice>
          <mc:Fallback>
            <p:pic>
              <p:nvPicPr>
                <p:cNvPr id="48" name="Ink 47">
                  <a:extLst>
                    <a:ext uri="{FF2B5EF4-FFF2-40B4-BE49-F238E27FC236}">
                      <a16:creationId xmlns:a16="http://schemas.microsoft.com/office/drawing/2014/main" id="{BDE96E5E-22E1-F140-4E01-E07154AB27C6}"/>
                    </a:ext>
                  </a:extLst>
                </p:cNvPr>
                <p:cNvPicPr/>
                <p:nvPr/>
              </p:nvPicPr>
              <p:blipFill>
                <a:blip r:embed="rId64"/>
                <a:stretch>
                  <a:fillRect/>
                </a:stretch>
              </p:blipFill>
              <p:spPr>
                <a:xfrm>
                  <a:off x="6284092" y="621185"/>
                  <a:ext cx="295200" cy="29592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49" name="Ink 48">
                  <a:extLst>
                    <a:ext uri="{FF2B5EF4-FFF2-40B4-BE49-F238E27FC236}">
                      <a16:creationId xmlns:a16="http://schemas.microsoft.com/office/drawing/2014/main" id="{540F7F5C-FD58-C164-5E29-060F1A69A5AA}"/>
                    </a:ext>
                  </a:extLst>
                </p14:cNvPr>
                <p14:cNvContentPartPr/>
                <p14:nvPr/>
              </p14:nvContentPartPr>
              <p14:xfrm>
                <a:off x="6532492" y="548825"/>
                <a:ext cx="75600" cy="255600"/>
              </p14:xfrm>
            </p:contentPart>
          </mc:Choice>
          <mc:Fallback>
            <p:pic>
              <p:nvPicPr>
                <p:cNvPr id="49" name="Ink 48">
                  <a:extLst>
                    <a:ext uri="{FF2B5EF4-FFF2-40B4-BE49-F238E27FC236}">
                      <a16:creationId xmlns:a16="http://schemas.microsoft.com/office/drawing/2014/main" id="{540F7F5C-FD58-C164-5E29-060F1A69A5AA}"/>
                    </a:ext>
                  </a:extLst>
                </p:cNvPr>
                <p:cNvPicPr/>
                <p:nvPr/>
              </p:nvPicPr>
              <p:blipFill>
                <a:blip r:embed="rId66"/>
                <a:stretch>
                  <a:fillRect/>
                </a:stretch>
              </p:blipFill>
              <p:spPr>
                <a:xfrm>
                  <a:off x="6524932" y="541625"/>
                  <a:ext cx="9072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50" name="Ink 49">
                  <a:extLst>
                    <a:ext uri="{FF2B5EF4-FFF2-40B4-BE49-F238E27FC236}">
                      <a16:creationId xmlns:a16="http://schemas.microsoft.com/office/drawing/2014/main" id="{F3E6D58C-5410-151A-D2AF-49A3866FFB45}"/>
                    </a:ext>
                  </a:extLst>
                </p14:cNvPr>
                <p14:cNvContentPartPr/>
                <p14:nvPr/>
              </p14:nvContentPartPr>
              <p14:xfrm>
                <a:off x="6620692" y="643145"/>
                <a:ext cx="62640" cy="153360"/>
              </p14:xfrm>
            </p:contentPart>
          </mc:Choice>
          <mc:Fallback>
            <p:pic>
              <p:nvPicPr>
                <p:cNvPr id="50" name="Ink 49">
                  <a:extLst>
                    <a:ext uri="{FF2B5EF4-FFF2-40B4-BE49-F238E27FC236}">
                      <a16:creationId xmlns:a16="http://schemas.microsoft.com/office/drawing/2014/main" id="{F3E6D58C-5410-151A-D2AF-49A3866FFB45}"/>
                    </a:ext>
                  </a:extLst>
                </p:cNvPr>
                <p:cNvPicPr/>
                <p:nvPr/>
              </p:nvPicPr>
              <p:blipFill>
                <a:blip r:embed="rId68"/>
                <a:stretch>
                  <a:fillRect/>
                </a:stretch>
              </p:blipFill>
              <p:spPr>
                <a:xfrm>
                  <a:off x="6613132" y="635585"/>
                  <a:ext cx="7776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51" name="Ink 50">
                  <a:extLst>
                    <a:ext uri="{FF2B5EF4-FFF2-40B4-BE49-F238E27FC236}">
                      <a16:creationId xmlns:a16="http://schemas.microsoft.com/office/drawing/2014/main" id="{54D0B563-2492-F102-7A72-C00CA6E1B0D2}"/>
                    </a:ext>
                  </a:extLst>
                </p14:cNvPr>
                <p14:cNvContentPartPr/>
                <p14:nvPr/>
              </p14:nvContentPartPr>
              <p14:xfrm>
                <a:off x="6715012" y="617225"/>
                <a:ext cx="85680" cy="133920"/>
              </p14:xfrm>
            </p:contentPart>
          </mc:Choice>
          <mc:Fallback>
            <p:pic>
              <p:nvPicPr>
                <p:cNvPr id="51" name="Ink 50">
                  <a:extLst>
                    <a:ext uri="{FF2B5EF4-FFF2-40B4-BE49-F238E27FC236}">
                      <a16:creationId xmlns:a16="http://schemas.microsoft.com/office/drawing/2014/main" id="{54D0B563-2492-F102-7A72-C00CA6E1B0D2}"/>
                    </a:ext>
                  </a:extLst>
                </p:cNvPr>
                <p:cNvPicPr/>
                <p:nvPr/>
              </p:nvPicPr>
              <p:blipFill>
                <a:blip r:embed="rId70"/>
                <a:stretch>
                  <a:fillRect/>
                </a:stretch>
              </p:blipFill>
              <p:spPr>
                <a:xfrm>
                  <a:off x="6707452" y="609665"/>
                  <a:ext cx="10080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52" name="Ink 51">
                  <a:extLst>
                    <a:ext uri="{FF2B5EF4-FFF2-40B4-BE49-F238E27FC236}">
                      <a16:creationId xmlns:a16="http://schemas.microsoft.com/office/drawing/2014/main" id="{40ECF080-FDCA-8C51-A22F-90CE855C3652}"/>
                    </a:ext>
                  </a:extLst>
                </p14:cNvPr>
                <p14:cNvContentPartPr/>
                <p14:nvPr/>
              </p14:nvContentPartPr>
              <p14:xfrm>
                <a:off x="6848212" y="467465"/>
                <a:ext cx="171360" cy="240120"/>
              </p14:xfrm>
            </p:contentPart>
          </mc:Choice>
          <mc:Fallback>
            <p:pic>
              <p:nvPicPr>
                <p:cNvPr id="52" name="Ink 51">
                  <a:extLst>
                    <a:ext uri="{FF2B5EF4-FFF2-40B4-BE49-F238E27FC236}">
                      <a16:creationId xmlns:a16="http://schemas.microsoft.com/office/drawing/2014/main" id="{40ECF080-FDCA-8C51-A22F-90CE855C3652}"/>
                    </a:ext>
                  </a:extLst>
                </p:cNvPr>
                <p:cNvPicPr/>
                <p:nvPr/>
              </p:nvPicPr>
              <p:blipFill>
                <a:blip r:embed="rId72"/>
                <a:stretch>
                  <a:fillRect/>
                </a:stretch>
              </p:blipFill>
              <p:spPr>
                <a:xfrm>
                  <a:off x="6840652" y="459905"/>
                  <a:ext cx="186480" cy="25524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53" name="Ink 52">
                  <a:extLst>
                    <a:ext uri="{FF2B5EF4-FFF2-40B4-BE49-F238E27FC236}">
                      <a16:creationId xmlns:a16="http://schemas.microsoft.com/office/drawing/2014/main" id="{54761395-A6C8-E590-3C2F-F8270C6EB677}"/>
                    </a:ext>
                  </a:extLst>
                </p14:cNvPr>
                <p14:cNvContentPartPr/>
                <p14:nvPr/>
              </p14:nvContentPartPr>
              <p14:xfrm>
                <a:off x="7036132" y="454505"/>
                <a:ext cx="53280" cy="195480"/>
              </p14:xfrm>
            </p:contentPart>
          </mc:Choice>
          <mc:Fallback>
            <p:pic>
              <p:nvPicPr>
                <p:cNvPr id="53" name="Ink 52">
                  <a:extLst>
                    <a:ext uri="{FF2B5EF4-FFF2-40B4-BE49-F238E27FC236}">
                      <a16:creationId xmlns:a16="http://schemas.microsoft.com/office/drawing/2014/main" id="{54761395-A6C8-E590-3C2F-F8270C6EB677}"/>
                    </a:ext>
                  </a:extLst>
                </p:cNvPr>
                <p:cNvPicPr/>
                <p:nvPr/>
              </p:nvPicPr>
              <p:blipFill>
                <a:blip r:embed="rId74"/>
                <a:stretch>
                  <a:fillRect/>
                </a:stretch>
              </p:blipFill>
              <p:spPr>
                <a:xfrm>
                  <a:off x="7028572" y="446945"/>
                  <a:ext cx="6840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54" name="Ink 53">
                  <a:extLst>
                    <a:ext uri="{FF2B5EF4-FFF2-40B4-BE49-F238E27FC236}">
                      <a16:creationId xmlns:a16="http://schemas.microsoft.com/office/drawing/2014/main" id="{7FE2AB14-B6AC-FE0E-B23D-7775B1E434A8}"/>
                    </a:ext>
                  </a:extLst>
                </p14:cNvPr>
                <p14:cNvContentPartPr/>
                <p14:nvPr/>
              </p14:nvContentPartPr>
              <p14:xfrm>
                <a:off x="7067452" y="498785"/>
                <a:ext cx="99720" cy="361800"/>
              </p14:xfrm>
            </p:contentPart>
          </mc:Choice>
          <mc:Fallback>
            <p:pic>
              <p:nvPicPr>
                <p:cNvPr id="54" name="Ink 53">
                  <a:extLst>
                    <a:ext uri="{FF2B5EF4-FFF2-40B4-BE49-F238E27FC236}">
                      <a16:creationId xmlns:a16="http://schemas.microsoft.com/office/drawing/2014/main" id="{7FE2AB14-B6AC-FE0E-B23D-7775B1E434A8}"/>
                    </a:ext>
                  </a:extLst>
                </p:cNvPr>
                <p:cNvPicPr/>
                <p:nvPr/>
              </p:nvPicPr>
              <p:blipFill>
                <a:blip r:embed="rId76"/>
                <a:stretch>
                  <a:fillRect/>
                </a:stretch>
              </p:blipFill>
              <p:spPr>
                <a:xfrm>
                  <a:off x="7059892" y="491585"/>
                  <a:ext cx="114840" cy="37692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55" name="Ink 54">
                  <a:extLst>
                    <a:ext uri="{FF2B5EF4-FFF2-40B4-BE49-F238E27FC236}">
                      <a16:creationId xmlns:a16="http://schemas.microsoft.com/office/drawing/2014/main" id="{7A552861-3769-1BF7-721F-3B1A0674F5E4}"/>
                    </a:ext>
                  </a:extLst>
                </p14:cNvPr>
                <p14:cNvContentPartPr/>
                <p14:nvPr/>
              </p14:nvContentPartPr>
              <p14:xfrm>
                <a:off x="7186612" y="634145"/>
                <a:ext cx="16560" cy="23040"/>
              </p14:xfrm>
            </p:contentPart>
          </mc:Choice>
          <mc:Fallback>
            <p:pic>
              <p:nvPicPr>
                <p:cNvPr id="55" name="Ink 54">
                  <a:extLst>
                    <a:ext uri="{FF2B5EF4-FFF2-40B4-BE49-F238E27FC236}">
                      <a16:creationId xmlns:a16="http://schemas.microsoft.com/office/drawing/2014/main" id="{7A552861-3769-1BF7-721F-3B1A0674F5E4}"/>
                    </a:ext>
                  </a:extLst>
                </p:cNvPr>
                <p:cNvPicPr/>
                <p:nvPr/>
              </p:nvPicPr>
              <p:blipFill>
                <a:blip r:embed="rId78"/>
                <a:stretch>
                  <a:fillRect/>
                </a:stretch>
              </p:blipFill>
              <p:spPr>
                <a:xfrm>
                  <a:off x="7179052" y="626585"/>
                  <a:ext cx="31680" cy="38160"/>
                </a:xfrm>
                <a:prstGeom prst="rect">
                  <a:avLst/>
                </a:prstGeom>
              </p:spPr>
            </p:pic>
          </mc:Fallback>
        </mc:AlternateContent>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Different kinds of Inheritance</a:t>
            </a:r>
            <a:endParaRPr/>
          </a:p>
        </p:txBody>
      </p:sp>
      <p:sp>
        <p:nvSpPr>
          <p:cNvPr id="152" name="Google Shape;152;p26"/>
          <p:cNvSpPr txBox="1">
            <a:spLocks noGrp="1"/>
          </p:cNvSpPr>
          <p:nvPr>
            <p:ph type="body" idx="1"/>
          </p:nvPr>
        </p:nvSpPr>
        <p:spPr>
          <a:xfrm>
            <a:off x="311700" y="1885550"/>
            <a:ext cx="2636100" cy="2683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a:latin typeface="Courier New"/>
                <a:ea typeface="Courier New"/>
                <a:cs typeface="Courier New"/>
                <a:sym typeface="Courier New"/>
              </a:rPr>
              <a:t>class A {</a:t>
            </a:r>
            <a:br>
              <a:rPr lang="en">
                <a:latin typeface="Courier New"/>
                <a:ea typeface="Courier New"/>
                <a:cs typeface="Courier New"/>
                <a:sym typeface="Courier New"/>
              </a:rPr>
            </a:br>
            <a:r>
              <a:rPr lang="en">
                <a:latin typeface="Courier New"/>
                <a:ea typeface="Courier New"/>
                <a:cs typeface="Courier New"/>
                <a:sym typeface="Courier New"/>
              </a:rPr>
              <a:t>public:</a:t>
            </a:r>
            <a:br>
              <a:rPr lang="en">
                <a:latin typeface="Courier New"/>
                <a:ea typeface="Courier New"/>
                <a:cs typeface="Courier New"/>
                <a:sym typeface="Courier New"/>
              </a:rPr>
            </a:br>
            <a:r>
              <a:rPr lang="en">
                <a:latin typeface="Courier New"/>
                <a:ea typeface="Courier New"/>
                <a:cs typeface="Courier New"/>
                <a:sym typeface="Courier New"/>
              </a:rPr>
              <a:t>	</a:t>
            </a:r>
            <a:r>
              <a:rPr lang="en" b="1">
                <a:solidFill>
                  <a:srgbClr val="93C47D"/>
                </a:solidFill>
                <a:latin typeface="Courier New"/>
                <a:ea typeface="Courier New"/>
                <a:cs typeface="Courier New"/>
                <a:sym typeface="Courier New"/>
              </a:rPr>
              <a:t>a_public_</a:t>
            </a:r>
            <a:r>
              <a:rPr lang="en">
                <a:latin typeface="Courier New"/>
                <a:ea typeface="Courier New"/>
                <a:cs typeface="Courier New"/>
                <a:sym typeface="Courier New"/>
              </a:rPr>
              <a:t>;</a:t>
            </a:r>
            <a:endParaRPr>
              <a:latin typeface="Courier New"/>
              <a:ea typeface="Courier New"/>
              <a:cs typeface="Courier New"/>
              <a:sym typeface="Courier New"/>
            </a:endParaRPr>
          </a:p>
          <a:p>
            <a:pPr marL="0" lvl="0" indent="0" algn="l" rtl="0">
              <a:spcBef>
                <a:spcPts val="1200"/>
              </a:spcBef>
              <a:spcAft>
                <a:spcPts val="0"/>
              </a:spcAft>
              <a:buNone/>
            </a:pPr>
            <a:r>
              <a:rPr lang="en">
                <a:latin typeface="Courier New"/>
                <a:ea typeface="Courier New"/>
                <a:cs typeface="Courier New"/>
                <a:sym typeface="Courier New"/>
              </a:rPr>
              <a:t>private:</a:t>
            </a:r>
            <a:br>
              <a:rPr lang="en">
                <a:latin typeface="Courier New"/>
                <a:ea typeface="Courier New"/>
                <a:cs typeface="Courier New"/>
                <a:sym typeface="Courier New"/>
              </a:rPr>
            </a:br>
            <a:r>
              <a:rPr lang="en">
                <a:latin typeface="Courier New"/>
                <a:ea typeface="Courier New"/>
                <a:cs typeface="Courier New"/>
                <a:sym typeface="Courier New"/>
              </a:rPr>
              <a:t>	</a:t>
            </a:r>
            <a:r>
              <a:rPr lang="en" b="1">
                <a:solidFill>
                  <a:srgbClr val="6D9EEB"/>
                </a:solidFill>
                <a:latin typeface="Courier New"/>
                <a:ea typeface="Courier New"/>
                <a:cs typeface="Courier New"/>
                <a:sym typeface="Courier New"/>
              </a:rPr>
              <a:t>a_private_</a:t>
            </a:r>
            <a:r>
              <a:rPr lang="en">
                <a:latin typeface="Courier New"/>
                <a:ea typeface="Courier New"/>
                <a:cs typeface="Courier New"/>
                <a:sym typeface="Courier New"/>
              </a:rPr>
              <a:t>;</a:t>
            </a:r>
            <a:endParaRPr>
              <a:latin typeface="Courier New"/>
              <a:ea typeface="Courier New"/>
              <a:cs typeface="Courier New"/>
              <a:sym typeface="Courier New"/>
            </a:endParaRPr>
          </a:p>
          <a:p>
            <a:pPr marL="0" lvl="0" indent="0" algn="l" rtl="0">
              <a:spcBef>
                <a:spcPts val="1200"/>
              </a:spcBef>
              <a:spcAft>
                <a:spcPts val="1200"/>
              </a:spcAft>
              <a:buNone/>
            </a:pPr>
            <a:r>
              <a:rPr lang="en">
                <a:latin typeface="Courier New"/>
                <a:ea typeface="Courier New"/>
                <a:cs typeface="Courier New"/>
                <a:sym typeface="Courier New"/>
              </a:rPr>
              <a:t>protected:</a:t>
            </a:r>
            <a:br>
              <a:rPr lang="en">
                <a:latin typeface="Courier New"/>
                <a:ea typeface="Courier New"/>
                <a:cs typeface="Courier New"/>
                <a:sym typeface="Courier New"/>
              </a:rPr>
            </a:br>
            <a:r>
              <a:rPr lang="en">
                <a:latin typeface="Courier New"/>
                <a:ea typeface="Courier New"/>
                <a:cs typeface="Courier New"/>
                <a:sym typeface="Courier New"/>
              </a:rPr>
              <a:t>	</a:t>
            </a:r>
            <a:r>
              <a:rPr lang="en" b="1">
                <a:solidFill>
                  <a:srgbClr val="F6B26B"/>
                </a:solidFill>
                <a:latin typeface="Courier New"/>
                <a:ea typeface="Courier New"/>
                <a:cs typeface="Courier New"/>
                <a:sym typeface="Courier New"/>
              </a:rPr>
              <a:t>a_protected_</a:t>
            </a:r>
            <a:r>
              <a:rPr lang="en">
                <a:latin typeface="Courier New"/>
                <a:ea typeface="Courier New"/>
                <a:cs typeface="Courier New"/>
                <a:sym typeface="Courier New"/>
              </a:rPr>
              <a:t>;</a:t>
            </a:r>
            <a:br>
              <a:rPr lang="en">
                <a:latin typeface="Courier New"/>
                <a:ea typeface="Courier New"/>
                <a:cs typeface="Courier New"/>
                <a:sym typeface="Courier New"/>
              </a:rPr>
            </a:br>
            <a:r>
              <a:rPr lang="en">
                <a:latin typeface="Courier New"/>
                <a:ea typeface="Courier New"/>
                <a:cs typeface="Courier New"/>
                <a:sym typeface="Courier New"/>
              </a:rPr>
              <a:t>};</a:t>
            </a:r>
            <a:endParaRPr>
              <a:latin typeface="Courier New"/>
              <a:ea typeface="Courier New"/>
              <a:cs typeface="Courier New"/>
              <a:sym typeface="Courier New"/>
            </a:endParaRPr>
          </a:p>
        </p:txBody>
      </p:sp>
      <p:sp>
        <p:nvSpPr>
          <p:cNvPr id="153" name="Google Shape;153;p26"/>
          <p:cNvSpPr txBox="1">
            <a:spLocks noGrp="1"/>
          </p:cNvSpPr>
          <p:nvPr>
            <p:ph type="body" idx="1"/>
          </p:nvPr>
        </p:nvSpPr>
        <p:spPr>
          <a:xfrm>
            <a:off x="3359700" y="1885550"/>
            <a:ext cx="2881800" cy="2683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Courier New"/>
                <a:ea typeface="Courier New"/>
                <a:cs typeface="Courier New"/>
                <a:sym typeface="Courier New"/>
              </a:rPr>
              <a:t>class B : </a:t>
            </a:r>
            <a:r>
              <a:rPr lang="en" b="1">
                <a:solidFill>
                  <a:srgbClr val="FF0000"/>
                </a:solidFill>
                <a:latin typeface="Courier New"/>
                <a:ea typeface="Courier New"/>
                <a:cs typeface="Courier New"/>
                <a:sym typeface="Courier New"/>
              </a:rPr>
              <a:t>private</a:t>
            </a:r>
            <a:r>
              <a:rPr lang="en">
                <a:latin typeface="Courier New"/>
                <a:ea typeface="Courier New"/>
                <a:cs typeface="Courier New"/>
                <a:sym typeface="Courier New"/>
              </a:rPr>
              <a:t> A {</a:t>
            </a:r>
            <a:br>
              <a:rPr lang="en">
                <a:latin typeface="Courier New"/>
                <a:ea typeface="Courier New"/>
                <a:cs typeface="Courier New"/>
                <a:sym typeface="Courier New"/>
              </a:rPr>
            </a:br>
            <a:r>
              <a:rPr lang="en">
                <a:latin typeface="Courier New"/>
                <a:ea typeface="Courier New"/>
                <a:cs typeface="Courier New"/>
                <a:sym typeface="Courier New"/>
              </a:rPr>
              <a:t>	</a:t>
            </a:r>
            <a:r>
              <a:rPr lang="en" b="1">
                <a:solidFill>
                  <a:srgbClr val="6D9EEB"/>
                </a:solidFill>
                <a:latin typeface="Courier New"/>
                <a:ea typeface="Courier New"/>
                <a:cs typeface="Courier New"/>
                <a:sym typeface="Courier New"/>
              </a:rPr>
              <a:t>a_public_</a:t>
            </a:r>
            <a:r>
              <a:rPr lang="en" b="1">
                <a:latin typeface="Courier New"/>
                <a:ea typeface="Courier New"/>
                <a:cs typeface="Courier New"/>
                <a:sym typeface="Courier New"/>
              </a:rPr>
              <a:t>;</a:t>
            </a:r>
            <a:endParaRPr b="1">
              <a:latin typeface="Courier New"/>
              <a:ea typeface="Courier New"/>
              <a:cs typeface="Courier New"/>
              <a:sym typeface="Courier New"/>
            </a:endParaRPr>
          </a:p>
          <a:p>
            <a:pPr marL="0" lvl="0" indent="457200" algn="l" rtl="0">
              <a:spcBef>
                <a:spcPts val="1200"/>
              </a:spcBef>
              <a:spcAft>
                <a:spcPts val="0"/>
              </a:spcAft>
              <a:buNone/>
            </a:pPr>
            <a:r>
              <a:rPr lang="en" b="1" strike="sngStrike">
                <a:solidFill>
                  <a:srgbClr val="6FA8DC"/>
                </a:solidFill>
                <a:latin typeface="Courier New"/>
                <a:ea typeface="Courier New"/>
                <a:cs typeface="Courier New"/>
                <a:sym typeface="Courier New"/>
              </a:rPr>
              <a:t>a_private_</a:t>
            </a:r>
            <a:endParaRPr b="1" strike="sngStrike">
              <a:solidFill>
                <a:srgbClr val="6FA8DC"/>
              </a:solidFill>
              <a:latin typeface="Courier New"/>
              <a:ea typeface="Courier New"/>
              <a:cs typeface="Courier New"/>
              <a:sym typeface="Courier New"/>
            </a:endParaRPr>
          </a:p>
          <a:p>
            <a:pPr marL="0" lvl="0" indent="457200" algn="l" rtl="0">
              <a:spcBef>
                <a:spcPts val="1200"/>
              </a:spcBef>
              <a:spcAft>
                <a:spcPts val="1200"/>
              </a:spcAft>
              <a:buNone/>
            </a:pPr>
            <a:r>
              <a:rPr lang="en" b="1">
                <a:solidFill>
                  <a:srgbClr val="6D9EEB"/>
                </a:solidFill>
                <a:latin typeface="Courier New"/>
                <a:ea typeface="Courier New"/>
                <a:cs typeface="Courier New"/>
                <a:sym typeface="Courier New"/>
              </a:rPr>
              <a:t>a_protected_</a:t>
            </a:r>
            <a:br>
              <a:rPr lang="en">
                <a:latin typeface="Courier New"/>
                <a:ea typeface="Courier New"/>
                <a:cs typeface="Courier New"/>
                <a:sym typeface="Courier New"/>
              </a:rPr>
            </a:br>
            <a:r>
              <a:rPr lang="en">
                <a:latin typeface="Courier New"/>
                <a:ea typeface="Courier New"/>
                <a:cs typeface="Courier New"/>
                <a:sym typeface="Courier New"/>
              </a:rPr>
              <a:t>};</a:t>
            </a:r>
            <a:endParaRPr>
              <a:latin typeface="Courier New"/>
              <a:ea typeface="Courier New"/>
              <a:cs typeface="Courier New"/>
              <a:sym typeface="Courier New"/>
            </a:endParaRPr>
          </a:p>
        </p:txBody>
      </p:sp>
      <p:cxnSp>
        <p:nvCxnSpPr>
          <p:cNvPr id="154" name="Google Shape;154;p26"/>
          <p:cNvCxnSpPr>
            <a:stCxn id="152" idx="3"/>
            <a:endCxn id="153" idx="1"/>
          </p:cNvCxnSpPr>
          <p:nvPr/>
        </p:nvCxnSpPr>
        <p:spPr>
          <a:xfrm>
            <a:off x="2947800" y="3227150"/>
            <a:ext cx="411900" cy="0"/>
          </a:xfrm>
          <a:prstGeom prst="straightConnector1">
            <a:avLst/>
          </a:prstGeom>
          <a:noFill/>
          <a:ln w="9525" cap="flat" cmpd="sng">
            <a:solidFill>
              <a:schemeClr val="dk2"/>
            </a:solidFill>
            <a:prstDash val="solid"/>
            <a:round/>
            <a:headEnd type="none" w="med" len="med"/>
            <a:tailEnd type="triangle" w="med" len="med"/>
          </a:ln>
        </p:spPr>
      </p:cxnSp>
      <p:sp>
        <p:nvSpPr>
          <p:cNvPr id="155" name="Google Shape;155;p26"/>
          <p:cNvSpPr txBox="1">
            <a:spLocks noGrp="1"/>
          </p:cNvSpPr>
          <p:nvPr>
            <p:ph type="body" idx="1"/>
          </p:nvPr>
        </p:nvSpPr>
        <p:spPr>
          <a:xfrm>
            <a:off x="6331500" y="1885550"/>
            <a:ext cx="2636100" cy="2683200"/>
          </a:xfrm>
          <a:prstGeom prst="rect">
            <a:avLst/>
          </a:prstGeom>
          <a:ln>
            <a:noFill/>
          </a:ln>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latin typeface="Courier New"/>
                <a:ea typeface="Courier New"/>
                <a:cs typeface="Courier New"/>
                <a:sym typeface="Courier New"/>
              </a:rPr>
              <a:t>int main() {</a:t>
            </a:r>
            <a:br>
              <a:rPr lang="en">
                <a:latin typeface="Courier New"/>
                <a:ea typeface="Courier New"/>
                <a:cs typeface="Courier New"/>
                <a:sym typeface="Courier New"/>
              </a:rPr>
            </a:br>
            <a:r>
              <a:rPr lang="en">
                <a:latin typeface="Courier New"/>
                <a:ea typeface="Courier New"/>
                <a:cs typeface="Courier New"/>
                <a:sym typeface="Courier New"/>
              </a:rPr>
              <a:t>	B b;</a:t>
            </a:r>
            <a:endParaRPr>
              <a:latin typeface="Courier New"/>
              <a:ea typeface="Courier New"/>
              <a:cs typeface="Courier New"/>
              <a:sym typeface="Courier New"/>
            </a:endParaRPr>
          </a:p>
          <a:p>
            <a:pPr marL="0" lvl="0" indent="457200" algn="l" rtl="0">
              <a:spcBef>
                <a:spcPts val="1200"/>
              </a:spcBef>
              <a:spcAft>
                <a:spcPts val="0"/>
              </a:spcAft>
              <a:buNone/>
            </a:pPr>
            <a:r>
              <a:rPr lang="en" b="1" strike="sngStrike">
                <a:latin typeface="Courier New"/>
                <a:ea typeface="Courier New"/>
                <a:cs typeface="Courier New"/>
                <a:sym typeface="Courier New"/>
              </a:rPr>
              <a:t>b.</a:t>
            </a:r>
            <a:r>
              <a:rPr lang="en" b="1" strike="sngStrike">
                <a:solidFill>
                  <a:srgbClr val="6D9EEB"/>
                </a:solidFill>
                <a:latin typeface="Courier New"/>
                <a:ea typeface="Courier New"/>
                <a:cs typeface="Courier New"/>
                <a:sym typeface="Courier New"/>
              </a:rPr>
              <a:t>a_public_</a:t>
            </a:r>
            <a:r>
              <a:rPr lang="en" b="1" strike="sngStrike">
                <a:latin typeface="Courier New"/>
                <a:ea typeface="Courier New"/>
                <a:cs typeface="Courier New"/>
                <a:sym typeface="Courier New"/>
              </a:rPr>
              <a:t>;</a:t>
            </a:r>
            <a:endParaRPr b="1" strike="sngStrike">
              <a:latin typeface="Courier New"/>
              <a:ea typeface="Courier New"/>
              <a:cs typeface="Courier New"/>
              <a:sym typeface="Courier New"/>
            </a:endParaRPr>
          </a:p>
          <a:p>
            <a:pPr marL="0" lvl="0" indent="457200" algn="l" rtl="0">
              <a:spcBef>
                <a:spcPts val="1200"/>
              </a:spcBef>
              <a:spcAft>
                <a:spcPts val="0"/>
              </a:spcAft>
              <a:buNone/>
            </a:pPr>
            <a:r>
              <a:rPr lang="en" b="1" strike="sngStrike">
                <a:latin typeface="Courier New"/>
                <a:ea typeface="Courier New"/>
                <a:cs typeface="Courier New"/>
                <a:sym typeface="Courier New"/>
              </a:rPr>
              <a:t>b.</a:t>
            </a:r>
            <a:r>
              <a:rPr lang="en" b="1" strike="sngStrike">
                <a:solidFill>
                  <a:srgbClr val="6D9EEB"/>
                </a:solidFill>
                <a:latin typeface="Courier New"/>
                <a:ea typeface="Courier New"/>
                <a:cs typeface="Courier New"/>
                <a:sym typeface="Courier New"/>
              </a:rPr>
              <a:t>a_private_</a:t>
            </a:r>
            <a:r>
              <a:rPr lang="en" b="1" strike="sngStrike">
                <a:latin typeface="Courier New"/>
                <a:ea typeface="Courier New"/>
                <a:cs typeface="Courier New"/>
                <a:sym typeface="Courier New"/>
              </a:rPr>
              <a:t>;</a:t>
            </a:r>
            <a:endParaRPr b="1" strike="sngStrike">
              <a:latin typeface="Courier New"/>
              <a:ea typeface="Courier New"/>
              <a:cs typeface="Courier New"/>
              <a:sym typeface="Courier New"/>
            </a:endParaRPr>
          </a:p>
          <a:p>
            <a:pPr marL="0" lvl="0" indent="457200" algn="l" rtl="0">
              <a:spcBef>
                <a:spcPts val="1200"/>
              </a:spcBef>
              <a:spcAft>
                <a:spcPts val="0"/>
              </a:spcAft>
              <a:buNone/>
            </a:pPr>
            <a:r>
              <a:rPr lang="en" b="1" strike="sngStrike">
                <a:latin typeface="Courier New"/>
                <a:ea typeface="Courier New"/>
                <a:cs typeface="Courier New"/>
                <a:sym typeface="Courier New"/>
              </a:rPr>
              <a:t>b.</a:t>
            </a:r>
            <a:r>
              <a:rPr lang="en" b="1" strike="sngStrike">
                <a:solidFill>
                  <a:srgbClr val="6D9EEB"/>
                </a:solidFill>
                <a:latin typeface="Courier New"/>
                <a:ea typeface="Courier New"/>
                <a:cs typeface="Courier New"/>
                <a:sym typeface="Courier New"/>
              </a:rPr>
              <a:t>a_protected_</a:t>
            </a:r>
            <a:r>
              <a:rPr lang="en" b="1" strike="sngStrike">
                <a:latin typeface="Courier New"/>
                <a:ea typeface="Courier New"/>
                <a:cs typeface="Courier New"/>
                <a:sym typeface="Courier New"/>
              </a:rPr>
              <a:t>;</a:t>
            </a:r>
            <a:endParaRPr>
              <a:latin typeface="Courier New"/>
              <a:ea typeface="Courier New"/>
              <a:cs typeface="Courier New"/>
              <a:sym typeface="Courier New"/>
            </a:endParaRPr>
          </a:p>
          <a:p>
            <a:pPr marL="0" lvl="0" indent="457200" algn="l" rtl="0">
              <a:spcBef>
                <a:spcPts val="1200"/>
              </a:spcBef>
              <a:spcAft>
                <a:spcPts val="1200"/>
              </a:spcAft>
              <a:buNone/>
            </a:pPr>
            <a:r>
              <a:rPr lang="en">
                <a:latin typeface="Courier New"/>
                <a:ea typeface="Courier New"/>
                <a:cs typeface="Courier New"/>
                <a:sym typeface="Courier New"/>
              </a:rPr>
              <a:t>return 0;</a:t>
            </a:r>
            <a:br>
              <a:rPr lang="en">
                <a:latin typeface="Courier New"/>
                <a:ea typeface="Courier New"/>
                <a:cs typeface="Courier New"/>
                <a:sym typeface="Courier New"/>
              </a:rPr>
            </a:br>
            <a:r>
              <a:rPr lang="en">
                <a:latin typeface="Courier New"/>
                <a:ea typeface="Courier New"/>
                <a:cs typeface="Courier New"/>
                <a:sym typeface="Courier New"/>
              </a:rPr>
              <a:t>}</a:t>
            </a:r>
            <a:endParaRPr>
              <a:latin typeface="Courier New"/>
              <a:ea typeface="Courier New"/>
              <a:cs typeface="Courier New"/>
              <a:sym typeface="Courier New"/>
            </a:endParaRPr>
          </a:p>
        </p:txBody>
      </p:sp>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A4565C37-93EA-7E85-54D1-49D7F358EFA5}"/>
                  </a:ext>
                </a:extLst>
              </p14:cNvPr>
              <p14:cNvContentPartPr/>
              <p14:nvPr/>
            </p14:nvContentPartPr>
            <p14:xfrm>
              <a:off x="4781092" y="1898825"/>
              <a:ext cx="1159200" cy="425160"/>
            </p14:xfrm>
          </p:contentPart>
        </mc:Choice>
        <mc:Fallback>
          <p:pic>
            <p:nvPicPr>
              <p:cNvPr id="2" name="Ink 1">
                <a:extLst>
                  <a:ext uri="{FF2B5EF4-FFF2-40B4-BE49-F238E27FC236}">
                    <a16:creationId xmlns:a16="http://schemas.microsoft.com/office/drawing/2014/main" id="{A4565C37-93EA-7E85-54D1-49D7F358EFA5}"/>
                  </a:ext>
                </a:extLst>
              </p:cNvPr>
              <p:cNvPicPr/>
              <p:nvPr/>
            </p:nvPicPr>
            <p:blipFill>
              <a:blip r:embed="rId4"/>
              <a:stretch>
                <a:fillRect/>
              </a:stretch>
            </p:blipFill>
            <p:spPr>
              <a:xfrm>
                <a:off x="4773532" y="1891265"/>
                <a:ext cx="1174320" cy="440280"/>
              </a:xfrm>
              <a:prstGeom prst="rect">
                <a:avLst/>
              </a:prstGeom>
            </p:spPr>
          </p:pic>
        </mc:Fallback>
      </mc:AlternateContent>
      <p:grpSp>
        <p:nvGrpSpPr>
          <p:cNvPr id="6" name="Group 5">
            <a:extLst>
              <a:ext uri="{FF2B5EF4-FFF2-40B4-BE49-F238E27FC236}">
                <a16:creationId xmlns:a16="http://schemas.microsoft.com/office/drawing/2014/main" id="{3E143798-6779-5BBD-3FF1-F44045476A4F}"/>
              </a:ext>
            </a:extLst>
          </p:cNvPr>
          <p:cNvGrpSpPr/>
          <p:nvPr/>
        </p:nvGrpSpPr>
        <p:grpSpPr>
          <a:xfrm>
            <a:off x="5341972" y="1630265"/>
            <a:ext cx="175320" cy="125640"/>
            <a:chOff x="5341972" y="1630265"/>
            <a:chExt cx="175320" cy="125640"/>
          </a:xfrm>
        </p:grpSpPr>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776B2D6C-A97B-A9CE-5310-E305F27259A1}"/>
                    </a:ext>
                  </a:extLst>
                </p14:cNvPr>
                <p14:cNvContentPartPr/>
                <p14:nvPr/>
              </p14:nvContentPartPr>
              <p14:xfrm>
                <a:off x="5386972" y="1630265"/>
                <a:ext cx="88920" cy="125640"/>
              </p14:xfrm>
            </p:contentPart>
          </mc:Choice>
          <mc:Fallback>
            <p:pic>
              <p:nvPicPr>
                <p:cNvPr id="3" name="Ink 2">
                  <a:extLst>
                    <a:ext uri="{FF2B5EF4-FFF2-40B4-BE49-F238E27FC236}">
                      <a16:creationId xmlns:a16="http://schemas.microsoft.com/office/drawing/2014/main" id="{776B2D6C-A97B-A9CE-5310-E305F27259A1}"/>
                    </a:ext>
                  </a:extLst>
                </p:cNvPr>
                <p:cNvPicPr/>
                <p:nvPr/>
              </p:nvPicPr>
              <p:blipFill>
                <a:blip r:embed="rId6"/>
                <a:stretch>
                  <a:fillRect/>
                </a:stretch>
              </p:blipFill>
              <p:spPr>
                <a:xfrm>
                  <a:off x="5379412" y="1622705"/>
                  <a:ext cx="10404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 name="Ink 3">
                  <a:extLst>
                    <a:ext uri="{FF2B5EF4-FFF2-40B4-BE49-F238E27FC236}">
                      <a16:creationId xmlns:a16="http://schemas.microsoft.com/office/drawing/2014/main" id="{1055C99C-C988-0ED6-0AC9-9502B13EBFFE}"/>
                    </a:ext>
                  </a:extLst>
                </p14:cNvPr>
                <p14:cNvContentPartPr/>
                <p14:nvPr/>
              </p14:nvContentPartPr>
              <p14:xfrm>
                <a:off x="5341972" y="1679945"/>
                <a:ext cx="175320" cy="41760"/>
              </p14:xfrm>
            </p:contentPart>
          </mc:Choice>
          <mc:Fallback>
            <p:pic>
              <p:nvPicPr>
                <p:cNvPr id="4" name="Ink 3">
                  <a:extLst>
                    <a:ext uri="{FF2B5EF4-FFF2-40B4-BE49-F238E27FC236}">
                      <a16:creationId xmlns:a16="http://schemas.microsoft.com/office/drawing/2014/main" id="{1055C99C-C988-0ED6-0AC9-9502B13EBFFE}"/>
                    </a:ext>
                  </a:extLst>
                </p:cNvPr>
                <p:cNvPicPr/>
                <p:nvPr/>
              </p:nvPicPr>
              <p:blipFill>
                <a:blip r:embed="rId8"/>
                <a:stretch>
                  <a:fillRect/>
                </a:stretch>
              </p:blipFill>
              <p:spPr>
                <a:xfrm>
                  <a:off x="5334412" y="1672385"/>
                  <a:ext cx="190440" cy="56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
            <p14:nvContentPartPr>
              <p14:cNvPr id="7" name="Ink 6">
                <a:extLst>
                  <a:ext uri="{FF2B5EF4-FFF2-40B4-BE49-F238E27FC236}">
                    <a16:creationId xmlns:a16="http://schemas.microsoft.com/office/drawing/2014/main" id="{B08A8913-8CB3-5BD3-2F1A-151107E07EA0}"/>
                  </a:ext>
                </a:extLst>
              </p14:cNvPr>
              <p14:cNvContentPartPr/>
              <p14:nvPr/>
            </p14:nvContentPartPr>
            <p14:xfrm>
              <a:off x="2585452" y="2380505"/>
              <a:ext cx="492480" cy="181440"/>
            </p14:xfrm>
          </p:contentPart>
        </mc:Choice>
        <mc:Fallback>
          <p:pic>
            <p:nvPicPr>
              <p:cNvPr id="7" name="Ink 6">
                <a:extLst>
                  <a:ext uri="{FF2B5EF4-FFF2-40B4-BE49-F238E27FC236}">
                    <a16:creationId xmlns:a16="http://schemas.microsoft.com/office/drawing/2014/main" id="{B08A8913-8CB3-5BD3-2F1A-151107E07EA0}"/>
                  </a:ext>
                </a:extLst>
              </p:cNvPr>
              <p:cNvPicPr/>
              <p:nvPr/>
            </p:nvPicPr>
            <p:blipFill>
              <a:blip r:embed="rId10"/>
              <a:stretch>
                <a:fillRect/>
              </a:stretch>
            </p:blipFill>
            <p:spPr>
              <a:xfrm>
                <a:off x="2578252" y="2372945"/>
                <a:ext cx="507600" cy="1962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8" name="Ink 7">
                <a:extLst>
                  <a:ext uri="{FF2B5EF4-FFF2-40B4-BE49-F238E27FC236}">
                    <a16:creationId xmlns:a16="http://schemas.microsoft.com/office/drawing/2014/main" id="{7EDA191A-A404-C12F-88FB-0A3B57959CB5}"/>
                  </a:ext>
                </a:extLst>
              </p14:cNvPr>
              <p14:cNvContentPartPr/>
              <p14:nvPr/>
            </p14:nvContentPartPr>
            <p14:xfrm>
              <a:off x="2733052" y="3096185"/>
              <a:ext cx="187200" cy="155160"/>
            </p14:xfrm>
          </p:contentPart>
        </mc:Choice>
        <mc:Fallback>
          <p:pic>
            <p:nvPicPr>
              <p:cNvPr id="8" name="Ink 7">
                <a:extLst>
                  <a:ext uri="{FF2B5EF4-FFF2-40B4-BE49-F238E27FC236}">
                    <a16:creationId xmlns:a16="http://schemas.microsoft.com/office/drawing/2014/main" id="{7EDA191A-A404-C12F-88FB-0A3B57959CB5}"/>
                  </a:ext>
                </a:extLst>
              </p:cNvPr>
              <p:cNvPicPr/>
              <p:nvPr/>
            </p:nvPicPr>
            <p:blipFill>
              <a:blip r:embed="rId12"/>
              <a:stretch>
                <a:fillRect/>
              </a:stretch>
            </p:blipFill>
            <p:spPr>
              <a:xfrm>
                <a:off x="2725492" y="3088625"/>
                <a:ext cx="20232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9" name="Ink 8">
                <a:extLst>
                  <a:ext uri="{FF2B5EF4-FFF2-40B4-BE49-F238E27FC236}">
                    <a16:creationId xmlns:a16="http://schemas.microsoft.com/office/drawing/2014/main" id="{AB0315BC-03BF-6C38-4BD4-920A43F73613}"/>
                  </a:ext>
                </a:extLst>
              </p14:cNvPr>
              <p14:cNvContentPartPr/>
              <p14:nvPr/>
            </p14:nvContentPartPr>
            <p14:xfrm>
              <a:off x="5632132" y="3600545"/>
              <a:ext cx="423360" cy="114480"/>
            </p14:xfrm>
          </p:contentPart>
        </mc:Choice>
        <mc:Fallback>
          <p:pic>
            <p:nvPicPr>
              <p:cNvPr id="9" name="Ink 8">
                <a:extLst>
                  <a:ext uri="{FF2B5EF4-FFF2-40B4-BE49-F238E27FC236}">
                    <a16:creationId xmlns:a16="http://schemas.microsoft.com/office/drawing/2014/main" id="{AB0315BC-03BF-6C38-4BD4-920A43F73613}"/>
                  </a:ext>
                </a:extLst>
              </p:cNvPr>
              <p:cNvPicPr/>
              <p:nvPr/>
            </p:nvPicPr>
            <p:blipFill>
              <a:blip r:embed="rId14"/>
              <a:stretch>
                <a:fillRect/>
              </a:stretch>
            </p:blipFill>
            <p:spPr>
              <a:xfrm>
                <a:off x="5624572" y="3592985"/>
                <a:ext cx="43848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0" name="Ink 9">
                <a:extLst>
                  <a:ext uri="{FF2B5EF4-FFF2-40B4-BE49-F238E27FC236}">
                    <a16:creationId xmlns:a16="http://schemas.microsoft.com/office/drawing/2014/main" id="{46B916E5-24C4-3B5A-572D-ADA6FE0C46CD}"/>
                  </a:ext>
                </a:extLst>
              </p14:cNvPr>
              <p14:cNvContentPartPr/>
              <p14:nvPr/>
            </p14:nvContentPartPr>
            <p14:xfrm>
              <a:off x="2648092" y="3616025"/>
              <a:ext cx="477360" cy="180360"/>
            </p14:xfrm>
          </p:contentPart>
        </mc:Choice>
        <mc:Fallback>
          <p:pic>
            <p:nvPicPr>
              <p:cNvPr id="10" name="Ink 9">
                <a:extLst>
                  <a:ext uri="{FF2B5EF4-FFF2-40B4-BE49-F238E27FC236}">
                    <a16:creationId xmlns:a16="http://schemas.microsoft.com/office/drawing/2014/main" id="{46B916E5-24C4-3B5A-572D-ADA6FE0C46CD}"/>
                  </a:ext>
                </a:extLst>
              </p:cNvPr>
              <p:cNvPicPr/>
              <p:nvPr/>
            </p:nvPicPr>
            <p:blipFill>
              <a:blip r:embed="rId16"/>
              <a:stretch>
                <a:fillRect/>
              </a:stretch>
            </p:blipFill>
            <p:spPr>
              <a:xfrm>
                <a:off x="2640532" y="3608465"/>
                <a:ext cx="492480" cy="195480"/>
              </a:xfrm>
              <a:prstGeom prst="rect">
                <a:avLst/>
              </a:prstGeom>
            </p:spPr>
          </p:pic>
        </mc:Fallback>
      </mc:AlternateContent>
      <p:grpSp>
        <p:nvGrpSpPr>
          <p:cNvPr id="14" name="Group 13">
            <a:extLst>
              <a:ext uri="{FF2B5EF4-FFF2-40B4-BE49-F238E27FC236}">
                <a16:creationId xmlns:a16="http://schemas.microsoft.com/office/drawing/2014/main" id="{AB61961A-CC95-47C6-C09E-6F3C27AB3B51}"/>
              </a:ext>
            </a:extLst>
          </p:cNvPr>
          <p:cNvGrpSpPr/>
          <p:nvPr/>
        </p:nvGrpSpPr>
        <p:grpSpPr>
          <a:xfrm>
            <a:off x="5155492" y="2241905"/>
            <a:ext cx="188640" cy="301320"/>
            <a:chOff x="5155492" y="2241905"/>
            <a:chExt cx="188640" cy="301320"/>
          </a:xfrm>
        </p:grpSpPr>
        <mc:AlternateContent xmlns:mc="http://schemas.openxmlformats.org/markup-compatibility/2006">
          <mc:Choice xmlns:p14="http://schemas.microsoft.com/office/powerpoint/2010/main" Requires="p14">
            <p:contentPart p14:bwMode="auto" r:id="rId17">
              <p14:nvContentPartPr>
                <p14:cNvPr id="11" name="Ink 10">
                  <a:extLst>
                    <a:ext uri="{FF2B5EF4-FFF2-40B4-BE49-F238E27FC236}">
                      <a16:creationId xmlns:a16="http://schemas.microsoft.com/office/drawing/2014/main" id="{F8D4E7AD-9B89-7BEA-C8B1-1A52F1B5F651}"/>
                    </a:ext>
                  </a:extLst>
                </p14:cNvPr>
                <p14:cNvContentPartPr/>
                <p14:nvPr/>
              </p14:nvContentPartPr>
              <p14:xfrm>
                <a:off x="5206252" y="2241905"/>
                <a:ext cx="38520" cy="301320"/>
              </p14:xfrm>
            </p:contentPart>
          </mc:Choice>
          <mc:Fallback>
            <p:pic>
              <p:nvPicPr>
                <p:cNvPr id="11" name="Ink 10">
                  <a:extLst>
                    <a:ext uri="{FF2B5EF4-FFF2-40B4-BE49-F238E27FC236}">
                      <a16:creationId xmlns:a16="http://schemas.microsoft.com/office/drawing/2014/main" id="{F8D4E7AD-9B89-7BEA-C8B1-1A52F1B5F651}"/>
                    </a:ext>
                  </a:extLst>
                </p:cNvPr>
                <p:cNvPicPr/>
                <p:nvPr/>
              </p:nvPicPr>
              <p:blipFill>
                <a:blip r:embed="rId18"/>
                <a:stretch>
                  <a:fillRect/>
                </a:stretch>
              </p:blipFill>
              <p:spPr>
                <a:xfrm>
                  <a:off x="5198692" y="2234345"/>
                  <a:ext cx="53280" cy="3164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2" name="Ink 11">
                  <a:extLst>
                    <a:ext uri="{FF2B5EF4-FFF2-40B4-BE49-F238E27FC236}">
                      <a16:creationId xmlns:a16="http://schemas.microsoft.com/office/drawing/2014/main" id="{B3B6BF1D-A809-E412-F410-64E95DD8B966}"/>
                    </a:ext>
                  </a:extLst>
                </p14:cNvPr>
                <p14:cNvContentPartPr/>
                <p14:nvPr/>
              </p14:nvContentPartPr>
              <p14:xfrm>
                <a:off x="5155492" y="2392385"/>
                <a:ext cx="188640" cy="150120"/>
              </p14:xfrm>
            </p:contentPart>
          </mc:Choice>
          <mc:Fallback>
            <p:pic>
              <p:nvPicPr>
                <p:cNvPr id="12" name="Ink 11">
                  <a:extLst>
                    <a:ext uri="{FF2B5EF4-FFF2-40B4-BE49-F238E27FC236}">
                      <a16:creationId xmlns:a16="http://schemas.microsoft.com/office/drawing/2014/main" id="{B3B6BF1D-A809-E412-F410-64E95DD8B966}"/>
                    </a:ext>
                  </a:extLst>
                </p:cNvPr>
                <p:cNvPicPr/>
                <p:nvPr/>
              </p:nvPicPr>
              <p:blipFill>
                <a:blip r:embed="rId20"/>
                <a:stretch>
                  <a:fillRect/>
                </a:stretch>
              </p:blipFill>
              <p:spPr>
                <a:xfrm>
                  <a:off x="5147932" y="2384825"/>
                  <a:ext cx="203760" cy="164880"/>
                </a:xfrm>
                <a:prstGeom prst="rect">
                  <a:avLst/>
                </a:prstGeom>
              </p:spPr>
            </p:pic>
          </mc:Fallback>
        </mc:AlternateContent>
      </p:grpSp>
      <p:grpSp>
        <p:nvGrpSpPr>
          <p:cNvPr id="21" name="Group 20">
            <a:extLst>
              <a:ext uri="{FF2B5EF4-FFF2-40B4-BE49-F238E27FC236}">
                <a16:creationId xmlns:a16="http://schemas.microsoft.com/office/drawing/2014/main" id="{57F98DBF-C37B-E1FD-60CE-C654C7C46C65}"/>
              </a:ext>
            </a:extLst>
          </p:cNvPr>
          <p:cNvGrpSpPr/>
          <p:nvPr/>
        </p:nvGrpSpPr>
        <p:grpSpPr>
          <a:xfrm>
            <a:off x="8605732" y="2660225"/>
            <a:ext cx="491760" cy="1058760"/>
            <a:chOff x="8605732" y="2660225"/>
            <a:chExt cx="491760" cy="1058760"/>
          </a:xfrm>
        </p:grpSpPr>
        <mc:AlternateContent xmlns:mc="http://schemas.openxmlformats.org/markup-compatibility/2006">
          <mc:Choice xmlns:p14="http://schemas.microsoft.com/office/powerpoint/2010/main" Requires="p14">
            <p:contentPart p14:bwMode="auto" r:id="rId21">
              <p14:nvContentPartPr>
                <p14:cNvPr id="15" name="Ink 14">
                  <a:extLst>
                    <a:ext uri="{FF2B5EF4-FFF2-40B4-BE49-F238E27FC236}">
                      <a16:creationId xmlns:a16="http://schemas.microsoft.com/office/drawing/2014/main" id="{A5CED7BC-E37A-1467-56F0-C6E4D33D8896}"/>
                    </a:ext>
                  </a:extLst>
                </p14:cNvPr>
                <p14:cNvContentPartPr/>
                <p14:nvPr/>
              </p14:nvContentPartPr>
              <p14:xfrm>
                <a:off x="8605732" y="2660225"/>
                <a:ext cx="147960" cy="209880"/>
              </p14:xfrm>
            </p:contentPart>
          </mc:Choice>
          <mc:Fallback>
            <p:pic>
              <p:nvPicPr>
                <p:cNvPr id="15" name="Ink 14">
                  <a:extLst>
                    <a:ext uri="{FF2B5EF4-FFF2-40B4-BE49-F238E27FC236}">
                      <a16:creationId xmlns:a16="http://schemas.microsoft.com/office/drawing/2014/main" id="{A5CED7BC-E37A-1467-56F0-C6E4D33D8896}"/>
                    </a:ext>
                  </a:extLst>
                </p:cNvPr>
                <p:cNvPicPr/>
                <p:nvPr/>
              </p:nvPicPr>
              <p:blipFill>
                <a:blip r:embed="rId22"/>
                <a:stretch>
                  <a:fillRect/>
                </a:stretch>
              </p:blipFill>
              <p:spPr>
                <a:xfrm>
                  <a:off x="8598172" y="2652665"/>
                  <a:ext cx="16308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6" name="Ink 15">
                  <a:extLst>
                    <a:ext uri="{FF2B5EF4-FFF2-40B4-BE49-F238E27FC236}">
                      <a16:creationId xmlns:a16="http://schemas.microsoft.com/office/drawing/2014/main" id="{359BFD03-8850-A917-E381-D9E69BF63272}"/>
                    </a:ext>
                  </a:extLst>
                </p14:cNvPr>
                <p14:cNvContentPartPr/>
                <p14:nvPr/>
              </p14:nvContentPartPr>
              <p14:xfrm>
                <a:off x="8621932" y="2663465"/>
                <a:ext cx="162720" cy="269280"/>
              </p14:xfrm>
            </p:contentPart>
          </mc:Choice>
          <mc:Fallback>
            <p:pic>
              <p:nvPicPr>
                <p:cNvPr id="16" name="Ink 15">
                  <a:extLst>
                    <a:ext uri="{FF2B5EF4-FFF2-40B4-BE49-F238E27FC236}">
                      <a16:creationId xmlns:a16="http://schemas.microsoft.com/office/drawing/2014/main" id="{359BFD03-8850-A917-E381-D9E69BF63272}"/>
                    </a:ext>
                  </a:extLst>
                </p:cNvPr>
                <p:cNvPicPr/>
                <p:nvPr/>
              </p:nvPicPr>
              <p:blipFill>
                <a:blip r:embed="rId24"/>
                <a:stretch>
                  <a:fillRect/>
                </a:stretch>
              </p:blipFill>
              <p:spPr>
                <a:xfrm>
                  <a:off x="8614372" y="2655905"/>
                  <a:ext cx="17748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7" name="Ink 16">
                  <a:extLst>
                    <a:ext uri="{FF2B5EF4-FFF2-40B4-BE49-F238E27FC236}">
                      <a16:creationId xmlns:a16="http://schemas.microsoft.com/office/drawing/2014/main" id="{E0EC6157-68C5-2638-A26F-88B758BA828F}"/>
                    </a:ext>
                  </a:extLst>
                </p14:cNvPr>
                <p14:cNvContentPartPr/>
                <p14:nvPr/>
              </p14:nvContentPartPr>
              <p14:xfrm>
                <a:off x="8697892" y="3042185"/>
                <a:ext cx="155160" cy="307080"/>
              </p14:xfrm>
            </p:contentPart>
          </mc:Choice>
          <mc:Fallback>
            <p:pic>
              <p:nvPicPr>
                <p:cNvPr id="17" name="Ink 16">
                  <a:extLst>
                    <a:ext uri="{FF2B5EF4-FFF2-40B4-BE49-F238E27FC236}">
                      <a16:creationId xmlns:a16="http://schemas.microsoft.com/office/drawing/2014/main" id="{E0EC6157-68C5-2638-A26F-88B758BA828F}"/>
                    </a:ext>
                  </a:extLst>
                </p:cNvPr>
                <p:cNvPicPr/>
                <p:nvPr/>
              </p:nvPicPr>
              <p:blipFill>
                <a:blip r:embed="rId26"/>
                <a:stretch>
                  <a:fillRect/>
                </a:stretch>
              </p:blipFill>
              <p:spPr>
                <a:xfrm>
                  <a:off x="8690332" y="3034625"/>
                  <a:ext cx="169920" cy="3222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8" name="Ink 17">
                  <a:extLst>
                    <a:ext uri="{FF2B5EF4-FFF2-40B4-BE49-F238E27FC236}">
                      <a16:creationId xmlns:a16="http://schemas.microsoft.com/office/drawing/2014/main" id="{5EB4C82F-23E9-DC1F-0151-C3C1CB106348}"/>
                    </a:ext>
                  </a:extLst>
                </p14:cNvPr>
                <p14:cNvContentPartPr/>
                <p14:nvPr/>
              </p14:nvContentPartPr>
              <p14:xfrm>
                <a:off x="8919652" y="3422705"/>
                <a:ext cx="130320" cy="267120"/>
              </p14:xfrm>
            </p:contentPart>
          </mc:Choice>
          <mc:Fallback>
            <p:pic>
              <p:nvPicPr>
                <p:cNvPr id="18" name="Ink 17">
                  <a:extLst>
                    <a:ext uri="{FF2B5EF4-FFF2-40B4-BE49-F238E27FC236}">
                      <a16:creationId xmlns:a16="http://schemas.microsoft.com/office/drawing/2014/main" id="{5EB4C82F-23E9-DC1F-0151-C3C1CB106348}"/>
                    </a:ext>
                  </a:extLst>
                </p:cNvPr>
                <p:cNvPicPr/>
                <p:nvPr/>
              </p:nvPicPr>
              <p:blipFill>
                <a:blip r:embed="rId28"/>
                <a:stretch>
                  <a:fillRect/>
                </a:stretch>
              </p:blipFill>
              <p:spPr>
                <a:xfrm>
                  <a:off x="8912092" y="3415145"/>
                  <a:ext cx="145080" cy="28224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9" name="Ink 18">
                  <a:extLst>
                    <a:ext uri="{FF2B5EF4-FFF2-40B4-BE49-F238E27FC236}">
                      <a16:creationId xmlns:a16="http://schemas.microsoft.com/office/drawing/2014/main" id="{8CF08CF6-37A3-D5C5-AD30-DAA1AB0B1B2C}"/>
                    </a:ext>
                  </a:extLst>
                </p14:cNvPr>
                <p14:cNvContentPartPr/>
                <p14:nvPr/>
              </p14:nvContentPartPr>
              <p14:xfrm>
                <a:off x="8945212" y="3431345"/>
                <a:ext cx="152280" cy="287640"/>
              </p14:xfrm>
            </p:contentPart>
          </mc:Choice>
          <mc:Fallback>
            <p:pic>
              <p:nvPicPr>
                <p:cNvPr id="19" name="Ink 18">
                  <a:extLst>
                    <a:ext uri="{FF2B5EF4-FFF2-40B4-BE49-F238E27FC236}">
                      <a16:creationId xmlns:a16="http://schemas.microsoft.com/office/drawing/2014/main" id="{8CF08CF6-37A3-D5C5-AD30-DAA1AB0B1B2C}"/>
                    </a:ext>
                  </a:extLst>
                </p:cNvPr>
                <p:cNvPicPr/>
                <p:nvPr/>
              </p:nvPicPr>
              <p:blipFill>
                <a:blip r:embed="rId30"/>
                <a:stretch>
                  <a:fillRect/>
                </a:stretch>
              </p:blipFill>
              <p:spPr>
                <a:xfrm>
                  <a:off x="8937652" y="3423785"/>
                  <a:ext cx="167400" cy="302760"/>
                </a:xfrm>
                <a:prstGeom prst="rect">
                  <a:avLst/>
                </a:prstGeom>
              </p:spPr>
            </p:pic>
          </mc:Fallback>
        </mc:AlternateContent>
      </p:grpSp>
      <p:grpSp>
        <p:nvGrpSpPr>
          <p:cNvPr id="27" name="Group 26">
            <a:extLst>
              <a:ext uri="{FF2B5EF4-FFF2-40B4-BE49-F238E27FC236}">
                <a16:creationId xmlns:a16="http://schemas.microsoft.com/office/drawing/2014/main" id="{85080BD6-729D-838D-017B-B3FED759D7EC}"/>
              </a:ext>
            </a:extLst>
          </p:cNvPr>
          <p:cNvGrpSpPr/>
          <p:nvPr/>
        </p:nvGrpSpPr>
        <p:grpSpPr>
          <a:xfrm>
            <a:off x="7190932" y="1477985"/>
            <a:ext cx="1103400" cy="1061280"/>
            <a:chOff x="7190932" y="1477985"/>
            <a:chExt cx="1103400" cy="1061280"/>
          </a:xfrm>
        </p:grpSpPr>
        <mc:AlternateContent xmlns:mc="http://schemas.openxmlformats.org/markup-compatibility/2006">
          <mc:Choice xmlns:p14="http://schemas.microsoft.com/office/powerpoint/2010/main" Requires="p14">
            <p:contentPart p14:bwMode="auto" r:id="rId31">
              <p14:nvContentPartPr>
                <p14:cNvPr id="22" name="Ink 21">
                  <a:extLst>
                    <a:ext uri="{FF2B5EF4-FFF2-40B4-BE49-F238E27FC236}">
                      <a16:creationId xmlns:a16="http://schemas.microsoft.com/office/drawing/2014/main" id="{C963B9DC-9AA4-BABA-D39F-7BDD467611CD}"/>
                    </a:ext>
                  </a:extLst>
                </p14:cNvPr>
                <p14:cNvContentPartPr/>
                <p14:nvPr/>
              </p14:nvContentPartPr>
              <p14:xfrm>
                <a:off x="7190932" y="2191865"/>
                <a:ext cx="317160" cy="347400"/>
              </p14:xfrm>
            </p:contentPart>
          </mc:Choice>
          <mc:Fallback>
            <p:pic>
              <p:nvPicPr>
                <p:cNvPr id="22" name="Ink 21">
                  <a:extLst>
                    <a:ext uri="{FF2B5EF4-FFF2-40B4-BE49-F238E27FC236}">
                      <a16:creationId xmlns:a16="http://schemas.microsoft.com/office/drawing/2014/main" id="{C963B9DC-9AA4-BABA-D39F-7BDD467611CD}"/>
                    </a:ext>
                  </a:extLst>
                </p:cNvPr>
                <p:cNvPicPr/>
                <p:nvPr/>
              </p:nvPicPr>
              <p:blipFill>
                <a:blip r:embed="rId32"/>
                <a:stretch>
                  <a:fillRect/>
                </a:stretch>
              </p:blipFill>
              <p:spPr>
                <a:xfrm>
                  <a:off x="7183372" y="2184305"/>
                  <a:ext cx="332280" cy="3625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3" name="Ink 22">
                  <a:extLst>
                    <a:ext uri="{FF2B5EF4-FFF2-40B4-BE49-F238E27FC236}">
                      <a16:creationId xmlns:a16="http://schemas.microsoft.com/office/drawing/2014/main" id="{63D8189D-2225-2CE1-2046-876F03C5674B}"/>
                    </a:ext>
                  </a:extLst>
                </p14:cNvPr>
                <p14:cNvContentPartPr/>
                <p14:nvPr/>
              </p14:nvContentPartPr>
              <p14:xfrm>
                <a:off x="7195972" y="1806305"/>
                <a:ext cx="635040" cy="393480"/>
              </p14:xfrm>
            </p:contentPart>
          </mc:Choice>
          <mc:Fallback>
            <p:pic>
              <p:nvPicPr>
                <p:cNvPr id="23" name="Ink 22">
                  <a:extLst>
                    <a:ext uri="{FF2B5EF4-FFF2-40B4-BE49-F238E27FC236}">
                      <a16:creationId xmlns:a16="http://schemas.microsoft.com/office/drawing/2014/main" id="{63D8189D-2225-2CE1-2046-876F03C5674B}"/>
                    </a:ext>
                  </a:extLst>
                </p:cNvPr>
                <p:cNvPicPr/>
                <p:nvPr/>
              </p:nvPicPr>
              <p:blipFill>
                <a:blip r:embed="rId34"/>
                <a:stretch>
                  <a:fillRect/>
                </a:stretch>
              </p:blipFill>
              <p:spPr>
                <a:xfrm>
                  <a:off x="7188412" y="1798745"/>
                  <a:ext cx="649800" cy="4086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4" name="Ink 23">
                  <a:extLst>
                    <a:ext uri="{FF2B5EF4-FFF2-40B4-BE49-F238E27FC236}">
                      <a16:creationId xmlns:a16="http://schemas.microsoft.com/office/drawing/2014/main" id="{F0B4F7C7-6DB8-D822-91A2-B5BBB00D3C32}"/>
                    </a:ext>
                  </a:extLst>
                </p14:cNvPr>
                <p14:cNvContentPartPr/>
                <p14:nvPr/>
              </p14:nvContentPartPr>
              <p14:xfrm>
                <a:off x="7857652" y="1573025"/>
                <a:ext cx="156240" cy="273960"/>
              </p14:xfrm>
            </p:contentPart>
          </mc:Choice>
          <mc:Fallback>
            <p:pic>
              <p:nvPicPr>
                <p:cNvPr id="24" name="Ink 23">
                  <a:extLst>
                    <a:ext uri="{FF2B5EF4-FFF2-40B4-BE49-F238E27FC236}">
                      <a16:creationId xmlns:a16="http://schemas.microsoft.com/office/drawing/2014/main" id="{F0B4F7C7-6DB8-D822-91A2-B5BBB00D3C32}"/>
                    </a:ext>
                  </a:extLst>
                </p:cNvPr>
                <p:cNvPicPr/>
                <p:nvPr/>
              </p:nvPicPr>
              <p:blipFill>
                <a:blip r:embed="rId36"/>
                <a:stretch>
                  <a:fillRect/>
                </a:stretch>
              </p:blipFill>
              <p:spPr>
                <a:xfrm>
                  <a:off x="7850092" y="1565465"/>
                  <a:ext cx="171360" cy="28872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5" name="Ink 24">
                  <a:extLst>
                    <a:ext uri="{FF2B5EF4-FFF2-40B4-BE49-F238E27FC236}">
                      <a16:creationId xmlns:a16="http://schemas.microsoft.com/office/drawing/2014/main" id="{C2A1BCCC-5A69-50A7-7F3D-BD9FE1346E1A}"/>
                    </a:ext>
                  </a:extLst>
                </p14:cNvPr>
                <p14:cNvContentPartPr/>
                <p14:nvPr/>
              </p14:nvContentPartPr>
              <p14:xfrm>
                <a:off x="7783132" y="1477985"/>
                <a:ext cx="511200" cy="469800"/>
              </p14:xfrm>
            </p:contentPart>
          </mc:Choice>
          <mc:Fallback>
            <p:pic>
              <p:nvPicPr>
                <p:cNvPr id="25" name="Ink 24">
                  <a:extLst>
                    <a:ext uri="{FF2B5EF4-FFF2-40B4-BE49-F238E27FC236}">
                      <a16:creationId xmlns:a16="http://schemas.microsoft.com/office/drawing/2014/main" id="{C2A1BCCC-5A69-50A7-7F3D-BD9FE1346E1A}"/>
                    </a:ext>
                  </a:extLst>
                </p:cNvPr>
                <p:cNvPicPr/>
                <p:nvPr/>
              </p:nvPicPr>
              <p:blipFill>
                <a:blip r:embed="rId38"/>
                <a:stretch>
                  <a:fillRect/>
                </a:stretch>
              </p:blipFill>
              <p:spPr>
                <a:xfrm>
                  <a:off x="7775572" y="1470425"/>
                  <a:ext cx="526320" cy="484560"/>
                </a:xfrm>
                <a:prstGeom prst="rect">
                  <a:avLst/>
                </a:prstGeom>
              </p:spPr>
            </p:pic>
          </mc:Fallback>
        </mc:AlternateContent>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Different kinds of Inheritance</a:t>
            </a:r>
            <a:endParaRPr/>
          </a:p>
        </p:txBody>
      </p:sp>
      <p:sp>
        <p:nvSpPr>
          <p:cNvPr id="161" name="Google Shape;161;p27"/>
          <p:cNvSpPr txBox="1">
            <a:spLocks noGrp="1"/>
          </p:cNvSpPr>
          <p:nvPr>
            <p:ph type="body" idx="1"/>
          </p:nvPr>
        </p:nvSpPr>
        <p:spPr>
          <a:xfrm>
            <a:off x="311700" y="1885550"/>
            <a:ext cx="2636100" cy="2683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a:latin typeface="Courier New"/>
                <a:ea typeface="Courier New"/>
                <a:cs typeface="Courier New"/>
                <a:sym typeface="Courier New"/>
              </a:rPr>
              <a:t>class A {</a:t>
            </a:r>
            <a:br>
              <a:rPr lang="en">
                <a:latin typeface="Courier New"/>
                <a:ea typeface="Courier New"/>
                <a:cs typeface="Courier New"/>
                <a:sym typeface="Courier New"/>
              </a:rPr>
            </a:br>
            <a:r>
              <a:rPr lang="en">
                <a:latin typeface="Courier New"/>
                <a:ea typeface="Courier New"/>
                <a:cs typeface="Courier New"/>
                <a:sym typeface="Courier New"/>
              </a:rPr>
              <a:t>public:</a:t>
            </a:r>
            <a:br>
              <a:rPr lang="en">
                <a:latin typeface="Courier New"/>
                <a:ea typeface="Courier New"/>
                <a:cs typeface="Courier New"/>
                <a:sym typeface="Courier New"/>
              </a:rPr>
            </a:br>
            <a:r>
              <a:rPr lang="en">
                <a:latin typeface="Courier New"/>
                <a:ea typeface="Courier New"/>
                <a:cs typeface="Courier New"/>
                <a:sym typeface="Courier New"/>
              </a:rPr>
              <a:t>	</a:t>
            </a:r>
            <a:r>
              <a:rPr lang="en" b="1">
                <a:solidFill>
                  <a:srgbClr val="93C47D"/>
                </a:solidFill>
                <a:latin typeface="Courier New"/>
                <a:ea typeface="Courier New"/>
                <a:cs typeface="Courier New"/>
                <a:sym typeface="Courier New"/>
              </a:rPr>
              <a:t>a_public_</a:t>
            </a:r>
            <a:r>
              <a:rPr lang="en">
                <a:latin typeface="Courier New"/>
                <a:ea typeface="Courier New"/>
                <a:cs typeface="Courier New"/>
                <a:sym typeface="Courier New"/>
              </a:rPr>
              <a:t>;</a:t>
            </a:r>
            <a:endParaRPr>
              <a:latin typeface="Courier New"/>
              <a:ea typeface="Courier New"/>
              <a:cs typeface="Courier New"/>
              <a:sym typeface="Courier New"/>
            </a:endParaRPr>
          </a:p>
          <a:p>
            <a:pPr marL="0" lvl="0" indent="0" algn="l" rtl="0">
              <a:spcBef>
                <a:spcPts val="1200"/>
              </a:spcBef>
              <a:spcAft>
                <a:spcPts val="0"/>
              </a:spcAft>
              <a:buNone/>
            </a:pPr>
            <a:r>
              <a:rPr lang="en">
                <a:latin typeface="Courier New"/>
                <a:ea typeface="Courier New"/>
                <a:cs typeface="Courier New"/>
                <a:sym typeface="Courier New"/>
              </a:rPr>
              <a:t>private:</a:t>
            </a:r>
            <a:br>
              <a:rPr lang="en">
                <a:latin typeface="Courier New"/>
                <a:ea typeface="Courier New"/>
                <a:cs typeface="Courier New"/>
                <a:sym typeface="Courier New"/>
              </a:rPr>
            </a:br>
            <a:r>
              <a:rPr lang="en">
                <a:latin typeface="Courier New"/>
                <a:ea typeface="Courier New"/>
                <a:cs typeface="Courier New"/>
                <a:sym typeface="Courier New"/>
              </a:rPr>
              <a:t>	</a:t>
            </a:r>
            <a:r>
              <a:rPr lang="en" b="1">
                <a:solidFill>
                  <a:srgbClr val="6D9EEB"/>
                </a:solidFill>
                <a:latin typeface="Courier New"/>
                <a:ea typeface="Courier New"/>
                <a:cs typeface="Courier New"/>
                <a:sym typeface="Courier New"/>
              </a:rPr>
              <a:t>a_private_</a:t>
            </a:r>
            <a:r>
              <a:rPr lang="en">
                <a:latin typeface="Courier New"/>
                <a:ea typeface="Courier New"/>
                <a:cs typeface="Courier New"/>
                <a:sym typeface="Courier New"/>
              </a:rPr>
              <a:t>;</a:t>
            </a:r>
            <a:endParaRPr>
              <a:latin typeface="Courier New"/>
              <a:ea typeface="Courier New"/>
              <a:cs typeface="Courier New"/>
              <a:sym typeface="Courier New"/>
            </a:endParaRPr>
          </a:p>
          <a:p>
            <a:pPr marL="0" lvl="0" indent="0" algn="l" rtl="0">
              <a:spcBef>
                <a:spcPts val="1200"/>
              </a:spcBef>
              <a:spcAft>
                <a:spcPts val="1200"/>
              </a:spcAft>
              <a:buNone/>
            </a:pPr>
            <a:r>
              <a:rPr lang="en">
                <a:latin typeface="Courier New"/>
                <a:ea typeface="Courier New"/>
                <a:cs typeface="Courier New"/>
                <a:sym typeface="Courier New"/>
              </a:rPr>
              <a:t>protected:</a:t>
            </a:r>
            <a:br>
              <a:rPr lang="en">
                <a:latin typeface="Courier New"/>
                <a:ea typeface="Courier New"/>
                <a:cs typeface="Courier New"/>
                <a:sym typeface="Courier New"/>
              </a:rPr>
            </a:br>
            <a:r>
              <a:rPr lang="en">
                <a:latin typeface="Courier New"/>
                <a:ea typeface="Courier New"/>
                <a:cs typeface="Courier New"/>
                <a:sym typeface="Courier New"/>
              </a:rPr>
              <a:t>	</a:t>
            </a:r>
            <a:r>
              <a:rPr lang="en" b="1">
                <a:solidFill>
                  <a:srgbClr val="F6B26B"/>
                </a:solidFill>
                <a:latin typeface="Courier New"/>
                <a:ea typeface="Courier New"/>
                <a:cs typeface="Courier New"/>
                <a:sym typeface="Courier New"/>
              </a:rPr>
              <a:t>a_protected_</a:t>
            </a:r>
            <a:r>
              <a:rPr lang="en">
                <a:latin typeface="Courier New"/>
                <a:ea typeface="Courier New"/>
                <a:cs typeface="Courier New"/>
                <a:sym typeface="Courier New"/>
              </a:rPr>
              <a:t>;</a:t>
            </a:r>
            <a:br>
              <a:rPr lang="en">
                <a:latin typeface="Courier New"/>
                <a:ea typeface="Courier New"/>
                <a:cs typeface="Courier New"/>
                <a:sym typeface="Courier New"/>
              </a:rPr>
            </a:br>
            <a:r>
              <a:rPr lang="en">
                <a:latin typeface="Courier New"/>
                <a:ea typeface="Courier New"/>
                <a:cs typeface="Courier New"/>
                <a:sym typeface="Courier New"/>
              </a:rPr>
              <a:t>};</a:t>
            </a:r>
            <a:endParaRPr>
              <a:latin typeface="Courier New"/>
              <a:ea typeface="Courier New"/>
              <a:cs typeface="Courier New"/>
              <a:sym typeface="Courier New"/>
            </a:endParaRPr>
          </a:p>
        </p:txBody>
      </p:sp>
      <p:sp>
        <p:nvSpPr>
          <p:cNvPr id="162" name="Google Shape;162;p27"/>
          <p:cNvSpPr txBox="1">
            <a:spLocks noGrp="1"/>
          </p:cNvSpPr>
          <p:nvPr>
            <p:ph type="body" idx="1"/>
          </p:nvPr>
        </p:nvSpPr>
        <p:spPr>
          <a:xfrm>
            <a:off x="3359700" y="1885550"/>
            <a:ext cx="2881800" cy="2683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Courier New"/>
                <a:ea typeface="Courier New"/>
                <a:cs typeface="Courier New"/>
                <a:sym typeface="Courier New"/>
              </a:rPr>
              <a:t>class B : </a:t>
            </a:r>
            <a:r>
              <a:rPr lang="en" b="1">
                <a:solidFill>
                  <a:srgbClr val="FF0000"/>
                </a:solidFill>
                <a:latin typeface="Courier New"/>
                <a:ea typeface="Courier New"/>
                <a:cs typeface="Courier New"/>
                <a:sym typeface="Courier New"/>
              </a:rPr>
              <a:t>private</a:t>
            </a:r>
            <a:r>
              <a:rPr lang="en">
                <a:latin typeface="Courier New"/>
                <a:ea typeface="Courier New"/>
                <a:cs typeface="Courier New"/>
                <a:sym typeface="Courier New"/>
              </a:rPr>
              <a:t> A {</a:t>
            </a:r>
            <a:br>
              <a:rPr lang="en">
                <a:latin typeface="Courier New"/>
                <a:ea typeface="Courier New"/>
                <a:cs typeface="Courier New"/>
                <a:sym typeface="Courier New"/>
              </a:rPr>
            </a:br>
            <a:r>
              <a:rPr lang="en">
                <a:latin typeface="Courier New"/>
                <a:ea typeface="Courier New"/>
                <a:cs typeface="Courier New"/>
                <a:sym typeface="Courier New"/>
              </a:rPr>
              <a:t>	</a:t>
            </a:r>
            <a:r>
              <a:rPr lang="en" b="1">
                <a:solidFill>
                  <a:srgbClr val="6D9EEB"/>
                </a:solidFill>
                <a:latin typeface="Courier New"/>
                <a:ea typeface="Courier New"/>
                <a:cs typeface="Courier New"/>
                <a:sym typeface="Courier New"/>
              </a:rPr>
              <a:t>a_public_</a:t>
            </a:r>
            <a:r>
              <a:rPr lang="en" b="1">
                <a:latin typeface="Courier New"/>
                <a:ea typeface="Courier New"/>
                <a:cs typeface="Courier New"/>
                <a:sym typeface="Courier New"/>
              </a:rPr>
              <a:t>;</a:t>
            </a:r>
            <a:endParaRPr b="1">
              <a:latin typeface="Courier New"/>
              <a:ea typeface="Courier New"/>
              <a:cs typeface="Courier New"/>
              <a:sym typeface="Courier New"/>
            </a:endParaRPr>
          </a:p>
          <a:p>
            <a:pPr marL="0" lvl="0" indent="457200" algn="l" rtl="0">
              <a:spcBef>
                <a:spcPts val="1200"/>
              </a:spcBef>
              <a:spcAft>
                <a:spcPts val="0"/>
              </a:spcAft>
              <a:buNone/>
            </a:pPr>
            <a:r>
              <a:rPr lang="en" b="1" strike="sngStrike">
                <a:solidFill>
                  <a:srgbClr val="6FA8DC"/>
                </a:solidFill>
                <a:latin typeface="Courier New"/>
                <a:ea typeface="Courier New"/>
                <a:cs typeface="Courier New"/>
                <a:sym typeface="Courier New"/>
              </a:rPr>
              <a:t>a_private_</a:t>
            </a:r>
            <a:endParaRPr b="1" strike="sngStrike">
              <a:solidFill>
                <a:srgbClr val="6FA8DC"/>
              </a:solidFill>
              <a:latin typeface="Courier New"/>
              <a:ea typeface="Courier New"/>
              <a:cs typeface="Courier New"/>
              <a:sym typeface="Courier New"/>
            </a:endParaRPr>
          </a:p>
          <a:p>
            <a:pPr marL="0" lvl="0" indent="457200" algn="l" rtl="0">
              <a:spcBef>
                <a:spcPts val="1200"/>
              </a:spcBef>
              <a:spcAft>
                <a:spcPts val="1200"/>
              </a:spcAft>
              <a:buNone/>
            </a:pPr>
            <a:r>
              <a:rPr lang="en" b="1">
                <a:solidFill>
                  <a:srgbClr val="6D9EEB"/>
                </a:solidFill>
                <a:latin typeface="Courier New"/>
                <a:ea typeface="Courier New"/>
                <a:cs typeface="Courier New"/>
                <a:sym typeface="Courier New"/>
              </a:rPr>
              <a:t>a_protected_</a:t>
            </a:r>
            <a:br>
              <a:rPr lang="en">
                <a:latin typeface="Courier New"/>
                <a:ea typeface="Courier New"/>
                <a:cs typeface="Courier New"/>
                <a:sym typeface="Courier New"/>
              </a:rPr>
            </a:br>
            <a:r>
              <a:rPr lang="en">
                <a:latin typeface="Courier New"/>
                <a:ea typeface="Courier New"/>
                <a:cs typeface="Courier New"/>
                <a:sym typeface="Courier New"/>
              </a:rPr>
              <a:t>};</a:t>
            </a:r>
            <a:endParaRPr>
              <a:latin typeface="Courier New"/>
              <a:ea typeface="Courier New"/>
              <a:cs typeface="Courier New"/>
              <a:sym typeface="Courier New"/>
            </a:endParaRPr>
          </a:p>
        </p:txBody>
      </p:sp>
      <p:cxnSp>
        <p:nvCxnSpPr>
          <p:cNvPr id="163" name="Google Shape;163;p27"/>
          <p:cNvCxnSpPr>
            <a:stCxn id="161" idx="3"/>
            <a:endCxn id="162" idx="1"/>
          </p:cNvCxnSpPr>
          <p:nvPr/>
        </p:nvCxnSpPr>
        <p:spPr>
          <a:xfrm>
            <a:off x="2947800" y="3227150"/>
            <a:ext cx="411900" cy="0"/>
          </a:xfrm>
          <a:prstGeom prst="straightConnector1">
            <a:avLst/>
          </a:prstGeom>
          <a:noFill/>
          <a:ln w="9525" cap="flat" cmpd="sng">
            <a:solidFill>
              <a:schemeClr val="dk2"/>
            </a:solidFill>
            <a:prstDash val="solid"/>
            <a:round/>
            <a:headEnd type="none" w="med" len="med"/>
            <a:tailEnd type="triangle" w="med" len="med"/>
          </a:ln>
        </p:spPr>
      </p:cxnSp>
      <p:sp>
        <p:nvSpPr>
          <p:cNvPr id="164" name="Google Shape;164;p27"/>
          <p:cNvSpPr txBox="1">
            <a:spLocks noGrp="1"/>
          </p:cNvSpPr>
          <p:nvPr>
            <p:ph type="body" idx="1"/>
          </p:nvPr>
        </p:nvSpPr>
        <p:spPr>
          <a:xfrm>
            <a:off x="6331500" y="1885550"/>
            <a:ext cx="2636100" cy="2683200"/>
          </a:xfrm>
          <a:prstGeom prst="rect">
            <a:avLst/>
          </a:prstGeom>
          <a:ln>
            <a:noFill/>
          </a:ln>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latin typeface="Courier New"/>
                <a:ea typeface="Courier New"/>
                <a:cs typeface="Courier New"/>
                <a:sym typeface="Courier New"/>
              </a:rPr>
              <a:t>int main() {</a:t>
            </a:r>
            <a:br>
              <a:rPr lang="en">
                <a:latin typeface="Courier New"/>
                <a:ea typeface="Courier New"/>
                <a:cs typeface="Courier New"/>
                <a:sym typeface="Courier New"/>
              </a:rPr>
            </a:br>
            <a:r>
              <a:rPr lang="en">
                <a:latin typeface="Courier New"/>
                <a:ea typeface="Courier New"/>
                <a:cs typeface="Courier New"/>
                <a:sym typeface="Courier New"/>
              </a:rPr>
              <a:t>	B b;</a:t>
            </a:r>
            <a:endParaRPr>
              <a:latin typeface="Courier New"/>
              <a:ea typeface="Courier New"/>
              <a:cs typeface="Courier New"/>
              <a:sym typeface="Courier New"/>
            </a:endParaRPr>
          </a:p>
          <a:p>
            <a:pPr marL="0" lvl="0" indent="457200" algn="l" rtl="0">
              <a:spcBef>
                <a:spcPts val="1200"/>
              </a:spcBef>
              <a:spcAft>
                <a:spcPts val="0"/>
              </a:spcAft>
              <a:buNone/>
            </a:pPr>
            <a:r>
              <a:rPr lang="en" b="1" strike="sngStrike">
                <a:latin typeface="Courier New"/>
                <a:ea typeface="Courier New"/>
                <a:cs typeface="Courier New"/>
                <a:sym typeface="Courier New"/>
              </a:rPr>
              <a:t>b.</a:t>
            </a:r>
            <a:r>
              <a:rPr lang="en" b="1" strike="sngStrike">
                <a:solidFill>
                  <a:srgbClr val="6D9EEB"/>
                </a:solidFill>
                <a:latin typeface="Courier New"/>
                <a:ea typeface="Courier New"/>
                <a:cs typeface="Courier New"/>
                <a:sym typeface="Courier New"/>
              </a:rPr>
              <a:t>a_public_</a:t>
            </a:r>
            <a:r>
              <a:rPr lang="en" b="1" strike="sngStrike">
                <a:latin typeface="Courier New"/>
                <a:ea typeface="Courier New"/>
                <a:cs typeface="Courier New"/>
                <a:sym typeface="Courier New"/>
              </a:rPr>
              <a:t>;</a:t>
            </a:r>
            <a:endParaRPr b="1" strike="sngStrike">
              <a:latin typeface="Courier New"/>
              <a:ea typeface="Courier New"/>
              <a:cs typeface="Courier New"/>
              <a:sym typeface="Courier New"/>
            </a:endParaRPr>
          </a:p>
          <a:p>
            <a:pPr marL="0" lvl="0" indent="457200" algn="l" rtl="0">
              <a:spcBef>
                <a:spcPts val="1200"/>
              </a:spcBef>
              <a:spcAft>
                <a:spcPts val="0"/>
              </a:spcAft>
              <a:buNone/>
            </a:pPr>
            <a:r>
              <a:rPr lang="en" b="1" strike="sngStrike">
                <a:latin typeface="Courier New"/>
                <a:ea typeface="Courier New"/>
                <a:cs typeface="Courier New"/>
                <a:sym typeface="Courier New"/>
              </a:rPr>
              <a:t>b.</a:t>
            </a:r>
            <a:r>
              <a:rPr lang="en" b="1" strike="sngStrike">
                <a:solidFill>
                  <a:srgbClr val="6D9EEB"/>
                </a:solidFill>
                <a:latin typeface="Courier New"/>
                <a:ea typeface="Courier New"/>
                <a:cs typeface="Courier New"/>
                <a:sym typeface="Courier New"/>
              </a:rPr>
              <a:t>a_private_</a:t>
            </a:r>
            <a:r>
              <a:rPr lang="en" b="1" strike="sngStrike">
                <a:latin typeface="Courier New"/>
                <a:ea typeface="Courier New"/>
                <a:cs typeface="Courier New"/>
                <a:sym typeface="Courier New"/>
              </a:rPr>
              <a:t>;</a:t>
            </a:r>
            <a:endParaRPr b="1" strike="sngStrike">
              <a:latin typeface="Courier New"/>
              <a:ea typeface="Courier New"/>
              <a:cs typeface="Courier New"/>
              <a:sym typeface="Courier New"/>
            </a:endParaRPr>
          </a:p>
          <a:p>
            <a:pPr marL="0" lvl="0" indent="457200" algn="l" rtl="0">
              <a:spcBef>
                <a:spcPts val="1200"/>
              </a:spcBef>
              <a:spcAft>
                <a:spcPts val="0"/>
              </a:spcAft>
              <a:buNone/>
            </a:pPr>
            <a:r>
              <a:rPr lang="en" b="1" strike="sngStrike">
                <a:latin typeface="Courier New"/>
                <a:ea typeface="Courier New"/>
                <a:cs typeface="Courier New"/>
                <a:sym typeface="Courier New"/>
              </a:rPr>
              <a:t>b.</a:t>
            </a:r>
            <a:r>
              <a:rPr lang="en" b="1" strike="sngStrike">
                <a:solidFill>
                  <a:srgbClr val="6D9EEB"/>
                </a:solidFill>
                <a:latin typeface="Courier New"/>
                <a:ea typeface="Courier New"/>
                <a:cs typeface="Courier New"/>
                <a:sym typeface="Courier New"/>
              </a:rPr>
              <a:t>a_protected_</a:t>
            </a:r>
            <a:r>
              <a:rPr lang="en" b="1" strike="sngStrike">
                <a:latin typeface="Courier New"/>
                <a:ea typeface="Courier New"/>
                <a:cs typeface="Courier New"/>
                <a:sym typeface="Courier New"/>
              </a:rPr>
              <a:t>;</a:t>
            </a:r>
            <a:endParaRPr>
              <a:latin typeface="Courier New"/>
              <a:ea typeface="Courier New"/>
              <a:cs typeface="Courier New"/>
              <a:sym typeface="Courier New"/>
            </a:endParaRPr>
          </a:p>
          <a:p>
            <a:pPr marL="0" lvl="0" indent="457200" algn="l" rtl="0">
              <a:spcBef>
                <a:spcPts val="1200"/>
              </a:spcBef>
              <a:spcAft>
                <a:spcPts val="1200"/>
              </a:spcAft>
              <a:buNone/>
            </a:pPr>
            <a:r>
              <a:rPr lang="en">
                <a:latin typeface="Courier New"/>
                <a:ea typeface="Courier New"/>
                <a:cs typeface="Courier New"/>
                <a:sym typeface="Courier New"/>
              </a:rPr>
              <a:t>return 0;</a:t>
            </a:r>
            <a:br>
              <a:rPr lang="en">
                <a:latin typeface="Courier New"/>
                <a:ea typeface="Courier New"/>
                <a:cs typeface="Courier New"/>
                <a:sym typeface="Courier New"/>
              </a:rPr>
            </a:br>
            <a:r>
              <a:rPr lang="en">
                <a:latin typeface="Courier New"/>
                <a:ea typeface="Courier New"/>
                <a:cs typeface="Courier New"/>
                <a:sym typeface="Courier New"/>
              </a:rPr>
              <a:t>}</a:t>
            </a:r>
            <a:endParaRPr>
              <a:latin typeface="Courier New"/>
              <a:ea typeface="Courier New"/>
              <a:cs typeface="Courier New"/>
              <a:sym typeface="Courier New"/>
            </a:endParaRPr>
          </a:p>
        </p:txBody>
      </p:sp>
      <p:cxnSp>
        <p:nvCxnSpPr>
          <p:cNvPr id="165" name="Google Shape;165;p27"/>
          <p:cNvCxnSpPr/>
          <p:nvPr/>
        </p:nvCxnSpPr>
        <p:spPr>
          <a:xfrm flipH="1">
            <a:off x="5012100" y="1145650"/>
            <a:ext cx="942900" cy="1455900"/>
          </a:xfrm>
          <a:prstGeom prst="straightConnector1">
            <a:avLst/>
          </a:prstGeom>
          <a:noFill/>
          <a:ln w="9525" cap="flat" cmpd="sng">
            <a:solidFill>
              <a:schemeClr val="dk2"/>
            </a:solidFill>
            <a:prstDash val="solid"/>
            <a:round/>
            <a:headEnd type="none" w="med" len="med"/>
            <a:tailEnd type="triangle" w="med" len="med"/>
          </a:ln>
        </p:spPr>
      </p:cxnSp>
      <p:cxnSp>
        <p:nvCxnSpPr>
          <p:cNvPr id="166" name="Google Shape;166;p27"/>
          <p:cNvCxnSpPr/>
          <p:nvPr/>
        </p:nvCxnSpPr>
        <p:spPr>
          <a:xfrm flipH="1">
            <a:off x="5358400" y="1193375"/>
            <a:ext cx="632400" cy="2339100"/>
          </a:xfrm>
          <a:prstGeom prst="straightConnector1">
            <a:avLst/>
          </a:prstGeom>
          <a:noFill/>
          <a:ln w="9525" cap="flat" cmpd="sng">
            <a:solidFill>
              <a:schemeClr val="dk2"/>
            </a:solidFill>
            <a:prstDash val="solid"/>
            <a:round/>
            <a:headEnd type="none" w="med" len="med"/>
            <a:tailEnd type="triangle" w="med" len="med"/>
          </a:ln>
        </p:spPr>
      </p:cxnSp>
      <p:sp>
        <p:nvSpPr>
          <p:cNvPr id="167" name="Google Shape;167;p27"/>
          <p:cNvSpPr txBox="1"/>
          <p:nvPr/>
        </p:nvSpPr>
        <p:spPr>
          <a:xfrm>
            <a:off x="5692450" y="461700"/>
            <a:ext cx="34728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FF0000"/>
                </a:solidFill>
              </a:rPr>
              <a:t>Accessible, but behave like a private members of class B</a:t>
            </a:r>
            <a:endParaRPr sz="180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Different kinds of Inheritance</a:t>
            </a:r>
            <a:endParaRPr/>
          </a:p>
        </p:txBody>
      </p:sp>
      <p:sp>
        <p:nvSpPr>
          <p:cNvPr id="173" name="Google Shape;173;p28"/>
          <p:cNvSpPr txBox="1">
            <a:spLocks noGrp="1"/>
          </p:cNvSpPr>
          <p:nvPr>
            <p:ph type="body" idx="1"/>
          </p:nvPr>
        </p:nvSpPr>
        <p:spPr>
          <a:xfrm>
            <a:off x="311700" y="1885550"/>
            <a:ext cx="2636100" cy="2683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a:latin typeface="Courier New"/>
                <a:ea typeface="Courier New"/>
                <a:cs typeface="Courier New"/>
                <a:sym typeface="Courier New"/>
              </a:rPr>
              <a:t>class A {</a:t>
            </a:r>
            <a:br>
              <a:rPr lang="en">
                <a:latin typeface="Courier New"/>
                <a:ea typeface="Courier New"/>
                <a:cs typeface="Courier New"/>
                <a:sym typeface="Courier New"/>
              </a:rPr>
            </a:br>
            <a:r>
              <a:rPr lang="en">
                <a:latin typeface="Courier New"/>
                <a:ea typeface="Courier New"/>
                <a:cs typeface="Courier New"/>
                <a:sym typeface="Courier New"/>
              </a:rPr>
              <a:t>public:</a:t>
            </a:r>
            <a:br>
              <a:rPr lang="en">
                <a:latin typeface="Courier New"/>
                <a:ea typeface="Courier New"/>
                <a:cs typeface="Courier New"/>
                <a:sym typeface="Courier New"/>
              </a:rPr>
            </a:br>
            <a:r>
              <a:rPr lang="en">
                <a:latin typeface="Courier New"/>
                <a:ea typeface="Courier New"/>
                <a:cs typeface="Courier New"/>
                <a:sym typeface="Courier New"/>
              </a:rPr>
              <a:t>	</a:t>
            </a:r>
            <a:r>
              <a:rPr lang="en" b="1">
                <a:solidFill>
                  <a:srgbClr val="93C47D"/>
                </a:solidFill>
                <a:latin typeface="Courier New"/>
                <a:ea typeface="Courier New"/>
                <a:cs typeface="Courier New"/>
                <a:sym typeface="Courier New"/>
              </a:rPr>
              <a:t>a_public_</a:t>
            </a:r>
            <a:r>
              <a:rPr lang="en">
                <a:latin typeface="Courier New"/>
                <a:ea typeface="Courier New"/>
                <a:cs typeface="Courier New"/>
                <a:sym typeface="Courier New"/>
              </a:rPr>
              <a:t>;</a:t>
            </a:r>
            <a:endParaRPr>
              <a:latin typeface="Courier New"/>
              <a:ea typeface="Courier New"/>
              <a:cs typeface="Courier New"/>
              <a:sym typeface="Courier New"/>
            </a:endParaRPr>
          </a:p>
          <a:p>
            <a:pPr marL="0" lvl="0" indent="0" algn="l" rtl="0">
              <a:spcBef>
                <a:spcPts val="1200"/>
              </a:spcBef>
              <a:spcAft>
                <a:spcPts val="0"/>
              </a:spcAft>
              <a:buNone/>
            </a:pPr>
            <a:r>
              <a:rPr lang="en">
                <a:latin typeface="Courier New"/>
                <a:ea typeface="Courier New"/>
                <a:cs typeface="Courier New"/>
                <a:sym typeface="Courier New"/>
              </a:rPr>
              <a:t>private:</a:t>
            </a:r>
            <a:br>
              <a:rPr lang="en">
                <a:latin typeface="Courier New"/>
                <a:ea typeface="Courier New"/>
                <a:cs typeface="Courier New"/>
                <a:sym typeface="Courier New"/>
              </a:rPr>
            </a:br>
            <a:r>
              <a:rPr lang="en">
                <a:latin typeface="Courier New"/>
                <a:ea typeface="Courier New"/>
                <a:cs typeface="Courier New"/>
                <a:sym typeface="Courier New"/>
              </a:rPr>
              <a:t>	</a:t>
            </a:r>
            <a:r>
              <a:rPr lang="en" b="1">
                <a:solidFill>
                  <a:srgbClr val="6D9EEB"/>
                </a:solidFill>
                <a:latin typeface="Courier New"/>
                <a:ea typeface="Courier New"/>
                <a:cs typeface="Courier New"/>
                <a:sym typeface="Courier New"/>
              </a:rPr>
              <a:t>a_private_</a:t>
            </a:r>
            <a:r>
              <a:rPr lang="en">
                <a:latin typeface="Courier New"/>
                <a:ea typeface="Courier New"/>
                <a:cs typeface="Courier New"/>
                <a:sym typeface="Courier New"/>
              </a:rPr>
              <a:t>;</a:t>
            </a:r>
            <a:endParaRPr>
              <a:latin typeface="Courier New"/>
              <a:ea typeface="Courier New"/>
              <a:cs typeface="Courier New"/>
              <a:sym typeface="Courier New"/>
            </a:endParaRPr>
          </a:p>
          <a:p>
            <a:pPr marL="0" lvl="0" indent="0" algn="l" rtl="0">
              <a:spcBef>
                <a:spcPts val="1200"/>
              </a:spcBef>
              <a:spcAft>
                <a:spcPts val="1200"/>
              </a:spcAft>
              <a:buNone/>
            </a:pPr>
            <a:r>
              <a:rPr lang="en">
                <a:latin typeface="Courier New"/>
                <a:ea typeface="Courier New"/>
                <a:cs typeface="Courier New"/>
                <a:sym typeface="Courier New"/>
              </a:rPr>
              <a:t>protected:</a:t>
            </a:r>
            <a:br>
              <a:rPr lang="en">
                <a:latin typeface="Courier New"/>
                <a:ea typeface="Courier New"/>
                <a:cs typeface="Courier New"/>
                <a:sym typeface="Courier New"/>
              </a:rPr>
            </a:br>
            <a:r>
              <a:rPr lang="en">
                <a:latin typeface="Courier New"/>
                <a:ea typeface="Courier New"/>
                <a:cs typeface="Courier New"/>
                <a:sym typeface="Courier New"/>
              </a:rPr>
              <a:t>	</a:t>
            </a:r>
            <a:r>
              <a:rPr lang="en" b="1">
                <a:solidFill>
                  <a:srgbClr val="F6B26B"/>
                </a:solidFill>
                <a:latin typeface="Courier New"/>
                <a:ea typeface="Courier New"/>
                <a:cs typeface="Courier New"/>
                <a:sym typeface="Courier New"/>
              </a:rPr>
              <a:t>a_protected_</a:t>
            </a:r>
            <a:r>
              <a:rPr lang="en">
                <a:latin typeface="Courier New"/>
                <a:ea typeface="Courier New"/>
                <a:cs typeface="Courier New"/>
                <a:sym typeface="Courier New"/>
              </a:rPr>
              <a:t>;</a:t>
            </a:r>
            <a:br>
              <a:rPr lang="en">
                <a:latin typeface="Courier New"/>
                <a:ea typeface="Courier New"/>
                <a:cs typeface="Courier New"/>
                <a:sym typeface="Courier New"/>
              </a:rPr>
            </a:br>
            <a:r>
              <a:rPr lang="en">
                <a:latin typeface="Courier New"/>
                <a:ea typeface="Courier New"/>
                <a:cs typeface="Courier New"/>
                <a:sym typeface="Courier New"/>
              </a:rPr>
              <a:t>};</a:t>
            </a:r>
            <a:endParaRPr>
              <a:latin typeface="Courier New"/>
              <a:ea typeface="Courier New"/>
              <a:cs typeface="Courier New"/>
              <a:sym typeface="Courier New"/>
            </a:endParaRPr>
          </a:p>
        </p:txBody>
      </p:sp>
      <p:sp>
        <p:nvSpPr>
          <p:cNvPr id="174" name="Google Shape;174;p28"/>
          <p:cNvSpPr txBox="1">
            <a:spLocks noGrp="1"/>
          </p:cNvSpPr>
          <p:nvPr>
            <p:ph type="body" idx="1"/>
          </p:nvPr>
        </p:nvSpPr>
        <p:spPr>
          <a:xfrm>
            <a:off x="3210200" y="1885550"/>
            <a:ext cx="3121200" cy="2683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Courier New"/>
                <a:ea typeface="Courier New"/>
                <a:cs typeface="Courier New"/>
                <a:sym typeface="Courier New"/>
              </a:rPr>
              <a:t>class B : </a:t>
            </a:r>
            <a:r>
              <a:rPr lang="en" b="1">
                <a:solidFill>
                  <a:srgbClr val="FF0000"/>
                </a:solidFill>
                <a:latin typeface="Courier New"/>
                <a:ea typeface="Courier New"/>
                <a:cs typeface="Courier New"/>
                <a:sym typeface="Courier New"/>
              </a:rPr>
              <a:t>protected</a:t>
            </a:r>
            <a:r>
              <a:rPr lang="en">
                <a:latin typeface="Courier New"/>
                <a:ea typeface="Courier New"/>
                <a:cs typeface="Courier New"/>
                <a:sym typeface="Courier New"/>
              </a:rPr>
              <a:t> A {</a:t>
            </a:r>
            <a:br>
              <a:rPr lang="en">
                <a:latin typeface="Courier New"/>
                <a:ea typeface="Courier New"/>
                <a:cs typeface="Courier New"/>
                <a:sym typeface="Courier New"/>
              </a:rPr>
            </a:br>
            <a:r>
              <a:rPr lang="en">
                <a:latin typeface="Courier New"/>
                <a:ea typeface="Courier New"/>
                <a:cs typeface="Courier New"/>
                <a:sym typeface="Courier New"/>
              </a:rPr>
              <a:t>	</a:t>
            </a:r>
            <a:r>
              <a:rPr lang="en" b="1">
                <a:solidFill>
                  <a:srgbClr val="F6B26B"/>
                </a:solidFill>
                <a:latin typeface="Courier New"/>
                <a:ea typeface="Courier New"/>
                <a:cs typeface="Courier New"/>
                <a:sym typeface="Courier New"/>
              </a:rPr>
              <a:t>a_public_</a:t>
            </a:r>
            <a:r>
              <a:rPr lang="en" b="1">
                <a:latin typeface="Courier New"/>
                <a:ea typeface="Courier New"/>
                <a:cs typeface="Courier New"/>
                <a:sym typeface="Courier New"/>
              </a:rPr>
              <a:t>;</a:t>
            </a:r>
            <a:endParaRPr b="1">
              <a:latin typeface="Courier New"/>
              <a:ea typeface="Courier New"/>
              <a:cs typeface="Courier New"/>
              <a:sym typeface="Courier New"/>
            </a:endParaRPr>
          </a:p>
          <a:p>
            <a:pPr marL="0" lvl="0" indent="457200" algn="l" rtl="0">
              <a:spcBef>
                <a:spcPts val="1200"/>
              </a:spcBef>
              <a:spcAft>
                <a:spcPts val="0"/>
              </a:spcAft>
              <a:buNone/>
            </a:pPr>
            <a:r>
              <a:rPr lang="en" b="1" strike="sngStrike">
                <a:solidFill>
                  <a:srgbClr val="6FA8DC"/>
                </a:solidFill>
                <a:latin typeface="Courier New"/>
                <a:ea typeface="Courier New"/>
                <a:cs typeface="Courier New"/>
                <a:sym typeface="Courier New"/>
              </a:rPr>
              <a:t>a_private_</a:t>
            </a:r>
            <a:endParaRPr b="1" strike="sngStrike">
              <a:solidFill>
                <a:srgbClr val="6FA8DC"/>
              </a:solidFill>
              <a:latin typeface="Courier New"/>
              <a:ea typeface="Courier New"/>
              <a:cs typeface="Courier New"/>
              <a:sym typeface="Courier New"/>
            </a:endParaRPr>
          </a:p>
          <a:p>
            <a:pPr marL="0" lvl="0" indent="457200" algn="l" rtl="0">
              <a:spcBef>
                <a:spcPts val="1200"/>
              </a:spcBef>
              <a:spcAft>
                <a:spcPts val="1200"/>
              </a:spcAft>
              <a:buNone/>
            </a:pPr>
            <a:r>
              <a:rPr lang="en" b="1">
                <a:solidFill>
                  <a:srgbClr val="F6B26B"/>
                </a:solidFill>
                <a:latin typeface="Courier New"/>
                <a:ea typeface="Courier New"/>
                <a:cs typeface="Courier New"/>
                <a:sym typeface="Courier New"/>
              </a:rPr>
              <a:t>a_protected_</a:t>
            </a:r>
            <a:br>
              <a:rPr lang="en">
                <a:latin typeface="Courier New"/>
                <a:ea typeface="Courier New"/>
                <a:cs typeface="Courier New"/>
                <a:sym typeface="Courier New"/>
              </a:rPr>
            </a:br>
            <a:r>
              <a:rPr lang="en">
                <a:latin typeface="Courier New"/>
                <a:ea typeface="Courier New"/>
                <a:cs typeface="Courier New"/>
                <a:sym typeface="Courier New"/>
              </a:rPr>
              <a:t>};</a:t>
            </a:r>
            <a:endParaRPr>
              <a:latin typeface="Courier New"/>
              <a:ea typeface="Courier New"/>
              <a:cs typeface="Courier New"/>
              <a:sym typeface="Courier New"/>
            </a:endParaRPr>
          </a:p>
        </p:txBody>
      </p:sp>
      <p:cxnSp>
        <p:nvCxnSpPr>
          <p:cNvPr id="175" name="Google Shape;175;p28"/>
          <p:cNvCxnSpPr>
            <a:stCxn id="173" idx="3"/>
            <a:endCxn id="174" idx="1"/>
          </p:cNvCxnSpPr>
          <p:nvPr/>
        </p:nvCxnSpPr>
        <p:spPr>
          <a:xfrm>
            <a:off x="2947800" y="3227150"/>
            <a:ext cx="262500" cy="0"/>
          </a:xfrm>
          <a:prstGeom prst="straightConnector1">
            <a:avLst/>
          </a:prstGeom>
          <a:noFill/>
          <a:ln w="9525" cap="flat" cmpd="sng">
            <a:solidFill>
              <a:schemeClr val="dk2"/>
            </a:solidFill>
            <a:prstDash val="solid"/>
            <a:round/>
            <a:headEnd type="none" w="med" len="med"/>
            <a:tailEnd type="triangle" w="med" len="med"/>
          </a:ln>
        </p:spPr>
      </p:cxnSp>
      <p:sp>
        <p:nvSpPr>
          <p:cNvPr id="176" name="Google Shape;176;p28"/>
          <p:cNvSpPr txBox="1">
            <a:spLocks noGrp="1"/>
          </p:cNvSpPr>
          <p:nvPr>
            <p:ph type="body" idx="1"/>
          </p:nvPr>
        </p:nvSpPr>
        <p:spPr>
          <a:xfrm>
            <a:off x="6331500" y="1885550"/>
            <a:ext cx="2636100" cy="2683200"/>
          </a:xfrm>
          <a:prstGeom prst="rect">
            <a:avLst/>
          </a:prstGeom>
          <a:ln>
            <a:noFill/>
          </a:ln>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latin typeface="Courier New"/>
                <a:ea typeface="Courier New"/>
                <a:cs typeface="Courier New"/>
                <a:sym typeface="Courier New"/>
              </a:rPr>
              <a:t>int main() {</a:t>
            </a:r>
            <a:br>
              <a:rPr lang="en">
                <a:latin typeface="Courier New"/>
                <a:ea typeface="Courier New"/>
                <a:cs typeface="Courier New"/>
                <a:sym typeface="Courier New"/>
              </a:rPr>
            </a:br>
            <a:r>
              <a:rPr lang="en">
                <a:latin typeface="Courier New"/>
                <a:ea typeface="Courier New"/>
                <a:cs typeface="Courier New"/>
                <a:sym typeface="Courier New"/>
              </a:rPr>
              <a:t>	B b;</a:t>
            </a:r>
            <a:endParaRPr>
              <a:latin typeface="Courier New"/>
              <a:ea typeface="Courier New"/>
              <a:cs typeface="Courier New"/>
              <a:sym typeface="Courier New"/>
            </a:endParaRPr>
          </a:p>
          <a:p>
            <a:pPr marL="0" lvl="0" indent="457200" algn="l" rtl="0">
              <a:spcBef>
                <a:spcPts val="1200"/>
              </a:spcBef>
              <a:spcAft>
                <a:spcPts val="0"/>
              </a:spcAft>
              <a:buNone/>
            </a:pPr>
            <a:r>
              <a:rPr lang="en" b="1" strike="sngStrike">
                <a:latin typeface="Courier New"/>
                <a:ea typeface="Courier New"/>
                <a:cs typeface="Courier New"/>
                <a:sym typeface="Courier New"/>
              </a:rPr>
              <a:t>b.</a:t>
            </a:r>
            <a:r>
              <a:rPr lang="en" b="1" strike="sngStrike">
                <a:solidFill>
                  <a:srgbClr val="F6B26B"/>
                </a:solidFill>
                <a:latin typeface="Courier New"/>
                <a:ea typeface="Courier New"/>
                <a:cs typeface="Courier New"/>
                <a:sym typeface="Courier New"/>
              </a:rPr>
              <a:t>a_public_</a:t>
            </a:r>
            <a:r>
              <a:rPr lang="en" b="1" strike="sngStrike">
                <a:latin typeface="Courier New"/>
                <a:ea typeface="Courier New"/>
                <a:cs typeface="Courier New"/>
                <a:sym typeface="Courier New"/>
              </a:rPr>
              <a:t>;</a:t>
            </a:r>
            <a:endParaRPr b="1" strike="sngStrike">
              <a:latin typeface="Courier New"/>
              <a:ea typeface="Courier New"/>
              <a:cs typeface="Courier New"/>
              <a:sym typeface="Courier New"/>
            </a:endParaRPr>
          </a:p>
          <a:p>
            <a:pPr marL="0" lvl="0" indent="457200" algn="l" rtl="0">
              <a:spcBef>
                <a:spcPts val="1200"/>
              </a:spcBef>
              <a:spcAft>
                <a:spcPts val="0"/>
              </a:spcAft>
              <a:buNone/>
            </a:pPr>
            <a:r>
              <a:rPr lang="en" b="1" strike="sngStrike">
                <a:latin typeface="Courier New"/>
                <a:ea typeface="Courier New"/>
                <a:cs typeface="Courier New"/>
                <a:sym typeface="Courier New"/>
              </a:rPr>
              <a:t>b.</a:t>
            </a:r>
            <a:r>
              <a:rPr lang="en" b="1" strike="sngStrike">
                <a:solidFill>
                  <a:srgbClr val="6D9EEB"/>
                </a:solidFill>
                <a:latin typeface="Courier New"/>
                <a:ea typeface="Courier New"/>
                <a:cs typeface="Courier New"/>
                <a:sym typeface="Courier New"/>
              </a:rPr>
              <a:t>a_private_</a:t>
            </a:r>
            <a:r>
              <a:rPr lang="en" b="1" strike="sngStrike">
                <a:latin typeface="Courier New"/>
                <a:ea typeface="Courier New"/>
                <a:cs typeface="Courier New"/>
                <a:sym typeface="Courier New"/>
              </a:rPr>
              <a:t>;</a:t>
            </a:r>
            <a:endParaRPr b="1" strike="sngStrike">
              <a:latin typeface="Courier New"/>
              <a:ea typeface="Courier New"/>
              <a:cs typeface="Courier New"/>
              <a:sym typeface="Courier New"/>
            </a:endParaRPr>
          </a:p>
          <a:p>
            <a:pPr marL="0" lvl="0" indent="457200" algn="l" rtl="0">
              <a:spcBef>
                <a:spcPts val="1200"/>
              </a:spcBef>
              <a:spcAft>
                <a:spcPts val="0"/>
              </a:spcAft>
              <a:buNone/>
            </a:pPr>
            <a:r>
              <a:rPr lang="en" b="1" strike="sngStrike">
                <a:latin typeface="Courier New"/>
                <a:ea typeface="Courier New"/>
                <a:cs typeface="Courier New"/>
                <a:sym typeface="Courier New"/>
              </a:rPr>
              <a:t>b.</a:t>
            </a:r>
            <a:r>
              <a:rPr lang="en" b="1" strike="sngStrike">
                <a:solidFill>
                  <a:srgbClr val="F6B26B"/>
                </a:solidFill>
                <a:latin typeface="Courier New"/>
                <a:ea typeface="Courier New"/>
                <a:cs typeface="Courier New"/>
                <a:sym typeface="Courier New"/>
              </a:rPr>
              <a:t>a_protected_</a:t>
            </a:r>
            <a:r>
              <a:rPr lang="en" b="1" strike="sngStrike">
                <a:latin typeface="Courier New"/>
                <a:ea typeface="Courier New"/>
                <a:cs typeface="Courier New"/>
                <a:sym typeface="Courier New"/>
              </a:rPr>
              <a:t>;</a:t>
            </a:r>
            <a:endParaRPr>
              <a:latin typeface="Courier New"/>
              <a:ea typeface="Courier New"/>
              <a:cs typeface="Courier New"/>
              <a:sym typeface="Courier New"/>
            </a:endParaRPr>
          </a:p>
          <a:p>
            <a:pPr marL="0" lvl="0" indent="457200" algn="l" rtl="0">
              <a:spcBef>
                <a:spcPts val="1200"/>
              </a:spcBef>
              <a:spcAft>
                <a:spcPts val="1200"/>
              </a:spcAft>
              <a:buNone/>
            </a:pPr>
            <a:r>
              <a:rPr lang="en">
                <a:latin typeface="Courier New"/>
                <a:ea typeface="Courier New"/>
                <a:cs typeface="Courier New"/>
                <a:sym typeface="Courier New"/>
              </a:rPr>
              <a:t>return 0;</a:t>
            </a:r>
            <a:br>
              <a:rPr lang="en">
                <a:latin typeface="Courier New"/>
                <a:ea typeface="Courier New"/>
                <a:cs typeface="Courier New"/>
                <a:sym typeface="Courier New"/>
              </a:rPr>
            </a:br>
            <a:r>
              <a:rPr lang="en">
                <a:latin typeface="Courier New"/>
                <a:ea typeface="Courier New"/>
                <a:cs typeface="Courier New"/>
                <a:sym typeface="Courier New"/>
              </a:rPr>
              <a:t>}</a:t>
            </a:r>
            <a:endParaRPr>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Different kinds of Inheritance</a:t>
            </a:r>
            <a:endParaRPr/>
          </a:p>
        </p:txBody>
      </p:sp>
      <p:sp>
        <p:nvSpPr>
          <p:cNvPr id="182" name="Google Shape;182;p29"/>
          <p:cNvSpPr txBox="1">
            <a:spLocks noGrp="1"/>
          </p:cNvSpPr>
          <p:nvPr>
            <p:ph type="body" idx="1"/>
          </p:nvPr>
        </p:nvSpPr>
        <p:spPr>
          <a:xfrm>
            <a:off x="311700" y="1885550"/>
            <a:ext cx="2636100" cy="2683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a:latin typeface="Courier New"/>
                <a:ea typeface="Courier New"/>
                <a:cs typeface="Courier New"/>
                <a:sym typeface="Courier New"/>
              </a:rPr>
              <a:t>class A {</a:t>
            </a:r>
            <a:br>
              <a:rPr lang="en">
                <a:latin typeface="Courier New"/>
                <a:ea typeface="Courier New"/>
                <a:cs typeface="Courier New"/>
                <a:sym typeface="Courier New"/>
              </a:rPr>
            </a:br>
            <a:r>
              <a:rPr lang="en">
                <a:latin typeface="Courier New"/>
                <a:ea typeface="Courier New"/>
                <a:cs typeface="Courier New"/>
                <a:sym typeface="Courier New"/>
              </a:rPr>
              <a:t>public:</a:t>
            </a:r>
            <a:br>
              <a:rPr lang="en">
                <a:latin typeface="Courier New"/>
                <a:ea typeface="Courier New"/>
                <a:cs typeface="Courier New"/>
                <a:sym typeface="Courier New"/>
              </a:rPr>
            </a:br>
            <a:r>
              <a:rPr lang="en">
                <a:latin typeface="Courier New"/>
                <a:ea typeface="Courier New"/>
                <a:cs typeface="Courier New"/>
                <a:sym typeface="Courier New"/>
              </a:rPr>
              <a:t>	</a:t>
            </a:r>
            <a:r>
              <a:rPr lang="en" b="1">
                <a:solidFill>
                  <a:srgbClr val="93C47D"/>
                </a:solidFill>
                <a:latin typeface="Courier New"/>
                <a:ea typeface="Courier New"/>
                <a:cs typeface="Courier New"/>
                <a:sym typeface="Courier New"/>
              </a:rPr>
              <a:t>a_public_</a:t>
            </a:r>
            <a:r>
              <a:rPr lang="en">
                <a:latin typeface="Courier New"/>
                <a:ea typeface="Courier New"/>
                <a:cs typeface="Courier New"/>
                <a:sym typeface="Courier New"/>
              </a:rPr>
              <a:t>;</a:t>
            </a:r>
            <a:endParaRPr>
              <a:latin typeface="Courier New"/>
              <a:ea typeface="Courier New"/>
              <a:cs typeface="Courier New"/>
              <a:sym typeface="Courier New"/>
            </a:endParaRPr>
          </a:p>
          <a:p>
            <a:pPr marL="0" lvl="0" indent="0" algn="l" rtl="0">
              <a:spcBef>
                <a:spcPts val="1200"/>
              </a:spcBef>
              <a:spcAft>
                <a:spcPts val="0"/>
              </a:spcAft>
              <a:buNone/>
            </a:pPr>
            <a:r>
              <a:rPr lang="en">
                <a:latin typeface="Courier New"/>
                <a:ea typeface="Courier New"/>
                <a:cs typeface="Courier New"/>
                <a:sym typeface="Courier New"/>
              </a:rPr>
              <a:t>private:</a:t>
            </a:r>
            <a:br>
              <a:rPr lang="en">
                <a:latin typeface="Courier New"/>
                <a:ea typeface="Courier New"/>
                <a:cs typeface="Courier New"/>
                <a:sym typeface="Courier New"/>
              </a:rPr>
            </a:br>
            <a:r>
              <a:rPr lang="en">
                <a:latin typeface="Courier New"/>
                <a:ea typeface="Courier New"/>
                <a:cs typeface="Courier New"/>
                <a:sym typeface="Courier New"/>
              </a:rPr>
              <a:t>	</a:t>
            </a:r>
            <a:r>
              <a:rPr lang="en" b="1">
                <a:solidFill>
                  <a:srgbClr val="6D9EEB"/>
                </a:solidFill>
                <a:latin typeface="Courier New"/>
                <a:ea typeface="Courier New"/>
                <a:cs typeface="Courier New"/>
                <a:sym typeface="Courier New"/>
              </a:rPr>
              <a:t>a_private_</a:t>
            </a:r>
            <a:r>
              <a:rPr lang="en">
                <a:latin typeface="Courier New"/>
                <a:ea typeface="Courier New"/>
                <a:cs typeface="Courier New"/>
                <a:sym typeface="Courier New"/>
              </a:rPr>
              <a:t>;</a:t>
            </a:r>
            <a:endParaRPr>
              <a:latin typeface="Courier New"/>
              <a:ea typeface="Courier New"/>
              <a:cs typeface="Courier New"/>
              <a:sym typeface="Courier New"/>
            </a:endParaRPr>
          </a:p>
          <a:p>
            <a:pPr marL="0" lvl="0" indent="0" algn="l" rtl="0">
              <a:spcBef>
                <a:spcPts val="1200"/>
              </a:spcBef>
              <a:spcAft>
                <a:spcPts val="1200"/>
              </a:spcAft>
              <a:buNone/>
            </a:pPr>
            <a:r>
              <a:rPr lang="en">
                <a:latin typeface="Courier New"/>
                <a:ea typeface="Courier New"/>
                <a:cs typeface="Courier New"/>
                <a:sym typeface="Courier New"/>
              </a:rPr>
              <a:t>protected:</a:t>
            </a:r>
            <a:br>
              <a:rPr lang="en">
                <a:latin typeface="Courier New"/>
                <a:ea typeface="Courier New"/>
                <a:cs typeface="Courier New"/>
                <a:sym typeface="Courier New"/>
              </a:rPr>
            </a:br>
            <a:r>
              <a:rPr lang="en">
                <a:latin typeface="Courier New"/>
                <a:ea typeface="Courier New"/>
                <a:cs typeface="Courier New"/>
                <a:sym typeface="Courier New"/>
              </a:rPr>
              <a:t>	</a:t>
            </a:r>
            <a:r>
              <a:rPr lang="en" b="1">
                <a:solidFill>
                  <a:srgbClr val="F6B26B"/>
                </a:solidFill>
                <a:latin typeface="Courier New"/>
                <a:ea typeface="Courier New"/>
                <a:cs typeface="Courier New"/>
                <a:sym typeface="Courier New"/>
              </a:rPr>
              <a:t>a_protected_</a:t>
            </a:r>
            <a:r>
              <a:rPr lang="en">
                <a:latin typeface="Courier New"/>
                <a:ea typeface="Courier New"/>
                <a:cs typeface="Courier New"/>
                <a:sym typeface="Courier New"/>
              </a:rPr>
              <a:t>;</a:t>
            </a:r>
            <a:br>
              <a:rPr lang="en">
                <a:latin typeface="Courier New"/>
                <a:ea typeface="Courier New"/>
                <a:cs typeface="Courier New"/>
                <a:sym typeface="Courier New"/>
              </a:rPr>
            </a:br>
            <a:r>
              <a:rPr lang="en">
                <a:latin typeface="Courier New"/>
                <a:ea typeface="Courier New"/>
                <a:cs typeface="Courier New"/>
                <a:sym typeface="Courier New"/>
              </a:rPr>
              <a:t>};</a:t>
            </a:r>
            <a:endParaRPr>
              <a:latin typeface="Courier New"/>
              <a:ea typeface="Courier New"/>
              <a:cs typeface="Courier New"/>
              <a:sym typeface="Courier New"/>
            </a:endParaRPr>
          </a:p>
        </p:txBody>
      </p:sp>
      <p:sp>
        <p:nvSpPr>
          <p:cNvPr id="183" name="Google Shape;183;p29"/>
          <p:cNvSpPr txBox="1">
            <a:spLocks noGrp="1"/>
          </p:cNvSpPr>
          <p:nvPr>
            <p:ph type="body" idx="1"/>
          </p:nvPr>
        </p:nvSpPr>
        <p:spPr>
          <a:xfrm>
            <a:off x="3210200" y="1885550"/>
            <a:ext cx="3121200" cy="2683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Courier New"/>
                <a:ea typeface="Courier New"/>
                <a:cs typeface="Courier New"/>
                <a:sym typeface="Courier New"/>
              </a:rPr>
              <a:t>class B : </a:t>
            </a:r>
            <a:r>
              <a:rPr lang="en" b="1">
                <a:solidFill>
                  <a:srgbClr val="FF0000"/>
                </a:solidFill>
                <a:latin typeface="Courier New"/>
                <a:ea typeface="Courier New"/>
                <a:cs typeface="Courier New"/>
                <a:sym typeface="Courier New"/>
              </a:rPr>
              <a:t>protected</a:t>
            </a:r>
            <a:r>
              <a:rPr lang="en">
                <a:latin typeface="Courier New"/>
                <a:ea typeface="Courier New"/>
                <a:cs typeface="Courier New"/>
                <a:sym typeface="Courier New"/>
              </a:rPr>
              <a:t> A {</a:t>
            </a:r>
            <a:br>
              <a:rPr lang="en">
                <a:latin typeface="Courier New"/>
                <a:ea typeface="Courier New"/>
                <a:cs typeface="Courier New"/>
                <a:sym typeface="Courier New"/>
              </a:rPr>
            </a:br>
            <a:r>
              <a:rPr lang="en">
                <a:latin typeface="Courier New"/>
                <a:ea typeface="Courier New"/>
                <a:cs typeface="Courier New"/>
                <a:sym typeface="Courier New"/>
              </a:rPr>
              <a:t>	</a:t>
            </a:r>
            <a:r>
              <a:rPr lang="en" b="1">
                <a:solidFill>
                  <a:srgbClr val="F6B26B"/>
                </a:solidFill>
                <a:latin typeface="Courier New"/>
                <a:ea typeface="Courier New"/>
                <a:cs typeface="Courier New"/>
                <a:sym typeface="Courier New"/>
              </a:rPr>
              <a:t>a_public_</a:t>
            </a:r>
            <a:r>
              <a:rPr lang="en" b="1">
                <a:latin typeface="Courier New"/>
                <a:ea typeface="Courier New"/>
                <a:cs typeface="Courier New"/>
                <a:sym typeface="Courier New"/>
              </a:rPr>
              <a:t>;</a:t>
            </a:r>
            <a:endParaRPr b="1">
              <a:latin typeface="Courier New"/>
              <a:ea typeface="Courier New"/>
              <a:cs typeface="Courier New"/>
              <a:sym typeface="Courier New"/>
            </a:endParaRPr>
          </a:p>
          <a:p>
            <a:pPr marL="0" lvl="0" indent="457200" algn="l" rtl="0">
              <a:spcBef>
                <a:spcPts val="1200"/>
              </a:spcBef>
              <a:spcAft>
                <a:spcPts val="0"/>
              </a:spcAft>
              <a:buNone/>
            </a:pPr>
            <a:r>
              <a:rPr lang="en" b="1" strike="sngStrike">
                <a:solidFill>
                  <a:srgbClr val="6FA8DC"/>
                </a:solidFill>
                <a:latin typeface="Courier New"/>
                <a:ea typeface="Courier New"/>
                <a:cs typeface="Courier New"/>
                <a:sym typeface="Courier New"/>
              </a:rPr>
              <a:t>a_private_</a:t>
            </a:r>
            <a:endParaRPr b="1" strike="sngStrike">
              <a:solidFill>
                <a:srgbClr val="6FA8DC"/>
              </a:solidFill>
              <a:latin typeface="Courier New"/>
              <a:ea typeface="Courier New"/>
              <a:cs typeface="Courier New"/>
              <a:sym typeface="Courier New"/>
            </a:endParaRPr>
          </a:p>
          <a:p>
            <a:pPr marL="0" lvl="0" indent="457200" algn="l" rtl="0">
              <a:spcBef>
                <a:spcPts val="1200"/>
              </a:spcBef>
              <a:spcAft>
                <a:spcPts val="1200"/>
              </a:spcAft>
              <a:buNone/>
            </a:pPr>
            <a:r>
              <a:rPr lang="en" b="1">
                <a:solidFill>
                  <a:srgbClr val="F6B26B"/>
                </a:solidFill>
                <a:latin typeface="Courier New"/>
                <a:ea typeface="Courier New"/>
                <a:cs typeface="Courier New"/>
                <a:sym typeface="Courier New"/>
              </a:rPr>
              <a:t>a_protected_</a:t>
            </a:r>
            <a:br>
              <a:rPr lang="en">
                <a:latin typeface="Courier New"/>
                <a:ea typeface="Courier New"/>
                <a:cs typeface="Courier New"/>
                <a:sym typeface="Courier New"/>
              </a:rPr>
            </a:br>
            <a:r>
              <a:rPr lang="en">
                <a:latin typeface="Courier New"/>
                <a:ea typeface="Courier New"/>
                <a:cs typeface="Courier New"/>
                <a:sym typeface="Courier New"/>
              </a:rPr>
              <a:t>};</a:t>
            </a:r>
            <a:endParaRPr>
              <a:latin typeface="Courier New"/>
              <a:ea typeface="Courier New"/>
              <a:cs typeface="Courier New"/>
              <a:sym typeface="Courier New"/>
            </a:endParaRPr>
          </a:p>
        </p:txBody>
      </p:sp>
      <p:cxnSp>
        <p:nvCxnSpPr>
          <p:cNvPr id="184" name="Google Shape;184;p29"/>
          <p:cNvCxnSpPr>
            <a:stCxn id="182" idx="3"/>
            <a:endCxn id="183" idx="1"/>
          </p:cNvCxnSpPr>
          <p:nvPr/>
        </p:nvCxnSpPr>
        <p:spPr>
          <a:xfrm>
            <a:off x="2947800" y="3227150"/>
            <a:ext cx="262500" cy="0"/>
          </a:xfrm>
          <a:prstGeom prst="straightConnector1">
            <a:avLst/>
          </a:prstGeom>
          <a:noFill/>
          <a:ln w="9525" cap="flat" cmpd="sng">
            <a:solidFill>
              <a:schemeClr val="dk2"/>
            </a:solidFill>
            <a:prstDash val="solid"/>
            <a:round/>
            <a:headEnd type="none" w="med" len="med"/>
            <a:tailEnd type="triangle" w="med" len="med"/>
          </a:ln>
        </p:spPr>
      </p:cxnSp>
      <p:sp>
        <p:nvSpPr>
          <p:cNvPr id="185" name="Google Shape;185;p29"/>
          <p:cNvSpPr txBox="1">
            <a:spLocks noGrp="1"/>
          </p:cNvSpPr>
          <p:nvPr>
            <p:ph type="body" idx="1"/>
          </p:nvPr>
        </p:nvSpPr>
        <p:spPr>
          <a:xfrm>
            <a:off x="6331500" y="1885550"/>
            <a:ext cx="2636100" cy="2683200"/>
          </a:xfrm>
          <a:prstGeom prst="rect">
            <a:avLst/>
          </a:prstGeom>
          <a:ln>
            <a:noFill/>
          </a:ln>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latin typeface="Courier New"/>
                <a:ea typeface="Courier New"/>
                <a:cs typeface="Courier New"/>
                <a:sym typeface="Courier New"/>
              </a:rPr>
              <a:t>int main() {</a:t>
            </a:r>
            <a:br>
              <a:rPr lang="en">
                <a:latin typeface="Courier New"/>
                <a:ea typeface="Courier New"/>
                <a:cs typeface="Courier New"/>
                <a:sym typeface="Courier New"/>
              </a:rPr>
            </a:br>
            <a:r>
              <a:rPr lang="en">
                <a:latin typeface="Courier New"/>
                <a:ea typeface="Courier New"/>
                <a:cs typeface="Courier New"/>
                <a:sym typeface="Courier New"/>
              </a:rPr>
              <a:t>	B b;</a:t>
            </a:r>
            <a:endParaRPr>
              <a:latin typeface="Courier New"/>
              <a:ea typeface="Courier New"/>
              <a:cs typeface="Courier New"/>
              <a:sym typeface="Courier New"/>
            </a:endParaRPr>
          </a:p>
          <a:p>
            <a:pPr marL="0" lvl="0" indent="457200" algn="l" rtl="0">
              <a:spcBef>
                <a:spcPts val="1200"/>
              </a:spcBef>
              <a:spcAft>
                <a:spcPts val="0"/>
              </a:spcAft>
              <a:buNone/>
            </a:pPr>
            <a:r>
              <a:rPr lang="en" b="1" strike="sngStrike">
                <a:latin typeface="Courier New"/>
                <a:ea typeface="Courier New"/>
                <a:cs typeface="Courier New"/>
                <a:sym typeface="Courier New"/>
              </a:rPr>
              <a:t>b.</a:t>
            </a:r>
            <a:r>
              <a:rPr lang="en" b="1" strike="sngStrike">
                <a:solidFill>
                  <a:srgbClr val="F6B26B"/>
                </a:solidFill>
                <a:latin typeface="Courier New"/>
                <a:ea typeface="Courier New"/>
                <a:cs typeface="Courier New"/>
                <a:sym typeface="Courier New"/>
              </a:rPr>
              <a:t>a_public_</a:t>
            </a:r>
            <a:r>
              <a:rPr lang="en" b="1" strike="sngStrike">
                <a:latin typeface="Courier New"/>
                <a:ea typeface="Courier New"/>
                <a:cs typeface="Courier New"/>
                <a:sym typeface="Courier New"/>
              </a:rPr>
              <a:t>;</a:t>
            </a:r>
            <a:endParaRPr b="1" strike="sngStrike">
              <a:latin typeface="Courier New"/>
              <a:ea typeface="Courier New"/>
              <a:cs typeface="Courier New"/>
              <a:sym typeface="Courier New"/>
            </a:endParaRPr>
          </a:p>
          <a:p>
            <a:pPr marL="0" lvl="0" indent="457200" algn="l" rtl="0">
              <a:spcBef>
                <a:spcPts val="1200"/>
              </a:spcBef>
              <a:spcAft>
                <a:spcPts val="0"/>
              </a:spcAft>
              <a:buNone/>
            </a:pPr>
            <a:r>
              <a:rPr lang="en" b="1" strike="sngStrike">
                <a:latin typeface="Courier New"/>
                <a:ea typeface="Courier New"/>
                <a:cs typeface="Courier New"/>
                <a:sym typeface="Courier New"/>
              </a:rPr>
              <a:t>b.</a:t>
            </a:r>
            <a:r>
              <a:rPr lang="en" b="1" strike="sngStrike">
                <a:solidFill>
                  <a:srgbClr val="6D9EEB"/>
                </a:solidFill>
                <a:latin typeface="Courier New"/>
                <a:ea typeface="Courier New"/>
                <a:cs typeface="Courier New"/>
                <a:sym typeface="Courier New"/>
              </a:rPr>
              <a:t>a_private_</a:t>
            </a:r>
            <a:r>
              <a:rPr lang="en" b="1" strike="sngStrike">
                <a:latin typeface="Courier New"/>
                <a:ea typeface="Courier New"/>
                <a:cs typeface="Courier New"/>
                <a:sym typeface="Courier New"/>
              </a:rPr>
              <a:t>;</a:t>
            </a:r>
            <a:endParaRPr b="1" strike="sngStrike">
              <a:latin typeface="Courier New"/>
              <a:ea typeface="Courier New"/>
              <a:cs typeface="Courier New"/>
              <a:sym typeface="Courier New"/>
            </a:endParaRPr>
          </a:p>
          <a:p>
            <a:pPr marL="0" lvl="0" indent="457200" algn="l" rtl="0">
              <a:spcBef>
                <a:spcPts val="1200"/>
              </a:spcBef>
              <a:spcAft>
                <a:spcPts val="0"/>
              </a:spcAft>
              <a:buNone/>
            </a:pPr>
            <a:r>
              <a:rPr lang="en" b="1" strike="sngStrike">
                <a:latin typeface="Courier New"/>
                <a:ea typeface="Courier New"/>
                <a:cs typeface="Courier New"/>
                <a:sym typeface="Courier New"/>
              </a:rPr>
              <a:t>b.</a:t>
            </a:r>
            <a:r>
              <a:rPr lang="en" b="1" strike="sngStrike">
                <a:solidFill>
                  <a:srgbClr val="F6B26B"/>
                </a:solidFill>
                <a:latin typeface="Courier New"/>
                <a:ea typeface="Courier New"/>
                <a:cs typeface="Courier New"/>
                <a:sym typeface="Courier New"/>
              </a:rPr>
              <a:t>a_protected_</a:t>
            </a:r>
            <a:r>
              <a:rPr lang="en" b="1" strike="sngStrike">
                <a:latin typeface="Courier New"/>
                <a:ea typeface="Courier New"/>
                <a:cs typeface="Courier New"/>
                <a:sym typeface="Courier New"/>
              </a:rPr>
              <a:t>;</a:t>
            </a:r>
            <a:endParaRPr>
              <a:latin typeface="Courier New"/>
              <a:ea typeface="Courier New"/>
              <a:cs typeface="Courier New"/>
              <a:sym typeface="Courier New"/>
            </a:endParaRPr>
          </a:p>
          <a:p>
            <a:pPr marL="0" lvl="0" indent="457200" algn="l" rtl="0">
              <a:spcBef>
                <a:spcPts val="1200"/>
              </a:spcBef>
              <a:spcAft>
                <a:spcPts val="1200"/>
              </a:spcAft>
              <a:buNone/>
            </a:pPr>
            <a:r>
              <a:rPr lang="en">
                <a:latin typeface="Courier New"/>
                <a:ea typeface="Courier New"/>
                <a:cs typeface="Courier New"/>
                <a:sym typeface="Courier New"/>
              </a:rPr>
              <a:t>return 0;</a:t>
            </a:r>
            <a:br>
              <a:rPr lang="en">
                <a:latin typeface="Courier New"/>
                <a:ea typeface="Courier New"/>
                <a:cs typeface="Courier New"/>
                <a:sym typeface="Courier New"/>
              </a:rPr>
            </a:br>
            <a:r>
              <a:rPr lang="en">
                <a:latin typeface="Courier New"/>
                <a:ea typeface="Courier New"/>
                <a:cs typeface="Courier New"/>
                <a:sym typeface="Courier New"/>
              </a:rPr>
              <a:t>}</a:t>
            </a:r>
            <a:endParaRPr>
              <a:latin typeface="Courier New"/>
              <a:ea typeface="Courier New"/>
              <a:cs typeface="Courier New"/>
              <a:sym typeface="Courier New"/>
            </a:endParaRPr>
          </a:p>
        </p:txBody>
      </p:sp>
      <p:cxnSp>
        <p:nvCxnSpPr>
          <p:cNvPr id="186" name="Google Shape;186;p29"/>
          <p:cNvCxnSpPr/>
          <p:nvPr/>
        </p:nvCxnSpPr>
        <p:spPr>
          <a:xfrm flipH="1">
            <a:off x="5203325" y="895050"/>
            <a:ext cx="1324500" cy="1778100"/>
          </a:xfrm>
          <a:prstGeom prst="straightConnector1">
            <a:avLst/>
          </a:prstGeom>
          <a:noFill/>
          <a:ln w="9525" cap="flat" cmpd="sng">
            <a:solidFill>
              <a:schemeClr val="dk2"/>
            </a:solidFill>
            <a:prstDash val="solid"/>
            <a:round/>
            <a:headEnd type="none" w="med" len="med"/>
            <a:tailEnd type="triangle" w="med" len="med"/>
          </a:ln>
        </p:spPr>
      </p:cxnSp>
      <p:cxnSp>
        <p:nvCxnSpPr>
          <p:cNvPr id="187" name="Google Shape;187;p29"/>
          <p:cNvCxnSpPr/>
          <p:nvPr/>
        </p:nvCxnSpPr>
        <p:spPr>
          <a:xfrm flipH="1">
            <a:off x="5382325" y="942775"/>
            <a:ext cx="1217100" cy="2613600"/>
          </a:xfrm>
          <a:prstGeom prst="straightConnector1">
            <a:avLst/>
          </a:prstGeom>
          <a:noFill/>
          <a:ln w="9525" cap="flat" cmpd="sng">
            <a:solidFill>
              <a:schemeClr val="dk2"/>
            </a:solidFill>
            <a:prstDash val="solid"/>
            <a:round/>
            <a:headEnd type="none" w="med" len="med"/>
            <a:tailEnd type="triangle" w="med" len="med"/>
          </a:ln>
        </p:spPr>
      </p:cxnSp>
      <p:sp>
        <p:nvSpPr>
          <p:cNvPr id="188" name="Google Shape;188;p29"/>
          <p:cNvSpPr txBox="1"/>
          <p:nvPr/>
        </p:nvSpPr>
        <p:spPr>
          <a:xfrm>
            <a:off x="6301075" y="191825"/>
            <a:ext cx="28641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FF0000"/>
                </a:solidFill>
              </a:rPr>
              <a:t>Accessible, but behave like protected members of class B</a:t>
            </a:r>
            <a:endParaRPr sz="180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Most Practical Inheritance</a:t>
            </a:r>
            <a:endParaRPr/>
          </a:p>
        </p:txBody>
      </p:sp>
      <p:sp>
        <p:nvSpPr>
          <p:cNvPr id="194" name="Google Shape;194;p30"/>
          <p:cNvSpPr txBox="1">
            <a:spLocks noGrp="1"/>
          </p:cNvSpPr>
          <p:nvPr>
            <p:ph type="body" idx="1"/>
          </p:nvPr>
        </p:nvSpPr>
        <p:spPr>
          <a:xfrm>
            <a:off x="311700" y="1885550"/>
            <a:ext cx="2636100" cy="2683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a:latin typeface="Courier New"/>
                <a:ea typeface="Courier New"/>
                <a:cs typeface="Courier New"/>
                <a:sym typeface="Courier New"/>
              </a:rPr>
              <a:t>class A {</a:t>
            </a:r>
            <a:br>
              <a:rPr lang="en">
                <a:latin typeface="Courier New"/>
                <a:ea typeface="Courier New"/>
                <a:cs typeface="Courier New"/>
                <a:sym typeface="Courier New"/>
              </a:rPr>
            </a:br>
            <a:r>
              <a:rPr lang="en">
                <a:latin typeface="Courier New"/>
                <a:ea typeface="Courier New"/>
                <a:cs typeface="Courier New"/>
                <a:sym typeface="Courier New"/>
              </a:rPr>
              <a:t>public:</a:t>
            </a:r>
            <a:br>
              <a:rPr lang="en">
                <a:latin typeface="Courier New"/>
                <a:ea typeface="Courier New"/>
                <a:cs typeface="Courier New"/>
                <a:sym typeface="Courier New"/>
              </a:rPr>
            </a:br>
            <a:r>
              <a:rPr lang="en">
                <a:latin typeface="Courier New"/>
                <a:ea typeface="Courier New"/>
                <a:cs typeface="Courier New"/>
                <a:sym typeface="Courier New"/>
              </a:rPr>
              <a:t>	</a:t>
            </a:r>
            <a:r>
              <a:rPr lang="en" b="1">
                <a:solidFill>
                  <a:srgbClr val="6AA84F"/>
                </a:solidFill>
                <a:latin typeface="Courier New"/>
                <a:ea typeface="Courier New"/>
                <a:cs typeface="Courier New"/>
                <a:sym typeface="Courier New"/>
              </a:rPr>
              <a:t>a_public_</a:t>
            </a:r>
            <a:r>
              <a:rPr lang="en">
                <a:latin typeface="Courier New"/>
                <a:ea typeface="Courier New"/>
                <a:cs typeface="Courier New"/>
                <a:sym typeface="Courier New"/>
              </a:rPr>
              <a:t>;</a:t>
            </a:r>
            <a:endParaRPr>
              <a:latin typeface="Courier New"/>
              <a:ea typeface="Courier New"/>
              <a:cs typeface="Courier New"/>
              <a:sym typeface="Courier New"/>
            </a:endParaRPr>
          </a:p>
          <a:p>
            <a:pPr marL="0" lvl="0" indent="0" algn="l" rtl="0">
              <a:spcBef>
                <a:spcPts val="1200"/>
              </a:spcBef>
              <a:spcAft>
                <a:spcPts val="0"/>
              </a:spcAft>
              <a:buNone/>
            </a:pPr>
            <a:r>
              <a:rPr lang="en">
                <a:latin typeface="Courier New"/>
                <a:ea typeface="Courier New"/>
                <a:cs typeface="Courier New"/>
                <a:sym typeface="Courier New"/>
              </a:rPr>
              <a:t>private:</a:t>
            </a:r>
            <a:br>
              <a:rPr lang="en">
                <a:latin typeface="Courier New"/>
                <a:ea typeface="Courier New"/>
                <a:cs typeface="Courier New"/>
                <a:sym typeface="Courier New"/>
              </a:rPr>
            </a:br>
            <a:r>
              <a:rPr lang="en">
                <a:latin typeface="Courier New"/>
                <a:ea typeface="Courier New"/>
                <a:cs typeface="Courier New"/>
                <a:sym typeface="Courier New"/>
              </a:rPr>
              <a:t>	</a:t>
            </a:r>
            <a:r>
              <a:rPr lang="en" b="1">
                <a:solidFill>
                  <a:srgbClr val="6D9EEB"/>
                </a:solidFill>
                <a:latin typeface="Courier New"/>
                <a:ea typeface="Courier New"/>
                <a:cs typeface="Courier New"/>
                <a:sym typeface="Courier New"/>
              </a:rPr>
              <a:t>a_private_</a:t>
            </a:r>
            <a:r>
              <a:rPr lang="en">
                <a:latin typeface="Courier New"/>
                <a:ea typeface="Courier New"/>
                <a:cs typeface="Courier New"/>
                <a:sym typeface="Courier New"/>
              </a:rPr>
              <a:t>;</a:t>
            </a:r>
            <a:endParaRPr>
              <a:latin typeface="Courier New"/>
              <a:ea typeface="Courier New"/>
              <a:cs typeface="Courier New"/>
              <a:sym typeface="Courier New"/>
            </a:endParaRPr>
          </a:p>
          <a:p>
            <a:pPr marL="0" lvl="0" indent="0" algn="l" rtl="0">
              <a:spcBef>
                <a:spcPts val="1200"/>
              </a:spcBef>
              <a:spcAft>
                <a:spcPts val="1200"/>
              </a:spcAft>
              <a:buNone/>
            </a:pPr>
            <a:r>
              <a:rPr lang="en">
                <a:latin typeface="Courier New"/>
                <a:ea typeface="Courier New"/>
                <a:cs typeface="Courier New"/>
                <a:sym typeface="Courier New"/>
              </a:rPr>
              <a:t>protected:</a:t>
            </a:r>
            <a:br>
              <a:rPr lang="en">
                <a:latin typeface="Courier New"/>
                <a:ea typeface="Courier New"/>
                <a:cs typeface="Courier New"/>
                <a:sym typeface="Courier New"/>
              </a:rPr>
            </a:br>
            <a:r>
              <a:rPr lang="en">
                <a:latin typeface="Courier New"/>
                <a:ea typeface="Courier New"/>
                <a:cs typeface="Courier New"/>
                <a:sym typeface="Courier New"/>
              </a:rPr>
              <a:t>	</a:t>
            </a:r>
            <a:r>
              <a:rPr lang="en" b="1">
                <a:solidFill>
                  <a:srgbClr val="F6B26B"/>
                </a:solidFill>
                <a:latin typeface="Courier New"/>
                <a:ea typeface="Courier New"/>
                <a:cs typeface="Courier New"/>
                <a:sym typeface="Courier New"/>
              </a:rPr>
              <a:t>a_protected_</a:t>
            </a:r>
            <a:r>
              <a:rPr lang="en">
                <a:latin typeface="Courier New"/>
                <a:ea typeface="Courier New"/>
                <a:cs typeface="Courier New"/>
                <a:sym typeface="Courier New"/>
              </a:rPr>
              <a:t>;</a:t>
            </a:r>
            <a:br>
              <a:rPr lang="en">
                <a:latin typeface="Courier New"/>
                <a:ea typeface="Courier New"/>
                <a:cs typeface="Courier New"/>
                <a:sym typeface="Courier New"/>
              </a:rPr>
            </a:br>
            <a:r>
              <a:rPr lang="en">
                <a:latin typeface="Courier New"/>
                <a:ea typeface="Courier New"/>
                <a:cs typeface="Courier New"/>
                <a:sym typeface="Courier New"/>
              </a:rPr>
              <a:t>};</a:t>
            </a:r>
            <a:endParaRPr>
              <a:latin typeface="Courier New"/>
              <a:ea typeface="Courier New"/>
              <a:cs typeface="Courier New"/>
              <a:sym typeface="Courier New"/>
            </a:endParaRPr>
          </a:p>
        </p:txBody>
      </p:sp>
      <p:sp>
        <p:nvSpPr>
          <p:cNvPr id="195" name="Google Shape;195;p30"/>
          <p:cNvSpPr txBox="1">
            <a:spLocks noGrp="1"/>
          </p:cNvSpPr>
          <p:nvPr>
            <p:ph type="body" idx="1"/>
          </p:nvPr>
        </p:nvSpPr>
        <p:spPr>
          <a:xfrm>
            <a:off x="3359700" y="1885550"/>
            <a:ext cx="2779800" cy="26832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a:latin typeface="Courier New"/>
                <a:ea typeface="Courier New"/>
                <a:cs typeface="Courier New"/>
                <a:sym typeface="Courier New"/>
              </a:rPr>
              <a:t>class B : </a:t>
            </a:r>
            <a:r>
              <a:rPr lang="en" b="1">
                <a:solidFill>
                  <a:srgbClr val="FF0000"/>
                </a:solidFill>
                <a:latin typeface="Courier New"/>
                <a:ea typeface="Courier New"/>
                <a:cs typeface="Courier New"/>
                <a:sym typeface="Courier New"/>
              </a:rPr>
              <a:t>public</a:t>
            </a:r>
            <a:r>
              <a:rPr lang="en">
                <a:latin typeface="Courier New"/>
                <a:ea typeface="Courier New"/>
                <a:cs typeface="Courier New"/>
                <a:sym typeface="Courier New"/>
              </a:rPr>
              <a:t> A {</a:t>
            </a:r>
            <a:br>
              <a:rPr lang="en">
                <a:latin typeface="Courier New"/>
                <a:ea typeface="Courier New"/>
                <a:cs typeface="Courier New"/>
                <a:sym typeface="Courier New"/>
              </a:rPr>
            </a:br>
            <a:r>
              <a:rPr lang="en">
                <a:latin typeface="Courier New"/>
                <a:ea typeface="Courier New"/>
                <a:cs typeface="Courier New"/>
                <a:sym typeface="Courier New"/>
              </a:rPr>
              <a:t>	</a:t>
            </a:r>
            <a:r>
              <a:rPr lang="en" b="1">
                <a:solidFill>
                  <a:srgbClr val="93C47D"/>
                </a:solidFill>
                <a:latin typeface="Courier New"/>
                <a:ea typeface="Courier New"/>
                <a:cs typeface="Courier New"/>
                <a:sym typeface="Courier New"/>
              </a:rPr>
              <a:t>a_public_</a:t>
            </a:r>
            <a:r>
              <a:rPr lang="en" b="1">
                <a:latin typeface="Courier New"/>
                <a:ea typeface="Courier New"/>
                <a:cs typeface="Courier New"/>
                <a:sym typeface="Courier New"/>
              </a:rPr>
              <a:t>;</a:t>
            </a:r>
            <a:endParaRPr b="1">
              <a:latin typeface="Courier New"/>
              <a:ea typeface="Courier New"/>
              <a:cs typeface="Courier New"/>
              <a:sym typeface="Courier New"/>
            </a:endParaRPr>
          </a:p>
          <a:p>
            <a:pPr marL="0" lvl="0" indent="457200" algn="l" rtl="0">
              <a:spcBef>
                <a:spcPts val="1200"/>
              </a:spcBef>
              <a:spcAft>
                <a:spcPts val="0"/>
              </a:spcAft>
              <a:buNone/>
            </a:pPr>
            <a:r>
              <a:rPr lang="en" b="1" strike="sngStrike">
                <a:solidFill>
                  <a:srgbClr val="6D9EEB"/>
                </a:solidFill>
                <a:latin typeface="Courier New"/>
                <a:ea typeface="Courier New"/>
                <a:cs typeface="Courier New"/>
                <a:sym typeface="Courier New"/>
              </a:rPr>
              <a:t>a_private_</a:t>
            </a:r>
            <a:endParaRPr b="1" strike="sngStrike">
              <a:solidFill>
                <a:srgbClr val="6D9EEB"/>
              </a:solidFill>
              <a:latin typeface="Courier New"/>
              <a:ea typeface="Courier New"/>
              <a:cs typeface="Courier New"/>
              <a:sym typeface="Courier New"/>
            </a:endParaRPr>
          </a:p>
          <a:p>
            <a:pPr marL="0" lvl="0" indent="457200" algn="l" rtl="0">
              <a:spcBef>
                <a:spcPts val="1200"/>
              </a:spcBef>
              <a:spcAft>
                <a:spcPts val="1200"/>
              </a:spcAft>
              <a:buNone/>
            </a:pPr>
            <a:r>
              <a:rPr lang="en" b="1">
                <a:solidFill>
                  <a:srgbClr val="F6B26B"/>
                </a:solidFill>
                <a:latin typeface="Courier New"/>
                <a:ea typeface="Courier New"/>
                <a:cs typeface="Courier New"/>
                <a:sym typeface="Courier New"/>
              </a:rPr>
              <a:t>a_protected_</a:t>
            </a:r>
            <a:br>
              <a:rPr lang="en">
                <a:latin typeface="Courier New"/>
                <a:ea typeface="Courier New"/>
                <a:cs typeface="Courier New"/>
                <a:sym typeface="Courier New"/>
              </a:rPr>
            </a:br>
            <a:r>
              <a:rPr lang="en">
                <a:latin typeface="Courier New"/>
                <a:ea typeface="Courier New"/>
                <a:cs typeface="Courier New"/>
                <a:sym typeface="Courier New"/>
              </a:rPr>
              <a:t>};</a:t>
            </a:r>
            <a:endParaRPr>
              <a:latin typeface="Courier New"/>
              <a:ea typeface="Courier New"/>
              <a:cs typeface="Courier New"/>
              <a:sym typeface="Courier New"/>
            </a:endParaRPr>
          </a:p>
        </p:txBody>
      </p:sp>
      <p:cxnSp>
        <p:nvCxnSpPr>
          <p:cNvPr id="196" name="Google Shape;196;p30"/>
          <p:cNvCxnSpPr>
            <a:stCxn id="194" idx="3"/>
            <a:endCxn id="195" idx="1"/>
          </p:cNvCxnSpPr>
          <p:nvPr/>
        </p:nvCxnSpPr>
        <p:spPr>
          <a:xfrm>
            <a:off x="2947800" y="3227150"/>
            <a:ext cx="411900" cy="0"/>
          </a:xfrm>
          <a:prstGeom prst="straightConnector1">
            <a:avLst/>
          </a:prstGeom>
          <a:noFill/>
          <a:ln w="9525" cap="flat" cmpd="sng">
            <a:solidFill>
              <a:schemeClr val="dk2"/>
            </a:solidFill>
            <a:prstDash val="solid"/>
            <a:round/>
            <a:headEnd type="none" w="med" len="med"/>
            <a:tailEnd type="triangle" w="med" len="med"/>
          </a:ln>
        </p:spPr>
      </p:cxnSp>
      <p:sp>
        <p:nvSpPr>
          <p:cNvPr id="197" name="Google Shape;197;p30"/>
          <p:cNvSpPr txBox="1">
            <a:spLocks noGrp="1"/>
          </p:cNvSpPr>
          <p:nvPr>
            <p:ph type="body" idx="1"/>
          </p:nvPr>
        </p:nvSpPr>
        <p:spPr>
          <a:xfrm>
            <a:off x="6331500" y="1885550"/>
            <a:ext cx="2636100" cy="2683200"/>
          </a:xfrm>
          <a:prstGeom prst="rect">
            <a:avLst/>
          </a:prstGeom>
          <a:ln>
            <a:noFill/>
          </a:ln>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latin typeface="Courier New"/>
                <a:ea typeface="Courier New"/>
                <a:cs typeface="Courier New"/>
                <a:sym typeface="Courier New"/>
              </a:rPr>
              <a:t>int main() {</a:t>
            </a:r>
            <a:br>
              <a:rPr lang="en">
                <a:latin typeface="Courier New"/>
                <a:ea typeface="Courier New"/>
                <a:cs typeface="Courier New"/>
                <a:sym typeface="Courier New"/>
              </a:rPr>
            </a:br>
            <a:r>
              <a:rPr lang="en">
                <a:latin typeface="Courier New"/>
                <a:ea typeface="Courier New"/>
                <a:cs typeface="Courier New"/>
                <a:sym typeface="Courier New"/>
              </a:rPr>
              <a:t>	B b;</a:t>
            </a:r>
            <a:endParaRPr>
              <a:latin typeface="Courier New"/>
              <a:ea typeface="Courier New"/>
              <a:cs typeface="Courier New"/>
              <a:sym typeface="Courier New"/>
            </a:endParaRPr>
          </a:p>
          <a:p>
            <a:pPr marL="0" lvl="0" indent="457200" algn="l" rtl="0">
              <a:spcBef>
                <a:spcPts val="1200"/>
              </a:spcBef>
              <a:spcAft>
                <a:spcPts val="0"/>
              </a:spcAft>
              <a:buNone/>
            </a:pPr>
            <a:r>
              <a:rPr lang="en" b="1">
                <a:latin typeface="Courier New"/>
                <a:ea typeface="Courier New"/>
                <a:cs typeface="Courier New"/>
                <a:sym typeface="Courier New"/>
              </a:rPr>
              <a:t>b.</a:t>
            </a:r>
            <a:r>
              <a:rPr lang="en" b="1">
                <a:solidFill>
                  <a:srgbClr val="93C47D"/>
                </a:solidFill>
                <a:latin typeface="Courier New"/>
                <a:ea typeface="Courier New"/>
                <a:cs typeface="Courier New"/>
                <a:sym typeface="Courier New"/>
              </a:rPr>
              <a:t>a_public_</a:t>
            </a:r>
            <a:r>
              <a:rPr lang="en" b="1">
                <a:latin typeface="Courier New"/>
                <a:ea typeface="Courier New"/>
                <a:cs typeface="Courier New"/>
                <a:sym typeface="Courier New"/>
              </a:rPr>
              <a:t>;</a:t>
            </a:r>
            <a:endParaRPr b="1">
              <a:latin typeface="Courier New"/>
              <a:ea typeface="Courier New"/>
              <a:cs typeface="Courier New"/>
              <a:sym typeface="Courier New"/>
            </a:endParaRPr>
          </a:p>
          <a:p>
            <a:pPr marL="0" lvl="0" indent="457200" algn="l" rtl="0">
              <a:spcBef>
                <a:spcPts val="1200"/>
              </a:spcBef>
              <a:spcAft>
                <a:spcPts val="0"/>
              </a:spcAft>
              <a:buNone/>
            </a:pPr>
            <a:r>
              <a:rPr lang="en" b="1" strike="sngStrike">
                <a:latin typeface="Courier New"/>
                <a:ea typeface="Courier New"/>
                <a:cs typeface="Courier New"/>
                <a:sym typeface="Courier New"/>
              </a:rPr>
              <a:t>b.</a:t>
            </a:r>
            <a:r>
              <a:rPr lang="en" b="1" strike="sngStrike">
                <a:solidFill>
                  <a:srgbClr val="6D9EEB"/>
                </a:solidFill>
                <a:latin typeface="Courier New"/>
                <a:ea typeface="Courier New"/>
                <a:cs typeface="Courier New"/>
                <a:sym typeface="Courier New"/>
              </a:rPr>
              <a:t>a_private_</a:t>
            </a:r>
            <a:r>
              <a:rPr lang="en" b="1" strike="sngStrike">
                <a:latin typeface="Courier New"/>
                <a:ea typeface="Courier New"/>
                <a:cs typeface="Courier New"/>
                <a:sym typeface="Courier New"/>
              </a:rPr>
              <a:t>;</a:t>
            </a:r>
            <a:endParaRPr b="1" strike="sngStrike">
              <a:latin typeface="Courier New"/>
              <a:ea typeface="Courier New"/>
              <a:cs typeface="Courier New"/>
              <a:sym typeface="Courier New"/>
            </a:endParaRPr>
          </a:p>
          <a:p>
            <a:pPr marL="0" lvl="0" indent="457200" algn="l" rtl="0">
              <a:spcBef>
                <a:spcPts val="1200"/>
              </a:spcBef>
              <a:spcAft>
                <a:spcPts val="0"/>
              </a:spcAft>
              <a:buNone/>
            </a:pPr>
            <a:r>
              <a:rPr lang="en" b="1" strike="sngStrike">
                <a:latin typeface="Courier New"/>
                <a:ea typeface="Courier New"/>
                <a:cs typeface="Courier New"/>
                <a:sym typeface="Courier New"/>
              </a:rPr>
              <a:t>b.</a:t>
            </a:r>
            <a:r>
              <a:rPr lang="en" b="1" strike="sngStrike">
                <a:solidFill>
                  <a:srgbClr val="F1C232"/>
                </a:solidFill>
                <a:latin typeface="Courier New"/>
                <a:ea typeface="Courier New"/>
                <a:cs typeface="Courier New"/>
                <a:sym typeface="Courier New"/>
              </a:rPr>
              <a:t>a_protected_</a:t>
            </a:r>
            <a:r>
              <a:rPr lang="en" b="1" strike="sngStrike">
                <a:latin typeface="Courier New"/>
                <a:ea typeface="Courier New"/>
                <a:cs typeface="Courier New"/>
                <a:sym typeface="Courier New"/>
              </a:rPr>
              <a:t>;</a:t>
            </a:r>
            <a:endParaRPr>
              <a:latin typeface="Courier New"/>
              <a:ea typeface="Courier New"/>
              <a:cs typeface="Courier New"/>
              <a:sym typeface="Courier New"/>
            </a:endParaRPr>
          </a:p>
          <a:p>
            <a:pPr marL="0" lvl="0" indent="457200" algn="l" rtl="0">
              <a:spcBef>
                <a:spcPts val="1200"/>
              </a:spcBef>
              <a:spcAft>
                <a:spcPts val="1200"/>
              </a:spcAft>
              <a:buNone/>
            </a:pPr>
            <a:r>
              <a:rPr lang="en">
                <a:latin typeface="Courier New"/>
                <a:ea typeface="Courier New"/>
                <a:cs typeface="Courier New"/>
                <a:sym typeface="Courier New"/>
              </a:rPr>
              <a:t>return 0;</a:t>
            </a:r>
            <a:br>
              <a:rPr lang="en">
                <a:latin typeface="Courier New"/>
                <a:ea typeface="Courier New"/>
                <a:cs typeface="Courier New"/>
                <a:sym typeface="Courier New"/>
              </a:rPr>
            </a:br>
            <a:r>
              <a:rPr lang="en">
                <a:latin typeface="Courier New"/>
                <a:ea typeface="Courier New"/>
                <a:cs typeface="Courier New"/>
                <a:sym typeface="Courier New"/>
              </a:rPr>
              <a:t>}</a:t>
            </a:r>
            <a:endParaRPr>
              <a:latin typeface="Courier New"/>
              <a:ea typeface="Courier New"/>
              <a:cs typeface="Courier New"/>
              <a:sym typeface="Courier New"/>
            </a:endParaRPr>
          </a:p>
        </p:txBody>
      </p:sp>
      <p:sp>
        <p:nvSpPr>
          <p:cNvPr id="198" name="Google Shape;198;p30"/>
          <p:cNvSpPr txBox="1">
            <a:spLocks noGrp="1"/>
          </p:cNvSpPr>
          <p:nvPr>
            <p:ph type="title"/>
          </p:nvPr>
        </p:nvSpPr>
        <p:spPr>
          <a:xfrm>
            <a:off x="311700" y="1207025"/>
            <a:ext cx="45573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SzPct val="57558"/>
              <a:buNone/>
            </a:pPr>
            <a:r>
              <a:rPr lang="en" sz="1720"/>
              <a:t>Remember others only for theory purposes :P</a:t>
            </a:r>
            <a:endParaRPr sz="172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Best practice to construct inherited classes</a:t>
            </a:r>
            <a:endParaRPr/>
          </a:p>
        </p:txBody>
      </p:sp>
      <p:sp>
        <p:nvSpPr>
          <p:cNvPr id="204" name="Google Shape;204;p31"/>
          <p:cNvSpPr/>
          <p:nvPr/>
        </p:nvSpPr>
        <p:spPr>
          <a:xfrm>
            <a:off x="2637375" y="1420125"/>
            <a:ext cx="2124300" cy="84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t>Base</a:t>
            </a:r>
            <a:endParaRPr sz="2300"/>
          </a:p>
        </p:txBody>
      </p:sp>
      <p:sp>
        <p:nvSpPr>
          <p:cNvPr id="205" name="Google Shape;205;p31"/>
          <p:cNvSpPr/>
          <p:nvPr/>
        </p:nvSpPr>
        <p:spPr>
          <a:xfrm>
            <a:off x="2637375" y="3020325"/>
            <a:ext cx="2124300" cy="84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300"/>
              <a:t>Derived</a:t>
            </a:r>
            <a:endParaRPr sz="2300"/>
          </a:p>
        </p:txBody>
      </p:sp>
      <p:cxnSp>
        <p:nvCxnSpPr>
          <p:cNvPr id="206" name="Google Shape;206;p31"/>
          <p:cNvCxnSpPr>
            <a:stCxn id="204" idx="2"/>
            <a:endCxn id="205" idx="0"/>
          </p:cNvCxnSpPr>
          <p:nvPr/>
        </p:nvCxnSpPr>
        <p:spPr>
          <a:xfrm>
            <a:off x="3699525" y="2267325"/>
            <a:ext cx="0" cy="753000"/>
          </a:xfrm>
          <a:prstGeom prst="straightConnector1">
            <a:avLst/>
          </a:prstGeom>
          <a:noFill/>
          <a:ln w="9525" cap="flat" cmpd="sng">
            <a:solidFill>
              <a:schemeClr val="dk2"/>
            </a:solidFill>
            <a:prstDash val="solid"/>
            <a:round/>
            <a:headEnd type="none" w="med" len="med"/>
            <a:tailEnd type="triangle" w="med" len="med"/>
          </a:ln>
        </p:spPr>
      </p:cxnSp>
      <p:sp>
        <p:nvSpPr>
          <p:cNvPr id="207" name="Google Shape;207;p31"/>
          <p:cNvSpPr/>
          <p:nvPr/>
        </p:nvSpPr>
        <p:spPr>
          <a:xfrm>
            <a:off x="4773550" y="1778150"/>
            <a:ext cx="1384425" cy="1694600"/>
          </a:xfrm>
          <a:custGeom>
            <a:avLst/>
            <a:gdLst/>
            <a:ahLst/>
            <a:cxnLst/>
            <a:rect l="l" t="t" r="r" b="b"/>
            <a:pathLst>
              <a:path w="55377" h="67784" extrusionOk="0">
                <a:moveTo>
                  <a:pt x="0" y="67784"/>
                </a:moveTo>
                <a:cubicBezTo>
                  <a:pt x="9229" y="63090"/>
                  <a:pt x="55294" y="50917"/>
                  <a:pt x="55373" y="39620"/>
                </a:cubicBezTo>
                <a:cubicBezTo>
                  <a:pt x="55453" y="28323"/>
                  <a:pt x="9626" y="6603"/>
                  <a:pt x="477" y="0"/>
                </a:cubicBezTo>
              </a:path>
            </a:pathLst>
          </a:custGeom>
          <a:noFill/>
          <a:ln w="9525" cap="flat" cmpd="sng">
            <a:solidFill>
              <a:srgbClr val="FF0000"/>
            </a:solidFill>
            <a:prstDash val="solid"/>
            <a:round/>
            <a:headEnd type="none" w="med" len="med"/>
            <a:tailEnd type="triangle" w="med" len="med"/>
          </a:ln>
        </p:spPr>
        <p:txBody>
          <a:bodyPr/>
          <a:lstStyle/>
          <a:p>
            <a:endParaRPr lang="en-US"/>
          </a:p>
        </p:txBody>
      </p:sp>
      <p:sp>
        <p:nvSpPr>
          <p:cNvPr id="208" name="Google Shape;208;p31"/>
          <p:cNvSpPr txBox="1"/>
          <p:nvPr/>
        </p:nvSpPr>
        <p:spPr>
          <a:xfrm>
            <a:off x="6208350" y="1618325"/>
            <a:ext cx="2804400" cy="240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FF0000"/>
                </a:solidFill>
              </a:rPr>
              <a:t>From the constructor of Derived class, call the constructor of Base class.</a:t>
            </a:r>
            <a:endParaRPr sz="1800">
              <a:solidFill>
                <a:srgbClr val="FF0000"/>
              </a:solidFill>
            </a:endParaRPr>
          </a:p>
          <a:p>
            <a:pPr marL="0" lvl="0" indent="0" algn="l" rtl="0">
              <a:spcBef>
                <a:spcPts val="0"/>
              </a:spcBef>
              <a:spcAft>
                <a:spcPts val="0"/>
              </a:spcAft>
              <a:buNone/>
            </a:pPr>
            <a:endParaRPr sz="1800">
              <a:solidFill>
                <a:srgbClr val="FF0000"/>
              </a:solidFill>
            </a:endParaRPr>
          </a:p>
          <a:p>
            <a:pPr marL="0" lvl="0" indent="0" algn="l" rtl="0">
              <a:spcBef>
                <a:spcPts val="0"/>
              </a:spcBef>
              <a:spcAft>
                <a:spcPts val="0"/>
              </a:spcAft>
              <a:buNone/>
            </a:pPr>
            <a:r>
              <a:rPr lang="en" sz="1800">
                <a:solidFill>
                  <a:srgbClr val="FF0000"/>
                </a:solidFill>
              </a:rPr>
              <a:t>The corresponding constructors will take care of initializing their class members.</a:t>
            </a:r>
            <a:endParaRPr sz="180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Constructors</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a:t>Unlike normal member functions, constructors have specific rules for how they must be named:</a:t>
            </a:r>
            <a:endParaRPr/>
          </a:p>
          <a:p>
            <a:pPr marL="457200" lvl="0" indent="-342900" algn="l" rtl="0">
              <a:spcBef>
                <a:spcPts val="1200"/>
              </a:spcBef>
              <a:spcAft>
                <a:spcPts val="0"/>
              </a:spcAft>
              <a:buSzPts val="1800"/>
              <a:buChar char="●"/>
            </a:pPr>
            <a:r>
              <a:rPr lang="en"/>
              <a:t>Constructors must have the same name as the class (with the same capitalization).</a:t>
            </a:r>
            <a:endParaRPr/>
          </a:p>
          <a:p>
            <a:pPr marL="457200" lvl="0" indent="-342900" algn="l" rtl="0">
              <a:spcBef>
                <a:spcPts val="0"/>
              </a:spcBef>
              <a:spcAft>
                <a:spcPts val="0"/>
              </a:spcAft>
              <a:buSzPts val="1800"/>
              <a:buChar char="●"/>
            </a:pPr>
            <a:r>
              <a:rPr lang="en"/>
              <a:t>Constructors have no return type </a:t>
            </a:r>
            <a:r>
              <a:rPr lang="en" b="1"/>
              <a:t>(not even void)</a:t>
            </a:r>
            <a:r>
              <a:rPr lang="en"/>
              <a:t>.</a:t>
            </a:r>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B9E4CB1-8750-A2B2-A317-395C70BD0992}"/>
                  </a:ext>
                </a:extLst>
              </p14:cNvPr>
              <p14:cNvContentPartPr/>
              <p14:nvPr/>
            </p14:nvContentPartPr>
            <p14:xfrm>
              <a:off x="3786676" y="2288457"/>
              <a:ext cx="2283480" cy="54360"/>
            </p14:xfrm>
          </p:contentPart>
        </mc:Choice>
        <mc:Fallback xmlns="">
          <p:pic>
            <p:nvPicPr>
              <p:cNvPr id="2" name="Ink 1">
                <a:extLst>
                  <a:ext uri="{FF2B5EF4-FFF2-40B4-BE49-F238E27FC236}">
                    <a16:creationId xmlns:a16="http://schemas.microsoft.com/office/drawing/2014/main" id="{3B9E4CB1-8750-A2B2-A317-395C70BD0992}"/>
                  </a:ext>
                </a:extLst>
              </p:cNvPr>
              <p:cNvPicPr/>
              <p:nvPr/>
            </p:nvPicPr>
            <p:blipFill>
              <a:blip r:embed="rId4"/>
              <a:stretch>
                <a:fillRect/>
              </a:stretch>
            </p:blipFill>
            <p:spPr>
              <a:xfrm>
                <a:off x="3775876" y="2277657"/>
                <a:ext cx="2304720" cy="75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FDA3E390-16C5-9E0F-5B42-F613AE75851B}"/>
                  </a:ext>
                </a:extLst>
              </p14:cNvPr>
              <p14:cNvContentPartPr/>
              <p14:nvPr/>
            </p14:nvContentPartPr>
            <p14:xfrm>
              <a:off x="6512956" y="2298177"/>
              <a:ext cx="1088640" cy="23400"/>
            </p14:xfrm>
          </p:contentPart>
        </mc:Choice>
        <mc:Fallback xmlns="">
          <p:pic>
            <p:nvPicPr>
              <p:cNvPr id="3" name="Ink 2">
                <a:extLst>
                  <a:ext uri="{FF2B5EF4-FFF2-40B4-BE49-F238E27FC236}">
                    <a16:creationId xmlns:a16="http://schemas.microsoft.com/office/drawing/2014/main" id="{FDA3E390-16C5-9E0F-5B42-F613AE75851B}"/>
                  </a:ext>
                </a:extLst>
              </p:cNvPr>
              <p:cNvPicPr/>
              <p:nvPr/>
            </p:nvPicPr>
            <p:blipFill>
              <a:blip r:embed="rId6"/>
              <a:stretch>
                <a:fillRect/>
              </a:stretch>
            </p:blipFill>
            <p:spPr>
              <a:xfrm>
                <a:off x="6502156" y="2287377"/>
                <a:ext cx="110988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099EA0BA-7FF1-832B-391C-B6D78144A266}"/>
                  </a:ext>
                </a:extLst>
              </p14:cNvPr>
              <p14:cNvContentPartPr/>
              <p14:nvPr/>
            </p14:nvContentPartPr>
            <p14:xfrm>
              <a:off x="1104676" y="2579337"/>
              <a:ext cx="824400" cy="74880"/>
            </p14:xfrm>
          </p:contentPart>
        </mc:Choice>
        <mc:Fallback xmlns="">
          <p:pic>
            <p:nvPicPr>
              <p:cNvPr id="4" name="Ink 3">
                <a:extLst>
                  <a:ext uri="{FF2B5EF4-FFF2-40B4-BE49-F238E27FC236}">
                    <a16:creationId xmlns:a16="http://schemas.microsoft.com/office/drawing/2014/main" id="{099EA0BA-7FF1-832B-391C-B6D78144A266}"/>
                  </a:ext>
                </a:extLst>
              </p:cNvPr>
              <p:cNvPicPr/>
              <p:nvPr/>
            </p:nvPicPr>
            <p:blipFill>
              <a:blip r:embed="rId8"/>
              <a:stretch>
                <a:fillRect/>
              </a:stretch>
            </p:blipFill>
            <p:spPr>
              <a:xfrm>
                <a:off x="1094236" y="2568897"/>
                <a:ext cx="845640" cy="961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56F6730F-28AE-1AB0-B8E1-48309295B96F}"/>
                  </a:ext>
                </a:extLst>
              </p14:cNvPr>
              <p14:cNvContentPartPr/>
              <p14:nvPr/>
            </p14:nvContentPartPr>
            <p14:xfrm>
              <a:off x="883636" y="2910897"/>
              <a:ext cx="4905720" cy="269280"/>
            </p14:xfrm>
          </p:contentPart>
        </mc:Choice>
        <mc:Fallback xmlns="">
          <p:pic>
            <p:nvPicPr>
              <p:cNvPr id="5" name="Ink 4">
                <a:extLst>
                  <a:ext uri="{FF2B5EF4-FFF2-40B4-BE49-F238E27FC236}">
                    <a16:creationId xmlns:a16="http://schemas.microsoft.com/office/drawing/2014/main" id="{56F6730F-28AE-1AB0-B8E1-48309295B96F}"/>
                  </a:ext>
                </a:extLst>
              </p:cNvPr>
              <p:cNvPicPr/>
              <p:nvPr/>
            </p:nvPicPr>
            <p:blipFill>
              <a:blip r:embed="rId10"/>
              <a:stretch>
                <a:fillRect/>
              </a:stretch>
            </p:blipFill>
            <p:spPr>
              <a:xfrm>
                <a:off x="872836" y="2900097"/>
                <a:ext cx="4926960" cy="290520"/>
              </a:xfrm>
              <a:prstGeom prst="rect">
                <a:avLst/>
              </a:prstGeom>
            </p:spPr>
          </p:pic>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13" name="Google Shape;213;p32"/>
          <p:cNvPicPr preferRelativeResize="0"/>
          <p:nvPr/>
        </p:nvPicPr>
        <p:blipFill>
          <a:blip r:embed="rId3">
            <a:alphaModFix/>
          </a:blip>
          <a:stretch>
            <a:fillRect/>
          </a:stretch>
        </p:blipFill>
        <p:spPr>
          <a:xfrm>
            <a:off x="2362200" y="838200"/>
            <a:ext cx="4760551" cy="3580525"/>
          </a:xfrm>
          <a:prstGeom prst="rect">
            <a:avLst/>
          </a:prstGeom>
          <a:noFill/>
          <a:ln>
            <a:noFill/>
          </a:ln>
        </p:spPr>
      </p:pic>
      <p:sp>
        <p:nvSpPr>
          <p:cNvPr id="214" name="Google Shape;214;p32"/>
          <p:cNvSpPr/>
          <p:nvPr/>
        </p:nvSpPr>
        <p:spPr>
          <a:xfrm>
            <a:off x="4105250" y="3914300"/>
            <a:ext cx="1324800" cy="1551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Polymorphism</a:t>
            </a:r>
            <a:endParaRPr/>
          </a:p>
        </p:txBody>
      </p:sp>
      <p:sp>
        <p:nvSpPr>
          <p:cNvPr id="220" name="Google Shape;220;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The word “polymorphism” means having many forms. In simple words, we can define polymorphism as the ability of a message to be displayed in more than one form.</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Polymorphism</a:t>
            </a:r>
            <a:endParaRPr/>
          </a:p>
        </p:txBody>
      </p:sp>
      <p:sp>
        <p:nvSpPr>
          <p:cNvPr id="226" name="Google Shape;226;p34"/>
          <p:cNvSpPr txBox="1">
            <a:spLocks noGrp="1"/>
          </p:cNvSpPr>
          <p:nvPr>
            <p:ph type="body" idx="1"/>
          </p:nvPr>
        </p:nvSpPr>
        <p:spPr>
          <a:xfrm>
            <a:off x="311700" y="1990675"/>
            <a:ext cx="8520600" cy="6258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 sz="2100" i="1">
                <a:solidFill>
                  <a:srgbClr val="FF0000"/>
                </a:solidFill>
              </a:rPr>
              <a:t>Let’s go to VS Code!</a:t>
            </a:r>
            <a:endParaRPr sz="2100" i="1">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What’s next?</a:t>
            </a:r>
            <a:endParaRPr/>
          </a:p>
        </p:txBody>
      </p:sp>
      <p:sp>
        <p:nvSpPr>
          <p:cNvPr id="232" name="Google Shape;232;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Advance OOPs concepts</a:t>
            </a:r>
            <a:endParaRPr/>
          </a:p>
          <a:p>
            <a:pPr marL="914400" lvl="1" indent="-317500" algn="l" rtl="0">
              <a:spcBef>
                <a:spcPts val="0"/>
              </a:spcBef>
              <a:spcAft>
                <a:spcPts val="0"/>
              </a:spcAft>
              <a:buSzPts val="1400"/>
              <a:buChar char="○"/>
            </a:pPr>
            <a:r>
              <a:rPr lang="en"/>
              <a:t>Polymorphism</a:t>
            </a:r>
            <a:endParaRPr/>
          </a:p>
          <a:p>
            <a:pPr marL="914400" lvl="1" indent="-317500" algn="l" rtl="0">
              <a:spcBef>
                <a:spcPts val="0"/>
              </a:spcBef>
              <a:spcAft>
                <a:spcPts val="0"/>
              </a:spcAft>
              <a:buSzPts val="1400"/>
              <a:buChar char="○"/>
            </a:pPr>
            <a:r>
              <a:rPr lang="en"/>
              <a:t>Virtual Functions</a:t>
            </a:r>
            <a:endParaRPr/>
          </a:p>
          <a:p>
            <a:pPr marL="914400" lvl="1" indent="-317500" algn="l" rtl="0">
              <a:spcBef>
                <a:spcPts val="0"/>
              </a:spcBef>
              <a:spcAft>
                <a:spcPts val="0"/>
              </a:spcAft>
              <a:buSzPts val="1400"/>
              <a:buChar char="○"/>
            </a:pPr>
            <a:r>
              <a:rPr lang="en"/>
              <a:t>Abstractions</a:t>
            </a:r>
            <a:endParaRPr/>
          </a:p>
          <a:p>
            <a:pPr marL="0" lvl="0" indent="0" algn="l" rtl="0">
              <a:spcBef>
                <a:spcPts val="1200"/>
              </a:spcBef>
              <a:spcAft>
                <a:spcPts val="120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6"/>
          <p:cNvSpPr txBox="1">
            <a:spLocks noGrp="1"/>
          </p:cNvSpPr>
          <p:nvPr>
            <p:ph type="title"/>
          </p:nvPr>
        </p:nvSpPr>
        <p:spPr>
          <a:xfrm>
            <a:off x="3131100" y="1969025"/>
            <a:ext cx="3053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4420"/>
              <a:t>Thank You!</a:t>
            </a:r>
            <a:endParaRPr sz="442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08F0E878-B552-3113-E2FA-B3F607AF5DD7}"/>
                  </a:ext>
                </a:extLst>
              </p14:cNvPr>
              <p14:cNvContentPartPr/>
              <p14:nvPr/>
            </p14:nvContentPartPr>
            <p14:xfrm>
              <a:off x="2051212" y="1628465"/>
              <a:ext cx="360" cy="360"/>
            </p14:xfrm>
          </p:contentPart>
        </mc:Choice>
        <mc:Fallback>
          <p:pic>
            <p:nvPicPr>
              <p:cNvPr id="4" name="Ink 3">
                <a:extLst>
                  <a:ext uri="{FF2B5EF4-FFF2-40B4-BE49-F238E27FC236}">
                    <a16:creationId xmlns:a16="http://schemas.microsoft.com/office/drawing/2014/main" id="{08F0E878-B552-3113-E2FA-B3F607AF5DD7}"/>
                  </a:ext>
                </a:extLst>
              </p:cNvPr>
              <p:cNvPicPr/>
              <p:nvPr/>
            </p:nvPicPr>
            <p:blipFill>
              <a:blip r:embed="rId3"/>
              <a:stretch>
                <a:fillRect/>
              </a:stretch>
            </p:blipFill>
            <p:spPr>
              <a:xfrm>
                <a:off x="2046892" y="1624145"/>
                <a:ext cx="9000" cy="9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F686325E-E282-9D98-21F6-5D878024BEFB}"/>
                  </a:ext>
                </a:extLst>
              </p14:cNvPr>
              <p14:cNvContentPartPr/>
              <p14:nvPr/>
            </p14:nvContentPartPr>
            <p14:xfrm>
              <a:off x="1245532" y="914945"/>
              <a:ext cx="360" cy="1440"/>
            </p14:xfrm>
          </p:contentPart>
        </mc:Choice>
        <mc:Fallback>
          <p:pic>
            <p:nvPicPr>
              <p:cNvPr id="5" name="Ink 4">
                <a:extLst>
                  <a:ext uri="{FF2B5EF4-FFF2-40B4-BE49-F238E27FC236}">
                    <a16:creationId xmlns:a16="http://schemas.microsoft.com/office/drawing/2014/main" id="{F686325E-E282-9D98-21F6-5D878024BEFB}"/>
                  </a:ext>
                </a:extLst>
              </p:cNvPr>
              <p:cNvPicPr/>
              <p:nvPr/>
            </p:nvPicPr>
            <p:blipFill>
              <a:blip r:embed="rId3"/>
              <a:stretch>
                <a:fillRect/>
              </a:stretch>
            </p:blipFill>
            <p:spPr>
              <a:xfrm>
                <a:off x="1241212" y="910625"/>
                <a:ext cx="9000" cy="10080"/>
              </a:xfrm>
              <a:prstGeom prst="rect">
                <a:avLst/>
              </a:prstGeom>
            </p:spPr>
          </p:pic>
        </mc:Fallback>
      </mc:AlternateContent>
    </p:spTree>
    <p:extLst>
      <p:ext uri="{BB962C8B-B14F-4D97-AF65-F5344CB8AC3E}">
        <p14:creationId xmlns:p14="http://schemas.microsoft.com/office/powerpoint/2010/main" val="4079287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Destructors</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a:t>Classes have another type of special member function that is called automatically when an object is destroyed. This function is called a destructor.</a:t>
            </a:r>
            <a:endParaRPr/>
          </a:p>
          <a:p>
            <a:pPr marL="0" lvl="0" indent="0" algn="l" rtl="0">
              <a:spcBef>
                <a:spcPts val="1200"/>
              </a:spcBef>
              <a:spcAft>
                <a:spcPts val="0"/>
              </a:spcAft>
              <a:buNone/>
            </a:pPr>
            <a:r>
              <a:rPr lang="en"/>
              <a:t>Destructors are designed to allow a class to do any necessary clean up before an object of the class is destroyed.</a:t>
            </a:r>
            <a:endParaRPr/>
          </a:p>
          <a:p>
            <a:pPr marL="0" lvl="0" indent="0" algn="l" rtl="0">
              <a:spcBef>
                <a:spcPts val="1200"/>
              </a:spcBef>
              <a:spcAft>
                <a:spcPts val="0"/>
              </a:spcAft>
              <a:buClr>
                <a:schemeClr val="dk1"/>
              </a:buClr>
              <a:buSzPts val="1100"/>
              <a:buFont typeface="Arial"/>
              <a:buNone/>
            </a:pPr>
            <a:r>
              <a:rPr lang="en"/>
              <a:t>Like constructors, destructors have specific naming rules:</a:t>
            </a:r>
            <a:endParaRPr/>
          </a:p>
          <a:p>
            <a:pPr marL="457200" lvl="0" indent="-342900" algn="l" rtl="0">
              <a:spcBef>
                <a:spcPts val="1200"/>
              </a:spcBef>
              <a:spcAft>
                <a:spcPts val="0"/>
              </a:spcAft>
              <a:buSzPts val="1800"/>
              <a:buChar char="●"/>
            </a:pPr>
            <a:r>
              <a:rPr lang="en"/>
              <a:t>The destructor must have the same name as the class, preceded by a tilde (~).</a:t>
            </a:r>
            <a:endParaRPr/>
          </a:p>
          <a:p>
            <a:pPr marL="457200" lvl="0" indent="-342900" algn="l" rtl="0">
              <a:spcBef>
                <a:spcPts val="0"/>
              </a:spcBef>
              <a:spcAft>
                <a:spcPts val="0"/>
              </a:spcAft>
              <a:buSzPts val="1800"/>
              <a:buChar char="●"/>
            </a:pPr>
            <a:r>
              <a:rPr lang="en"/>
              <a:t>The destructor can not take arguments.</a:t>
            </a:r>
            <a:endParaRPr/>
          </a:p>
          <a:p>
            <a:pPr marL="457200" lvl="0" indent="-342900" algn="l" rtl="0">
              <a:spcBef>
                <a:spcPts val="0"/>
              </a:spcBef>
              <a:spcAft>
                <a:spcPts val="0"/>
              </a:spcAft>
              <a:buSzPts val="1800"/>
              <a:buChar char="●"/>
            </a:pPr>
            <a:r>
              <a:rPr lang="en"/>
              <a:t>The destructor has no return type.</a:t>
            </a:r>
            <a:endParaRPr/>
          </a:p>
        </p:txBody>
      </p:sp>
      <p:grpSp>
        <p:nvGrpSpPr>
          <p:cNvPr id="23" name="Group 22">
            <a:extLst>
              <a:ext uri="{FF2B5EF4-FFF2-40B4-BE49-F238E27FC236}">
                <a16:creationId xmlns:a16="http://schemas.microsoft.com/office/drawing/2014/main" id="{F3DAD238-BA4D-66A4-A60F-3F83D951128E}"/>
              </a:ext>
            </a:extLst>
          </p:cNvPr>
          <p:cNvGrpSpPr/>
          <p:nvPr/>
        </p:nvGrpSpPr>
        <p:grpSpPr>
          <a:xfrm>
            <a:off x="2877676" y="298737"/>
            <a:ext cx="2307600" cy="611280"/>
            <a:chOff x="2877676" y="298737"/>
            <a:chExt cx="2307600" cy="611280"/>
          </a:xfrm>
        </p:grpSpPr>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15A55F63-3FF5-8575-915E-085DD7D36D7B}"/>
                    </a:ext>
                  </a:extLst>
                </p14:cNvPr>
                <p14:cNvContentPartPr/>
                <p14:nvPr/>
              </p14:nvContentPartPr>
              <p14:xfrm>
                <a:off x="2926276" y="531657"/>
                <a:ext cx="233640" cy="259200"/>
              </p14:xfrm>
            </p:contentPart>
          </mc:Choice>
          <mc:Fallback xmlns="">
            <p:pic>
              <p:nvPicPr>
                <p:cNvPr id="2" name="Ink 1">
                  <a:extLst>
                    <a:ext uri="{FF2B5EF4-FFF2-40B4-BE49-F238E27FC236}">
                      <a16:creationId xmlns:a16="http://schemas.microsoft.com/office/drawing/2014/main" id="{15A55F63-3FF5-8575-915E-085DD7D36D7B}"/>
                    </a:ext>
                  </a:extLst>
                </p:cNvPr>
                <p:cNvPicPr/>
                <p:nvPr/>
              </p:nvPicPr>
              <p:blipFill>
                <a:blip r:embed="rId4"/>
                <a:stretch>
                  <a:fillRect/>
                </a:stretch>
              </p:blipFill>
              <p:spPr>
                <a:xfrm>
                  <a:off x="2915476" y="521217"/>
                  <a:ext cx="254880" cy="280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EE576410-E78D-0D91-0CD4-9BD3D7B0175A}"/>
                    </a:ext>
                  </a:extLst>
                </p14:cNvPr>
                <p14:cNvContentPartPr/>
                <p14:nvPr/>
              </p14:nvContentPartPr>
              <p14:xfrm>
                <a:off x="3180436" y="631017"/>
                <a:ext cx="98280" cy="263880"/>
              </p14:xfrm>
            </p:contentPart>
          </mc:Choice>
          <mc:Fallback xmlns="">
            <p:pic>
              <p:nvPicPr>
                <p:cNvPr id="3" name="Ink 2">
                  <a:extLst>
                    <a:ext uri="{FF2B5EF4-FFF2-40B4-BE49-F238E27FC236}">
                      <a16:creationId xmlns:a16="http://schemas.microsoft.com/office/drawing/2014/main" id="{EE576410-E78D-0D91-0CD4-9BD3D7B0175A}"/>
                    </a:ext>
                  </a:extLst>
                </p:cNvPr>
                <p:cNvPicPr/>
                <p:nvPr/>
              </p:nvPicPr>
              <p:blipFill>
                <a:blip r:embed="rId6"/>
                <a:stretch>
                  <a:fillRect/>
                </a:stretch>
              </p:blipFill>
              <p:spPr>
                <a:xfrm>
                  <a:off x="3169636" y="620217"/>
                  <a:ext cx="119520" cy="285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A53EB33A-0875-DD1E-4F20-A5D02AE4DDE0}"/>
                    </a:ext>
                  </a:extLst>
                </p14:cNvPr>
                <p14:cNvContentPartPr/>
                <p14:nvPr/>
              </p14:nvContentPartPr>
              <p14:xfrm>
                <a:off x="3311836" y="472257"/>
                <a:ext cx="177840" cy="262440"/>
              </p14:xfrm>
            </p:contentPart>
          </mc:Choice>
          <mc:Fallback xmlns="">
            <p:pic>
              <p:nvPicPr>
                <p:cNvPr id="4" name="Ink 3">
                  <a:extLst>
                    <a:ext uri="{FF2B5EF4-FFF2-40B4-BE49-F238E27FC236}">
                      <a16:creationId xmlns:a16="http://schemas.microsoft.com/office/drawing/2014/main" id="{A53EB33A-0875-DD1E-4F20-A5D02AE4DDE0}"/>
                    </a:ext>
                  </a:extLst>
                </p:cNvPr>
                <p:cNvPicPr/>
                <p:nvPr/>
              </p:nvPicPr>
              <p:blipFill>
                <a:blip r:embed="rId8"/>
                <a:stretch>
                  <a:fillRect/>
                </a:stretch>
              </p:blipFill>
              <p:spPr>
                <a:xfrm>
                  <a:off x="3301036" y="461817"/>
                  <a:ext cx="19908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504C2947-97A5-059B-672F-2269C9AC764C}"/>
                    </a:ext>
                  </a:extLst>
                </p14:cNvPr>
                <p14:cNvContentPartPr/>
                <p14:nvPr/>
              </p14:nvContentPartPr>
              <p14:xfrm>
                <a:off x="3416236" y="571977"/>
                <a:ext cx="118440" cy="36360"/>
              </p14:xfrm>
            </p:contentPart>
          </mc:Choice>
          <mc:Fallback xmlns="">
            <p:pic>
              <p:nvPicPr>
                <p:cNvPr id="5" name="Ink 4">
                  <a:extLst>
                    <a:ext uri="{FF2B5EF4-FFF2-40B4-BE49-F238E27FC236}">
                      <a16:creationId xmlns:a16="http://schemas.microsoft.com/office/drawing/2014/main" id="{504C2947-97A5-059B-672F-2269C9AC764C}"/>
                    </a:ext>
                  </a:extLst>
                </p:cNvPr>
                <p:cNvPicPr/>
                <p:nvPr/>
              </p:nvPicPr>
              <p:blipFill>
                <a:blip r:embed="rId10"/>
                <a:stretch>
                  <a:fillRect/>
                </a:stretch>
              </p:blipFill>
              <p:spPr>
                <a:xfrm>
                  <a:off x="3405796" y="561537"/>
                  <a:ext cx="13968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Ink 5">
                  <a:extLst>
                    <a:ext uri="{FF2B5EF4-FFF2-40B4-BE49-F238E27FC236}">
                      <a16:creationId xmlns:a16="http://schemas.microsoft.com/office/drawing/2014/main" id="{C507DBBB-21CC-7D2E-10BB-B5D03D311DE4}"/>
                    </a:ext>
                  </a:extLst>
                </p14:cNvPr>
                <p14:cNvContentPartPr/>
                <p14:nvPr/>
              </p14:nvContentPartPr>
              <p14:xfrm>
                <a:off x="2877676" y="493497"/>
                <a:ext cx="97200" cy="363960"/>
              </p14:xfrm>
            </p:contentPart>
          </mc:Choice>
          <mc:Fallback xmlns="">
            <p:pic>
              <p:nvPicPr>
                <p:cNvPr id="6" name="Ink 5">
                  <a:extLst>
                    <a:ext uri="{FF2B5EF4-FFF2-40B4-BE49-F238E27FC236}">
                      <a16:creationId xmlns:a16="http://schemas.microsoft.com/office/drawing/2014/main" id="{C507DBBB-21CC-7D2E-10BB-B5D03D311DE4}"/>
                    </a:ext>
                  </a:extLst>
                </p:cNvPr>
                <p:cNvPicPr/>
                <p:nvPr/>
              </p:nvPicPr>
              <p:blipFill>
                <a:blip r:embed="rId12"/>
                <a:stretch>
                  <a:fillRect/>
                </a:stretch>
              </p:blipFill>
              <p:spPr>
                <a:xfrm>
                  <a:off x="2866876" y="483057"/>
                  <a:ext cx="118440" cy="385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7" name="Ink 6">
                  <a:extLst>
                    <a:ext uri="{FF2B5EF4-FFF2-40B4-BE49-F238E27FC236}">
                      <a16:creationId xmlns:a16="http://schemas.microsoft.com/office/drawing/2014/main" id="{50272A44-3327-3A32-3448-9A1D63BD1703}"/>
                    </a:ext>
                  </a:extLst>
                </p14:cNvPr>
                <p14:cNvContentPartPr/>
                <p14:nvPr/>
              </p14:nvContentPartPr>
              <p14:xfrm>
                <a:off x="2929516" y="440937"/>
                <a:ext cx="699480" cy="401040"/>
              </p14:xfrm>
            </p:contentPart>
          </mc:Choice>
          <mc:Fallback xmlns="">
            <p:pic>
              <p:nvPicPr>
                <p:cNvPr id="7" name="Ink 6">
                  <a:extLst>
                    <a:ext uri="{FF2B5EF4-FFF2-40B4-BE49-F238E27FC236}">
                      <a16:creationId xmlns:a16="http://schemas.microsoft.com/office/drawing/2014/main" id="{50272A44-3327-3A32-3448-9A1D63BD1703}"/>
                    </a:ext>
                  </a:extLst>
                </p:cNvPr>
                <p:cNvPicPr/>
                <p:nvPr/>
              </p:nvPicPr>
              <p:blipFill>
                <a:blip r:embed="rId14"/>
                <a:stretch>
                  <a:fillRect/>
                </a:stretch>
              </p:blipFill>
              <p:spPr>
                <a:xfrm>
                  <a:off x="2918716" y="430497"/>
                  <a:ext cx="720720" cy="4222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 name="Ink 7">
                  <a:extLst>
                    <a:ext uri="{FF2B5EF4-FFF2-40B4-BE49-F238E27FC236}">
                      <a16:creationId xmlns:a16="http://schemas.microsoft.com/office/drawing/2014/main" id="{0A367997-2C12-1410-369C-A8B4CF264F0F}"/>
                    </a:ext>
                  </a:extLst>
                </p14:cNvPr>
                <p14:cNvContentPartPr/>
                <p14:nvPr/>
              </p14:nvContentPartPr>
              <p14:xfrm>
                <a:off x="3916276" y="436617"/>
                <a:ext cx="147240" cy="257400"/>
              </p14:xfrm>
            </p:contentPart>
          </mc:Choice>
          <mc:Fallback xmlns="">
            <p:pic>
              <p:nvPicPr>
                <p:cNvPr id="8" name="Ink 7">
                  <a:extLst>
                    <a:ext uri="{FF2B5EF4-FFF2-40B4-BE49-F238E27FC236}">
                      <a16:creationId xmlns:a16="http://schemas.microsoft.com/office/drawing/2014/main" id="{0A367997-2C12-1410-369C-A8B4CF264F0F}"/>
                    </a:ext>
                  </a:extLst>
                </p:cNvPr>
                <p:cNvPicPr/>
                <p:nvPr/>
              </p:nvPicPr>
              <p:blipFill>
                <a:blip r:embed="rId16"/>
                <a:stretch>
                  <a:fillRect/>
                </a:stretch>
              </p:blipFill>
              <p:spPr>
                <a:xfrm>
                  <a:off x="3905836" y="425817"/>
                  <a:ext cx="168480" cy="2786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9" name="Ink 8">
                  <a:extLst>
                    <a:ext uri="{FF2B5EF4-FFF2-40B4-BE49-F238E27FC236}">
                      <a16:creationId xmlns:a16="http://schemas.microsoft.com/office/drawing/2014/main" id="{3689F415-88C4-1C06-CA8B-A108627B365C}"/>
                    </a:ext>
                  </a:extLst>
                </p14:cNvPr>
                <p14:cNvContentPartPr/>
                <p14:nvPr/>
              </p14:nvContentPartPr>
              <p14:xfrm>
                <a:off x="4118596" y="489897"/>
                <a:ext cx="158040" cy="187560"/>
              </p14:xfrm>
            </p:contentPart>
          </mc:Choice>
          <mc:Fallback xmlns="">
            <p:pic>
              <p:nvPicPr>
                <p:cNvPr id="9" name="Ink 8">
                  <a:extLst>
                    <a:ext uri="{FF2B5EF4-FFF2-40B4-BE49-F238E27FC236}">
                      <a16:creationId xmlns:a16="http://schemas.microsoft.com/office/drawing/2014/main" id="{3689F415-88C4-1C06-CA8B-A108627B365C}"/>
                    </a:ext>
                  </a:extLst>
                </p:cNvPr>
                <p:cNvPicPr/>
                <p:nvPr/>
              </p:nvPicPr>
              <p:blipFill>
                <a:blip r:embed="rId18"/>
                <a:stretch>
                  <a:fillRect/>
                </a:stretch>
              </p:blipFill>
              <p:spPr>
                <a:xfrm>
                  <a:off x="4108156" y="479457"/>
                  <a:ext cx="179280" cy="2088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0" name="Ink 9">
                  <a:extLst>
                    <a:ext uri="{FF2B5EF4-FFF2-40B4-BE49-F238E27FC236}">
                      <a16:creationId xmlns:a16="http://schemas.microsoft.com/office/drawing/2014/main" id="{06AD8C90-3451-C2A4-F23F-0DAAE6D66DEA}"/>
                    </a:ext>
                  </a:extLst>
                </p14:cNvPr>
                <p14:cNvContentPartPr/>
                <p14:nvPr/>
              </p14:nvContentPartPr>
              <p14:xfrm>
                <a:off x="4304356" y="402417"/>
                <a:ext cx="36360" cy="265680"/>
              </p14:xfrm>
            </p:contentPart>
          </mc:Choice>
          <mc:Fallback xmlns="">
            <p:pic>
              <p:nvPicPr>
                <p:cNvPr id="10" name="Ink 9">
                  <a:extLst>
                    <a:ext uri="{FF2B5EF4-FFF2-40B4-BE49-F238E27FC236}">
                      <a16:creationId xmlns:a16="http://schemas.microsoft.com/office/drawing/2014/main" id="{06AD8C90-3451-C2A4-F23F-0DAAE6D66DEA}"/>
                    </a:ext>
                  </a:extLst>
                </p:cNvPr>
                <p:cNvPicPr/>
                <p:nvPr/>
              </p:nvPicPr>
              <p:blipFill>
                <a:blip r:embed="rId20"/>
                <a:stretch>
                  <a:fillRect/>
                </a:stretch>
              </p:blipFill>
              <p:spPr>
                <a:xfrm>
                  <a:off x="4293556" y="391617"/>
                  <a:ext cx="5760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1" name="Ink 10">
                  <a:extLst>
                    <a:ext uri="{FF2B5EF4-FFF2-40B4-BE49-F238E27FC236}">
                      <a16:creationId xmlns:a16="http://schemas.microsoft.com/office/drawing/2014/main" id="{363D15E4-3E1F-CBFB-CD78-189A40CB1DED}"/>
                    </a:ext>
                  </a:extLst>
                </p14:cNvPr>
                <p14:cNvContentPartPr/>
                <p14:nvPr/>
              </p14:nvContentPartPr>
              <p14:xfrm>
                <a:off x="4271956" y="459297"/>
                <a:ext cx="212400" cy="123120"/>
              </p14:xfrm>
            </p:contentPart>
          </mc:Choice>
          <mc:Fallback xmlns="">
            <p:pic>
              <p:nvPicPr>
                <p:cNvPr id="11" name="Ink 10">
                  <a:extLst>
                    <a:ext uri="{FF2B5EF4-FFF2-40B4-BE49-F238E27FC236}">
                      <a16:creationId xmlns:a16="http://schemas.microsoft.com/office/drawing/2014/main" id="{363D15E4-3E1F-CBFB-CD78-189A40CB1DED}"/>
                    </a:ext>
                  </a:extLst>
                </p:cNvPr>
                <p:cNvPicPr/>
                <p:nvPr/>
              </p:nvPicPr>
              <p:blipFill>
                <a:blip r:embed="rId22"/>
                <a:stretch>
                  <a:fillRect/>
                </a:stretch>
              </p:blipFill>
              <p:spPr>
                <a:xfrm>
                  <a:off x="4261156" y="448497"/>
                  <a:ext cx="23364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2" name="Ink 11">
                  <a:extLst>
                    <a:ext uri="{FF2B5EF4-FFF2-40B4-BE49-F238E27FC236}">
                      <a16:creationId xmlns:a16="http://schemas.microsoft.com/office/drawing/2014/main" id="{E63F5342-75C8-CCD7-50E0-8EEA40E9AA9D}"/>
                    </a:ext>
                  </a:extLst>
                </p14:cNvPr>
                <p14:cNvContentPartPr/>
                <p14:nvPr/>
              </p14:nvContentPartPr>
              <p14:xfrm>
                <a:off x="4473196" y="483057"/>
                <a:ext cx="68040" cy="66960"/>
              </p14:xfrm>
            </p:contentPart>
          </mc:Choice>
          <mc:Fallback xmlns="">
            <p:pic>
              <p:nvPicPr>
                <p:cNvPr id="12" name="Ink 11">
                  <a:extLst>
                    <a:ext uri="{FF2B5EF4-FFF2-40B4-BE49-F238E27FC236}">
                      <a16:creationId xmlns:a16="http://schemas.microsoft.com/office/drawing/2014/main" id="{E63F5342-75C8-CCD7-50E0-8EEA40E9AA9D}"/>
                    </a:ext>
                  </a:extLst>
                </p:cNvPr>
                <p:cNvPicPr/>
                <p:nvPr/>
              </p:nvPicPr>
              <p:blipFill>
                <a:blip r:embed="rId24"/>
                <a:stretch>
                  <a:fillRect/>
                </a:stretch>
              </p:blipFill>
              <p:spPr>
                <a:xfrm>
                  <a:off x="4462396" y="472257"/>
                  <a:ext cx="8928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3" name="Ink 12">
                  <a:extLst>
                    <a:ext uri="{FF2B5EF4-FFF2-40B4-BE49-F238E27FC236}">
                      <a16:creationId xmlns:a16="http://schemas.microsoft.com/office/drawing/2014/main" id="{CA4AD543-A75E-CC0E-AD3B-0DA47FCB124C}"/>
                    </a:ext>
                  </a:extLst>
                </p14:cNvPr>
                <p14:cNvContentPartPr/>
                <p14:nvPr/>
              </p14:nvContentPartPr>
              <p14:xfrm>
                <a:off x="4590916" y="357057"/>
                <a:ext cx="104760" cy="237960"/>
              </p14:xfrm>
            </p:contentPart>
          </mc:Choice>
          <mc:Fallback xmlns="">
            <p:pic>
              <p:nvPicPr>
                <p:cNvPr id="13" name="Ink 12">
                  <a:extLst>
                    <a:ext uri="{FF2B5EF4-FFF2-40B4-BE49-F238E27FC236}">
                      <a16:creationId xmlns:a16="http://schemas.microsoft.com/office/drawing/2014/main" id="{CA4AD543-A75E-CC0E-AD3B-0DA47FCB124C}"/>
                    </a:ext>
                  </a:extLst>
                </p:cNvPr>
                <p:cNvPicPr/>
                <p:nvPr/>
              </p:nvPicPr>
              <p:blipFill>
                <a:blip r:embed="rId26"/>
                <a:stretch>
                  <a:fillRect/>
                </a:stretch>
              </p:blipFill>
              <p:spPr>
                <a:xfrm>
                  <a:off x="4580116" y="346257"/>
                  <a:ext cx="12600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4" name="Ink 13">
                  <a:extLst>
                    <a:ext uri="{FF2B5EF4-FFF2-40B4-BE49-F238E27FC236}">
                      <a16:creationId xmlns:a16="http://schemas.microsoft.com/office/drawing/2014/main" id="{596E8A97-B8C8-F0E1-482F-A3C4D02AD96B}"/>
                    </a:ext>
                  </a:extLst>
                </p14:cNvPr>
                <p14:cNvContentPartPr/>
                <p14:nvPr/>
              </p14:nvContentPartPr>
              <p14:xfrm>
                <a:off x="4701436" y="440937"/>
                <a:ext cx="107640" cy="153360"/>
              </p14:xfrm>
            </p:contentPart>
          </mc:Choice>
          <mc:Fallback xmlns="">
            <p:pic>
              <p:nvPicPr>
                <p:cNvPr id="14" name="Ink 13">
                  <a:extLst>
                    <a:ext uri="{FF2B5EF4-FFF2-40B4-BE49-F238E27FC236}">
                      <a16:creationId xmlns:a16="http://schemas.microsoft.com/office/drawing/2014/main" id="{596E8A97-B8C8-F0E1-482F-A3C4D02AD96B}"/>
                    </a:ext>
                  </a:extLst>
                </p:cNvPr>
                <p:cNvPicPr/>
                <p:nvPr/>
              </p:nvPicPr>
              <p:blipFill>
                <a:blip r:embed="rId28"/>
                <a:stretch>
                  <a:fillRect/>
                </a:stretch>
              </p:blipFill>
              <p:spPr>
                <a:xfrm>
                  <a:off x="4690636" y="430137"/>
                  <a:ext cx="12888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5" name="Ink 14">
                  <a:extLst>
                    <a:ext uri="{FF2B5EF4-FFF2-40B4-BE49-F238E27FC236}">
                      <a16:creationId xmlns:a16="http://schemas.microsoft.com/office/drawing/2014/main" id="{BF68EBD3-2FC9-E0ED-52E9-49176E9E0BAC}"/>
                    </a:ext>
                  </a:extLst>
                </p14:cNvPr>
                <p14:cNvContentPartPr/>
                <p14:nvPr/>
              </p14:nvContentPartPr>
              <p14:xfrm>
                <a:off x="4820956" y="427617"/>
                <a:ext cx="152640" cy="138600"/>
              </p14:xfrm>
            </p:contentPart>
          </mc:Choice>
          <mc:Fallback xmlns="">
            <p:pic>
              <p:nvPicPr>
                <p:cNvPr id="15" name="Ink 14">
                  <a:extLst>
                    <a:ext uri="{FF2B5EF4-FFF2-40B4-BE49-F238E27FC236}">
                      <a16:creationId xmlns:a16="http://schemas.microsoft.com/office/drawing/2014/main" id="{BF68EBD3-2FC9-E0ED-52E9-49176E9E0BAC}"/>
                    </a:ext>
                  </a:extLst>
                </p:cNvPr>
                <p:cNvPicPr/>
                <p:nvPr/>
              </p:nvPicPr>
              <p:blipFill>
                <a:blip r:embed="rId30"/>
                <a:stretch>
                  <a:fillRect/>
                </a:stretch>
              </p:blipFill>
              <p:spPr>
                <a:xfrm>
                  <a:off x="4810156" y="416817"/>
                  <a:ext cx="17388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0" name="Ink 19">
                  <a:extLst>
                    <a:ext uri="{FF2B5EF4-FFF2-40B4-BE49-F238E27FC236}">
                      <a16:creationId xmlns:a16="http://schemas.microsoft.com/office/drawing/2014/main" id="{CAC43DF3-53ED-4050-9DF0-77C359DC84DD}"/>
                    </a:ext>
                  </a:extLst>
                </p14:cNvPr>
                <p14:cNvContentPartPr/>
                <p14:nvPr/>
              </p14:nvContentPartPr>
              <p14:xfrm>
                <a:off x="3763276" y="362457"/>
                <a:ext cx="46440" cy="547560"/>
              </p14:xfrm>
            </p:contentPart>
          </mc:Choice>
          <mc:Fallback xmlns="">
            <p:pic>
              <p:nvPicPr>
                <p:cNvPr id="20" name="Ink 19">
                  <a:extLst>
                    <a:ext uri="{FF2B5EF4-FFF2-40B4-BE49-F238E27FC236}">
                      <a16:creationId xmlns:a16="http://schemas.microsoft.com/office/drawing/2014/main" id="{CAC43DF3-53ED-4050-9DF0-77C359DC84DD}"/>
                    </a:ext>
                  </a:extLst>
                </p:cNvPr>
                <p:cNvPicPr/>
                <p:nvPr/>
              </p:nvPicPr>
              <p:blipFill>
                <a:blip r:embed="rId32"/>
                <a:stretch>
                  <a:fillRect/>
                </a:stretch>
              </p:blipFill>
              <p:spPr>
                <a:xfrm>
                  <a:off x="3752476" y="352017"/>
                  <a:ext cx="67680" cy="5688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1" name="Ink 20">
                  <a:extLst>
                    <a:ext uri="{FF2B5EF4-FFF2-40B4-BE49-F238E27FC236}">
                      <a16:creationId xmlns:a16="http://schemas.microsoft.com/office/drawing/2014/main" id="{55F8EEB9-248B-DBE3-A974-01C668A02C96}"/>
                    </a:ext>
                  </a:extLst>
                </p14:cNvPr>
                <p14:cNvContentPartPr/>
                <p14:nvPr/>
              </p14:nvContentPartPr>
              <p14:xfrm>
                <a:off x="3798916" y="298737"/>
                <a:ext cx="1386360" cy="519840"/>
              </p14:xfrm>
            </p:contentPart>
          </mc:Choice>
          <mc:Fallback xmlns="">
            <p:pic>
              <p:nvPicPr>
                <p:cNvPr id="21" name="Ink 20">
                  <a:extLst>
                    <a:ext uri="{FF2B5EF4-FFF2-40B4-BE49-F238E27FC236}">
                      <a16:creationId xmlns:a16="http://schemas.microsoft.com/office/drawing/2014/main" id="{55F8EEB9-248B-DBE3-A974-01C668A02C96}"/>
                    </a:ext>
                  </a:extLst>
                </p:cNvPr>
                <p:cNvPicPr/>
                <p:nvPr/>
              </p:nvPicPr>
              <p:blipFill>
                <a:blip r:embed="rId34"/>
                <a:stretch>
                  <a:fillRect/>
                </a:stretch>
              </p:blipFill>
              <p:spPr>
                <a:xfrm>
                  <a:off x="3788476" y="288297"/>
                  <a:ext cx="1407600" cy="541080"/>
                </a:xfrm>
                <a:prstGeom prst="rect">
                  <a:avLst/>
                </a:prstGeom>
              </p:spPr>
            </p:pic>
          </mc:Fallback>
        </mc:AlternateContent>
      </p:grpSp>
      <p:grpSp>
        <p:nvGrpSpPr>
          <p:cNvPr id="32" name="Group 31">
            <a:extLst>
              <a:ext uri="{FF2B5EF4-FFF2-40B4-BE49-F238E27FC236}">
                <a16:creationId xmlns:a16="http://schemas.microsoft.com/office/drawing/2014/main" id="{9E286C16-BE63-A6F9-E8C2-5392E1486C66}"/>
              </a:ext>
            </a:extLst>
          </p:cNvPr>
          <p:cNvGrpSpPr/>
          <p:nvPr/>
        </p:nvGrpSpPr>
        <p:grpSpPr>
          <a:xfrm>
            <a:off x="1272076" y="1479897"/>
            <a:ext cx="2017800" cy="457560"/>
            <a:chOff x="1272076" y="1479897"/>
            <a:chExt cx="2017800" cy="457560"/>
          </a:xfrm>
        </p:grpSpPr>
        <mc:AlternateContent xmlns:mc="http://schemas.openxmlformats.org/markup-compatibility/2006" xmlns:p14="http://schemas.microsoft.com/office/powerpoint/2010/main">
          <mc:Choice Requires="p14">
            <p:contentPart p14:bwMode="auto" r:id="rId35">
              <p14:nvContentPartPr>
                <p14:cNvPr id="24" name="Ink 23">
                  <a:extLst>
                    <a:ext uri="{FF2B5EF4-FFF2-40B4-BE49-F238E27FC236}">
                      <a16:creationId xmlns:a16="http://schemas.microsoft.com/office/drawing/2014/main" id="{287E35B7-F10B-401F-BEC8-14ED6AC0E420}"/>
                    </a:ext>
                  </a:extLst>
                </p14:cNvPr>
                <p14:cNvContentPartPr/>
                <p14:nvPr/>
              </p14:nvContentPartPr>
              <p14:xfrm>
                <a:off x="1322116" y="1711017"/>
                <a:ext cx="1743120" cy="226440"/>
              </p14:xfrm>
            </p:contentPart>
          </mc:Choice>
          <mc:Fallback xmlns="">
            <p:pic>
              <p:nvPicPr>
                <p:cNvPr id="24" name="Ink 23">
                  <a:extLst>
                    <a:ext uri="{FF2B5EF4-FFF2-40B4-BE49-F238E27FC236}">
                      <a16:creationId xmlns:a16="http://schemas.microsoft.com/office/drawing/2014/main" id="{287E35B7-F10B-401F-BEC8-14ED6AC0E420}"/>
                    </a:ext>
                  </a:extLst>
                </p:cNvPr>
                <p:cNvPicPr/>
                <p:nvPr/>
              </p:nvPicPr>
              <p:blipFill>
                <a:blip r:embed="rId36"/>
                <a:stretch>
                  <a:fillRect/>
                </a:stretch>
              </p:blipFill>
              <p:spPr>
                <a:xfrm>
                  <a:off x="1311676" y="1700577"/>
                  <a:ext cx="1764360" cy="2476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5" name="Ink 24">
                  <a:extLst>
                    <a:ext uri="{FF2B5EF4-FFF2-40B4-BE49-F238E27FC236}">
                      <a16:creationId xmlns:a16="http://schemas.microsoft.com/office/drawing/2014/main" id="{3804812E-F225-48F7-FBF7-2AAD6509464F}"/>
                    </a:ext>
                  </a:extLst>
                </p14:cNvPr>
                <p14:cNvContentPartPr/>
                <p14:nvPr/>
              </p14:nvContentPartPr>
              <p14:xfrm>
                <a:off x="1272076" y="1527417"/>
                <a:ext cx="55800" cy="275400"/>
              </p14:xfrm>
            </p:contentPart>
          </mc:Choice>
          <mc:Fallback xmlns="">
            <p:pic>
              <p:nvPicPr>
                <p:cNvPr id="25" name="Ink 24">
                  <a:extLst>
                    <a:ext uri="{FF2B5EF4-FFF2-40B4-BE49-F238E27FC236}">
                      <a16:creationId xmlns:a16="http://schemas.microsoft.com/office/drawing/2014/main" id="{3804812E-F225-48F7-FBF7-2AAD6509464F}"/>
                    </a:ext>
                  </a:extLst>
                </p:cNvPr>
                <p:cNvPicPr/>
                <p:nvPr/>
              </p:nvPicPr>
              <p:blipFill>
                <a:blip r:embed="rId38"/>
                <a:stretch>
                  <a:fillRect/>
                </a:stretch>
              </p:blipFill>
              <p:spPr>
                <a:xfrm>
                  <a:off x="1261636" y="1516977"/>
                  <a:ext cx="77040" cy="2966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8" name="Ink 27">
                  <a:extLst>
                    <a:ext uri="{FF2B5EF4-FFF2-40B4-BE49-F238E27FC236}">
                      <a16:creationId xmlns:a16="http://schemas.microsoft.com/office/drawing/2014/main" id="{80FDE6F5-F597-8837-814D-240C6D3928AC}"/>
                    </a:ext>
                  </a:extLst>
                </p14:cNvPr>
                <p14:cNvContentPartPr/>
                <p14:nvPr/>
              </p14:nvContentPartPr>
              <p14:xfrm>
                <a:off x="1338676" y="1483497"/>
                <a:ext cx="341280" cy="24480"/>
              </p14:xfrm>
            </p:contentPart>
          </mc:Choice>
          <mc:Fallback xmlns="">
            <p:pic>
              <p:nvPicPr>
                <p:cNvPr id="28" name="Ink 27">
                  <a:extLst>
                    <a:ext uri="{FF2B5EF4-FFF2-40B4-BE49-F238E27FC236}">
                      <a16:creationId xmlns:a16="http://schemas.microsoft.com/office/drawing/2014/main" id="{80FDE6F5-F597-8837-814D-240C6D3928AC}"/>
                    </a:ext>
                  </a:extLst>
                </p:cNvPr>
                <p:cNvPicPr/>
                <p:nvPr/>
              </p:nvPicPr>
              <p:blipFill>
                <a:blip r:embed="rId40"/>
                <a:stretch>
                  <a:fillRect/>
                </a:stretch>
              </p:blipFill>
              <p:spPr>
                <a:xfrm>
                  <a:off x="1328236" y="1472697"/>
                  <a:ext cx="36252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9" name="Ink 28">
                  <a:extLst>
                    <a:ext uri="{FF2B5EF4-FFF2-40B4-BE49-F238E27FC236}">
                      <a16:creationId xmlns:a16="http://schemas.microsoft.com/office/drawing/2014/main" id="{19512C50-381A-B46D-5491-A4A61F242DFD}"/>
                    </a:ext>
                  </a:extLst>
                </p14:cNvPr>
                <p14:cNvContentPartPr/>
                <p14:nvPr/>
              </p14:nvContentPartPr>
              <p14:xfrm>
                <a:off x="1386556" y="1492497"/>
                <a:ext cx="507240" cy="34200"/>
              </p14:xfrm>
            </p:contentPart>
          </mc:Choice>
          <mc:Fallback xmlns="">
            <p:pic>
              <p:nvPicPr>
                <p:cNvPr id="29" name="Ink 28">
                  <a:extLst>
                    <a:ext uri="{FF2B5EF4-FFF2-40B4-BE49-F238E27FC236}">
                      <a16:creationId xmlns:a16="http://schemas.microsoft.com/office/drawing/2014/main" id="{19512C50-381A-B46D-5491-A4A61F242DFD}"/>
                    </a:ext>
                  </a:extLst>
                </p:cNvPr>
                <p:cNvPicPr/>
                <p:nvPr/>
              </p:nvPicPr>
              <p:blipFill>
                <a:blip r:embed="rId42"/>
                <a:stretch>
                  <a:fillRect/>
                </a:stretch>
              </p:blipFill>
              <p:spPr>
                <a:xfrm>
                  <a:off x="1376116" y="1481697"/>
                  <a:ext cx="52848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0" name="Ink 29">
                  <a:extLst>
                    <a:ext uri="{FF2B5EF4-FFF2-40B4-BE49-F238E27FC236}">
                      <a16:creationId xmlns:a16="http://schemas.microsoft.com/office/drawing/2014/main" id="{BC5079F7-41E0-C6C0-96AA-5D714490295C}"/>
                    </a:ext>
                  </a:extLst>
                </p14:cNvPr>
                <p14:cNvContentPartPr/>
                <p14:nvPr/>
              </p14:nvContentPartPr>
              <p14:xfrm>
                <a:off x="1305916" y="1479897"/>
                <a:ext cx="1983960" cy="325080"/>
              </p14:xfrm>
            </p:contentPart>
          </mc:Choice>
          <mc:Fallback xmlns="">
            <p:pic>
              <p:nvPicPr>
                <p:cNvPr id="30" name="Ink 29">
                  <a:extLst>
                    <a:ext uri="{FF2B5EF4-FFF2-40B4-BE49-F238E27FC236}">
                      <a16:creationId xmlns:a16="http://schemas.microsoft.com/office/drawing/2014/main" id="{BC5079F7-41E0-C6C0-96AA-5D714490295C}"/>
                    </a:ext>
                  </a:extLst>
                </p:cNvPr>
                <p:cNvPicPr/>
                <p:nvPr/>
              </p:nvPicPr>
              <p:blipFill>
                <a:blip r:embed="rId44"/>
                <a:stretch>
                  <a:fillRect/>
                </a:stretch>
              </p:blipFill>
              <p:spPr>
                <a:xfrm>
                  <a:off x="1295116" y="1469457"/>
                  <a:ext cx="2005200" cy="346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5">
            <p14:nvContentPartPr>
              <p14:cNvPr id="33" name="Ink 32">
                <a:extLst>
                  <a:ext uri="{FF2B5EF4-FFF2-40B4-BE49-F238E27FC236}">
                    <a16:creationId xmlns:a16="http://schemas.microsoft.com/office/drawing/2014/main" id="{D827890B-B89F-7805-D92D-5ADA57F387D5}"/>
                  </a:ext>
                </a:extLst>
              </p14:cNvPr>
              <p14:cNvContentPartPr/>
              <p14:nvPr/>
            </p14:nvContentPartPr>
            <p14:xfrm>
              <a:off x="4108876" y="3369897"/>
              <a:ext cx="1521000" cy="66600"/>
            </p14:xfrm>
          </p:contentPart>
        </mc:Choice>
        <mc:Fallback xmlns="">
          <p:pic>
            <p:nvPicPr>
              <p:cNvPr id="33" name="Ink 32">
                <a:extLst>
                  <a:ext uri="{FF2B5EF4-FFF2-40B4-BE49-F238E27FC236}">
                    <a16:creationId xmlns:a16="http://schemas.microsoft.com/office/drawing/2014/main" id="{D827890B-B89F-7805-D92D-5ADA57F387D5}"/>
                  </a:ext>
                </a:extLst>
              </p:cNvPr>
              <p:cNvPicPr/>
              <p:nvPr/>
            </p:nvPicPr>
            <p:blipFill>
              <a:blip r:embed="rId46"/>
              <a:stretch>
                <a:fillRect/>
              </a:stretch>
            </p:blipFill>
            <p:spPr>
              <a:xfrm>
                <a:off x="4098436" y="3359097"/>
                <a:ext cx="1542240" cy="878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4" name="Ink 33">
                <a:extLst>
                  <a:ext uri="{FF2B5EF4-FFF2-40B4-BE49-F238E27FC236}">
                    <a16:creationId xmlns:a16="http://schemas.microsoft.com/office/drawing/2014/main" id="{AA8D2F31-4958-F1CC-0B04-76292C09D7A6}"/>
                  </a:ext>
                </a:extLst>
              </p14:cNvPr>
              <p14:cNvContentPartPr/>
              <p14:nvPr/>
            </p14:nvContentPartPr>
            <p14:xfrm>
              <a:off x="6696916" y="3391137"/>
              <a:ext cx="1517760" cy="88560"/>
            </p14:xfrm>
          </p:contentPart>
        </mc:Choice>
        <mc:Fallback xmlns="">
          <p:pic>
            <p:nvPicPr>
              <p:cNvPr id="34" name="Ink 33">
                <a:extLst>
                  <a:ext uri="{FF2B5EF4-FFF2-40B4-BE49-F238E27FC236}">
                    <a16:creationId xmlns:a16="http://schemas.microsoft.com/office/drawing/2014/main" id="{AA8D2F31-4958-F1CC-0B04-76292C09D7A6}"/>
                  </a:ext>
                </a:extLst>
              </p:cNvPr>
              <p:cNvPicPr/>
              <p:nvPr/>
            </p:nvPicPr>
            <p:blipFill>
              <a:blip r:embed="rId48"/>
              <a:stretch>
                <a:fillRect/>
              </a:stretch>
            </p:blipFill>
            <p:spPr>
              <a:xfrm>
                <a:off x="6686476" y="3380337"/>
                <a:ext cx="1539000" cy="1098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41" name="Ink 40">
                <a:extLst>
                  <a:ext uri="{FF2B5EF4-FFF2-40B4-BE49-F238E27FC236}">
                    <a16:creationId xmlns:a16="http://schemas.microsoft.com/office/drawing/2014/main" id="{8716C934-CB6F-362C-1F2B-3BBC4E44E327}"/>
                  </a:ext>
                </a:extLst>
              </p14:cNvPr>
              <p14:cNvContentPartPr/>
              <p14:nvPr/>
            </p14:nvContentPartPr>
            <p14:xfrm>
              <a:off x="797596" y="3579057"/>
              <a:ext cx="4009320" cy="501480"/>
            </p14:xfrm>
          </p:contentPart>
        </mc:Choice>
        <mc:Fallback xmlns="">
          <p:pic>
            <p:nvPicPr>
              <p:cNvPr id="41" name="Ink 40">
                <a:extLst>
                  <a:ext uri="{FF2B5EF4-FFF2-40B4-BE49-F238E27FC236}">
                    <a16:creationId xmlns:a16="http://schemas.microsoft.com/office/drawing/2014/main" id="{8716C934-CB6F-362C-1F2B-3BBC4E44E327}"/>
                  </a:ext>
                </a:extLst>
              </p:cNvPr>
              <p:cNvPicPr/>
              <p:nvPr/>
            </p:nvPicPr>
            <p:blipFill>
              <a:blip r:embed="rId50"/>
              <a:stretch>
                <a:fillRect/>
              </a:stretch>
            </p:blipFill>
            <p:spPr>
              <a:xfrm>
                <a:off x="787156" y="3568257"/>
                <a:ext cx="4030560" cy="522720"/>
              </a:xfrm>
              <a:prstGeom prst="rect">
                <a:avLst/>
              </a:prstGeom>
            </p:spPr>
          </p:pic>
        </mc:Fallback>
      </mc:AlternateContent>
      <p:grpSp>
        <p:nvGrpSpPr>
          <p:cNvPr id="52" name="Group 51">
            <a:extLst>
              <a:ext uri="{FF2B5EF4-FFF2-40B4-BE49-F238E27FC236}">
                <a16:creationId xmlns:a16="http://schemas.microsoft.com/office/drawing/2014/main" id="{A3DC61B9-16B1-CDE5-369F-91EB3BD5035C}"/>
              </a:ext>
            </a:extLst>
          </p:cNvPr>
          <p:cNvGrpSpPr/>
          <p:nvPr/>
        </p:nvGrpSpPr>
        <p:grpSpPr>
          <a:xfrm>
            <a:off x="776716" y="3847257"/>
            <a:ext cx="4959720" cy="675360"/>
            <a:chOff x="776716" y="3847257"/>
            <a:chExt cx="4959720" cy="675360"/>
          </a:xfrm>
        </p:grpSpPr>
        <mc:AlternateContent xmlns:mc="http://schemas.openxmlformats.org/markup-compatibility/2006" xmlns:p14="http://schemas.microsoft.com/office/powerpoint/2010/main">
          <mc:Choice Requires="p14">
            <p:contentPart p14:bwMode="auto" r:id="rId51">
              <p14:nvContentPartPr>
                <p14:cNvPr id="35" name="Ink 34">
                  <a:extLst>
                    <a:ext uri="{FF2B5EF4-FFF2-40B4-BE49-F238E27FC236}">
                      <a16:creationId xmlns:a16="http://schemas.microsoft.com/office/drawing/2014/main" id="{40D63D22-B8E2-CE01-F58F-662317BC9D4A}"/>
                    </a:ext>
                  </a:extLst>
                </p14:cNvPr>
                <p14:cNvContentPartPr/>
                <p14:nvPr/>
              </p14:nvContentPartPr>
              <p14:xfrm>
                <a:off x="5288956" y="4053177"/>
                <a:ext cx="263160" cy="115200"/>
              </p14:xfrm>
            </p:contentPart>
          </mc:Choice>
          <mc:Fallback xmlns="">
            <p:pic>
              <p:nvPicPr>
                <p:cNvPr id="35" name="Ink 34">
                  <a:extLst>
                    <a:ext uri="{FF2B5EF4-FFF2-40B4-BE49-F238E27FC236}">
                      <a16:creationId xmlns:a16="http://schemas.microsoft.com/office/drawing/2014/main" id="{40D63D22-B8E2-CE01-F58F-662317BC9D4A}"/>
                    </a:ext>
                  </a:extLst>
                </p:cNvPr>
                <p:cNvPicPr/>
                <p:nvPr/>
              </p:nvPicPr>
              <p:blipFill>
                <a:blip r:embed="rId52"/>
                <a:stretch>
                  <a:fillRect/>
                </a:stretch>
              </p:blipFill>
              <p:spPr>
                <a:xfrm>
                  <a:off x="5278156" y="4042377"/>
                  <a:ext cx="28440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36" name="Ink 35">
                  <a:extLst>
                    <a:ext uri="{FF2B5EF4-FFF2-40B4-BE49-F238E27FC236}">
                      <a16:creationId xmlns:a16="http://schemas.microsoft.com/office/drawing/2014/main" id="{B73C283E-F906-213D-2021-BDEFC467B481}"/>
                    </a:ext>
                  </a:extLst>
                </p14:cNvPr>
                <p14:cNvContentPartPr/>
                <p14:nvPr/>
              </p14:nvContentPartPr>
              <p14:xfrm>
                <a:off x="5143876" y="3930057"/>
                <a:ext cx="64080" cy="324360"/>
              </p14:xfrm>
            </p:contentPart>
          </mc:Choice>
          <mc:Fallback xmlns="">
            <p:pic>
              <p:nvPicPr>
                <p:cNvPr id="36" name="Ink 35">
                  <a:extLst>
                    <a:ext uri="{FF2B5EF4-FFF2-40B4-BE49-F238E27FC236}">
                      <a16:creationId xmlns:a16="http://schemas.microsoft.com/office/drawing/2014/main" id="{B73C283E-F906-213D-2021-BDEFC467B481}"/>
                    </a:ext>
                  </a:extLst>
                </p:cNvPr>
                <p:cNvPicPr/>
                <p:nvPr/>
              </p:nvPicPr>
              <p:blipFill>
                <a:blip r:embed="rId54"/>
                <a:stretch>
                  <a:fillRect/>
                </a:stretch>
              </p:blipFill>
              <p:spPr>
                <a:xfrm>
                  <a:off x="5133076" y="3919257"/>
                  <a:ext cx="85320" cy="3456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37" name="Ink 36">
                  <a:extLst>
                    <a:ext uri="{FF2B5EF4-FFF2-40B4-BE49-F238E27FC236}">
                      <a16:creationId xmlns:a16="http://schemas.microsoft.com/office/drawing/2014/main" id="{9CA5816B-A9E2-3AF0-165C-A4EB3B909645}"/>
                    </a:ext>
                  </a:extLst>
                </p14:cNvPr>
                <p14:cNvContentPartPr/>
                <p14:nvPr/>
              </p14:nvContentPartPr>
              <p14:xfrm>
                <a:off x="5133796" y="3885417"/>
                <a:ext cx="602640" cy="380880"/>
              </p14:xfrm>
            </p:contentPart>
          </mc:Choice>
          <mc:Fallback xmlns="">
            <p:pic>
              <p:nvPicPr>
                <p:cNvPr id="37" name="Ink 36">
                  <a:extLst>
                    <a:ext uri="{FF2B5EF4-FFF2-40B4-BE49-F238E27FC236}">
                      <a16:creationId xmlns:a16="http://schemas.microsoft.com/office/drawing/2014/main" id="{9CA5816B-A9E2-3AF0-165C-A4EB3B909645}"/>
                    </a:ext>
                  </a:extLst>
                </p:cNvPr>
                <p:cNvPicPr/>
                <p:nvPr/>
              </p:nvPicPr>
              <p:blipFill>
                <a:blip r:embed="rId56"/>
                <a:stretch>
                  <a:fillRect/>
                </a:stretch>
              </p:blipFill>
              <p:spPr>
                <a:xfrm>
                  <a:off x="5122996" y="3874977"/>
                  <a:ext cx="623880" cy="40212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38" name="Ink 37">
                  <a:extLst>
                    <a:ext uri="{FF2B5EF4-FFF2-40B4-BE49-F238E27FC236}">
                      <a16:creationId xmlns:a16="http://schemas.microsoft.com/office/drawing/2014/main" id="{1FCA6951-0494-AF0C-7C81-91A4B27A50D1}"/>
                    </a:ext>
                  </a:extLst>
                </p14:cNvPr>
                <p14:cNvContentPartPr/>
                <p14:nvPr/>
              </p14:nvContentPartPr>
              <p14:xfrm>
                <a:off x="5119396" y="4276377"/>
                <a:ext cx="610920" cy="40680"/>
              </p14:xfrm>
            </p:contentPart>
          </mc:Choice>
          <mc:Fallback xmlns="">
            <p:pic>
              <p:nvPicPr>
                <p:cNvPr id="38" name="Ink 37">
                  <a:extLst>
                    <a:ext uri="{FF2B5EF4-FFF2-40B4-BE49-F238E27FC236}">
                      <a16:creationId xmlns:a16="http://schemas.microsoft.com/office/drawing/2014/main" id="{1FCA6951-0494-AF0C-7C81-91A4B27A50D1}"/>
                    </a:ext>
                  </a:extLst>
                </p:cNvPr>
                <p:cNvPicPr/>
                <p:nvPr/>
              </p:nvPicPr>
              <p:blipFill>
                <a:blip r:embed="rId58"/>
                <a:stretch>
                  <a:fillRect/>
                </a:stretch>
              </p:blipFill>
              <p:spPr>
                <a:xfrm>
                  <a:off x="5108956" y="4265937"/>
                  <a:ext cx="632160" cy="6192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4" name="Ink 43">
                  <a:extLst>
                    <a:ext uri="{FF2B5EF4-FFF2-40B4-BE49-F238E27FC236}">
                      <a16:creationId xmlns:a16="http://schemas.microsoft.com/office/drawing/2014/main" id="{BAD96D1D-1DFA-6950-23EC-24D524142555}"/>
                    </a:ext>
                  </a:extLst>
                </p14:cNvPr>
                <p14:cNvContentPartPr/>
                <p14:nvPr/>
              </p14:nvContentPartPr>
              <p14:xfrm>
                <a:off x="776716" y="3847257"/>
                <a:ext cx="3648600" cy="675360"/>
              </p14:xfrm>
            </p:contentPart>
          </mc:Choice>
          <mc:Fallback xmlns="">
            <p:pic>
              <p:nvPicPr>
                <p:cNvPr id="44" name="Ink 43">
                  <a:extLst>
                    <a:ext uri="{FF2B5EF4-FFF2-40B4-BE49-F238E27FC236}">
                      <a16:creationId xmlns:a16="http://schemas.microsoft.com/office/drawing/2014/main" id="{BAD96D1D-1DFA-6950-23EC-24D524142555}"/>
                    </a:ext>
                  </a:extLst>
                </p:cNvPr>
                <p:cNvPicPr/>
                <p:nvPr/>
              </p:nvPicPr>
              <p:blipFill>
                <a:blip r:embed="rId60"/>
                <a:stretch>
                  <a:fillRect/>
                </a:stretch>
              </p:blipFill>
              <p:spPr>
                <a:xfrm>
                  <a:off x="766276" y="3836817"/>
                  <a:ext cx="3669840" cy="6966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7" name="Ink 46">
                  <a:extLst>
                    <a:ext uri="{FF2B5EF4-FFF2-40B4-BE49-F238E27FC236}">
                      <a16:creationId xmlns:a16="http://schemas.microsoft.com/office/drawing/2014/main" id="{70734D4B-4551-D1F3-A9F4-5AFFA177F50D}"/>
                    </a:ext>
                  </a:extLst>
                </p14:cNvPr>
                <p14:cNvContentPartPr/>
                <p14:nvPr/>
              </p14:nvContentPartPr>
              <p14:xfrm>
                <a:off x="4176916" y="4136697"/>
                <a:ext cx="406080" cy="196920"/>
              </p14:xfrm>
            </p:contentPart>
          </mc:Choice>
          <mc:Fallback xmlns="">
            <p:pic>
              <p:nvPicPr>
                <p:cNvPr id="47" name="Ink 46">
                  <a:extLst>
                    <a:ext uri="{FF2B5EF4-FFF2-40B4-BE49-F238E27FC236}">
                      <a16:creationId xmlns:a16="http://schemas.microsoft.com/office/drawing/2014/main" id="{70734D4B-4551-D1F3-A9F4-5AFFA177F50D}"/>
                    </a:ext>
                  </a:extLst>
                </p:cNvPr>
                <p:cNvPicPr/>
                <p:nvPr/>
              </p:nvPicPr>
              <p:blipFill>
                <a:blip r:embed="rId62"/>
                <a:stretch>
                  <a:fillRect/>
                </a:stretch>
              </p:blipFill>
              <p:spPr>
                <a:xfrm>
                  <a:off x="4166116" y="4125897"/>
                  <a:ext cx="42732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50" name="Ink 49">
                  <a:extLst>
                    <a:ext uri="{FF2B5EF4-FFF2-40B4-BE49-F238E27FC236}">
                      <a16:creationId xmlns:a16="http://schemas.microsoft.com/office/drawing/2014/main" id="{A60B2826-6420-77BD-2712-8CF0F6801D79}"/>
                    </a:ext>
                  </a:extLst>
                </p14:cNvPr>
                <p14:cNvContentPartPr/>
                <p14:nvPr/>
              </p14:nvContentPartPr>
              <p14:xfrm>
                <a:off x="4454476" y="3936897"/>
                <a:ext cx="229320" cy="257400"/>
              </p14:xfrm>
            </p:contentPart>
          </mc:Choice>
          <mc:Fallback xmlns="">
            <p:pic>
              <p:nvPicPr>
                <p:cNvPr id="50" name="Ink 49">
                  <a:extLst>
                    <a:ext uri="{FF2B5EF4-FFF2-40B4-BE49-F238E27FC236}">
                      <a16:creationId xmlns:a16="http://schemas.microsoft.com/office/drawing/2014/main" id="{A60B2826-6420-77BD-2712-8CF0F6801D79}"/>
                    </a:ext>
                  </a:extLst>
                </p:cNvPr>
                <p:cNvPicPr/>
                <p:nvPr/>
              </p:nvPicPr>
              <p:blipFill>
                <a:blip r:embed="rId64"/>
                <a:stretch>
                  <a:fillRect/>
                </a:stretch>
              </p:blipFill>
              <p:spPr>
                <a:xfrm>
                  <a:off x="4443676" y="3926097"/>
                  <a:ext cx="250560" cy="278640"/>
                </a:xfrm>
                <a:prstGeom prst="rect">
                  <a:avLst/>
                </a:prstGeom>
              </p:spPr>
            </p:pic>
          </mc:Fallback>
        </mc:AlternateContent>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a:t>
            </a:r>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latin typeface="Courier New"/>
                <a:ea typeface="Courier New"/>
                <a:cs typeface="Courier New"/>
                <a:sym typeface="Courier New"/>
              </a:rPr>
              <a:t>class A {</a:t>
            </a:r>
            <a:br>
              <a:rPr lang="en">
                <a:latin typeface="Courier New"/>
                <a:ea typeface="Courier New"/>
                <a:cs typeface="Courier New"/>
                <a:sym typeface="Courier New"/>
              </a:rPr>
            </a:br>
            <a:r>
              <a:rPr lang="en">
                <a:latin typeface="Courier New"/>
                <a:ea typeface="Courier New"/>
                <a:cs typeface="Courier New"/>
                <a:sym typeface="Courier New"/>
              </a:rPr>
              <a:t>public:</a:t>
            </a:r>
            <a:br>
              <a:rPr lang="en">
                <a:latin typeface="Courier New"/>
                <a:ea typeface="Courier New"/>
                <a:cs typeface="Courier New"/>
                <a:sym typeface="Courier New"/>
              </a:rPr>
            </a:br>
            <a:r>
              <a:rPr lang="en">
                <a:latin typeface="Courier New"/>
                <a:ea typeface="Courier New"/>
                <a:cs typeface="Courier New"/>
                <a:sym typeface="Courier New"/>
              </a:rPr>
              <a:t>	A(int a) : a_(a) {}</a:t>
            </a:r>
            <a:br>
              <a:rPr lang="en">
                <a:latin typeface="Courier New"/>
                <a:ea typeface="Courier New"/>
                <a:cs typeface="Courier New"/>
                <a:sym typeface="Courier New"/>
              </a:rPr>
            </a:br>
            <a:r>
              <a:rPr lang="en">
                <a:latin typeface="Courier New"/>
                <a:ea typeface="Courier New"/>
                <a:cs typeface="Courier New"/>
                <a:sym typeface="Courier New"/>
              </a:rPr>
              <a:t>	~A() {} </a:t>
            </a:r>
            <a:br>
              <a:rPr lang="en">
                <a:latin typeface="Courier New"/>
                <a:ea typeface="Courier New"/>
                <a:cs typeface="Courier New"/>
                <a:sym typeface="Courier New"/>
              </a:rPr>
            </a:br>
            <a:br>
              <a:rPr lang="en">
                <a:latin typeface="Courier New"/>
                <a:ea typeface="Courier New"/>
                <a:cs typeface="Courier New"/>
                <a:sym typeface="Courier New"/>
              </a:rPr>
            </a:br>
            <a:r>
              <a:rPr lang="en">
                <a:latin typeface="Courier New"/>
                <a:ea typeface="Courier New"/>
                <a:cs typeface="Courier New"/>
                <a:sym typeface="Courier New"/>
              </a:rPr>
              <a:t>private:</a:t>
            </a:r>
            <a:br>
              <a:rPr lang="en">
                <a:latin typeface="Courier New"/>
                <a:ea typeface="Courier New"/>
                <a:cs typeface="Courier New"/>
                <a:sym typeface="Courier New"/>
              </a:rPr>
            </a:br>
            <a:r>
              <a:rPr lang="en">
                <a:latin typeface="Courier New"/>
                <a:ea typeface="Courier New"/>
                <a:cs typeface="Courier New"/>
                <a:sym typeface="Courier New"/>
              </a:rPr>
              <a:t>	int a_:</a:t>
            </a:r>
            <a:br>
              <a:rPr lang="en">
                <a:latin typeface="Courier New"/>
                <a:ea typeface="Courier New"/>
                <a:cs typeface="Courier New"/>
                <a:sym typeface="Courier New"/>
              </a:rPr>
            </a:br>
            <a:r>
              <a:rPr lang="en">
                <a:latin typeface="Courier New"/>
                <a:ea typeface="Courier New"/>
                <a:cs typeface="Courier New"/>
                <a:sym typeface="Courier New"/>
              </a:rPr>
              <a:t>};</a:t>
            </a:r>
            <a:endParaRPr>
              <a:latin typeface="Courier New"/>
              <a:ea typeface="Courier New"/>
              <a:cs typeface="Courier New"/>
              <a:sym typeface="Courier New"/>
            </a:endParaRPr>
          </a:p>
        </p:txBody>
      </p:sp>
      <p:sp>
        <p:nvSpPr>
          <p:cNvPr id="74" name="Google Shape;74;p16"/>
          <p:cNvSpPr/>
          <p:nvPr/>
        </p:nvSpPr>
        <p:spPr>
          <a:xfrm>
            <a:off x="823425" y="1921350"/>
            <a:ext cx="2709000" cy="2625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5" name="Google Shape;75;p16"/>
          <p:cNvSpPr/>
          <p:nvPr/>
        </p:nvSpPr>
        <p:spPr>
          <a:xfrm>
            <a:off x="823425" y="2260050"/>
            <a:ext cx="1229100" cy="2625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76" name="Google Shape;76;p16"/>
          <p:cNvCxnSpPr>
            <a:endCxn id="74" idx="3"/>
          </p:cNvCxnSpPr>
          <p:nvPr/>
        </p:nvCxnSpPr>
        <p:spPr>
          <a:xfrm flipH="1">
            <a:off x="3532425" y="1825800"/>
            <a:ext cx="1467900" cy="226800"/>
          </a:xfrm>
          <a:prstGeom prst="straightConnector1">
            <a:avLst/>
          </a:prstGeom>
          <a:noFill/>
          <a:ln w="9525" cap="flat" cmpd="sng">
            <a:solidFill>
              <a:srgbClr val="FF0000"/>
            </a:solidFill>
            <a:prstDash val="solid"/>
            <a:round/>
            <a:headEnd type="none" w="med" len="med"/>
            <a:tailEnd type="triangle" w="med" len="med"/>
          </a:ln>
        </p:spPr>
      </p:cxnSp>
      <p:sp>
        <p:nvSpPr>
          <p:cNvPr id="77" name="Google Shape;77;p16"/>
          <p:cNvSpPr txBox="1"/>
          <p:nvPr/>
        </p:nvSpPr>
        <p:spPr>
          <a:xfrm>
            <a:off x="5010375" y="1589950"/>
            <a:ext cx="15873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FF0000"/>
                </a:solidFill>
              </a:rPr>
              <a:t>Constructor</a:t>
            </a:r>
            <a:endParaRPr sz="1800">
              <a:solidFill>
                <a:srgbClr val="FF0000"/>
              </a:solidFill>
            </a:endParaRPr>
          </a:p>
        </p:txBody>
      </p:sp>
      <p:cxnSp>
        <p:nvCxnSpPr>
          <p:cNvPr id="78" name="Google Shape;78;p16"/>
          <p:cNvCxnSpPr>
            <a:endCxn id="75" idx="3"/>
          </p:cNvCxnSpPr>
          <p:nvPr/>
        </p:nvCxnSpPr>
        <p:spPr>
          <a:xfrm rot="10800000">
            <a:off x="2052525" y="2391300"/>
            <a:ext cx="2172000" cy="305700"/>
          </a:xfrm>
          <a:prstGeom prst="straightConnector1">
            <a:avLst/>
          </a:prstGeom>
          <a:noFill/>
          <a:ln w="9525" cap="flat" cmpd="sng">
            <a:solidFill>
              <a:srgbClr val="FF0000"/>
            </a:solidFill>
            <a:prstDash val="solid"/>
            <a:round/>
            <a:headEnd type="none" w="med" len="med"/>
            <a:tailEnd type="triangle" w="med" len="med"/>
          </a:ln>
        </p:spPr>
      </p:cxnSp>
      <p:sp>
        <p:nvSpPr>
          <p:cNvPr id="79" name="Google Shape;79;p16"/>
          <p:cNvSpPr txBox="1"/>
          <p:nvPr/>
        </p:nvSpPr>
        <p:spPr>
          <a:xfrm>
            <a:off x="4203475" y="2468450"/>
            <a:ext cx="1467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FF0000"/>
                </a:solidFill>
              </a:rPr>
              <a:t>Destructor</a:t>
            </a:r>
            <a:endParaRPr sz="1800">
              <a:solidFill>
                <a:srgbClr val="FF0000"/>
              </a:solidFill>
            </a:endParaRPr>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EFD3EE60-8C56-533F-232B-0692F9BAAE2E}"/>
                  </a:ext>
                </a:extLst>
              </p14:cNvPr>
              <p14:cNvContentPartPr/>
              <p14:nvPr/>
            </p14:nvContentPartPr>
            <p14:xfrm>
              <a:off x="1180996" y="1198017"/>
              <a:ext cx="216360" cy="314280"/>
            </p14:xfrm>
          </p:contentPart>
        </mc:Choice>
        <mc:Fallback xmlns="">
          <p:pic>
            <p:nvPicPr>
              <p:cNvPr id="2" name="Ink 1">
                <a:extLst>
                  <a:ext uri="{FF2B5EF4-FFF2-40B4-BE49-F238E27FC236}">
                    <a16:creationId xmlns:a16="http://schemas.microsoft.com/office/drawing/2014/main" id="{EFD3EE60-8C56-533F-232B-0692F9BAAE2E}"/>
                  </a:ext>
                </a:extLst>
              </p:cNvPr>
              <p:cNvPicPr/>
              <p:nvPr/>
            </p:nvPicPr>
            <p:blipFill>
              <a:blip r:embed="rId4"/>
              <a:stretch>
                <a:fillRect/>
              </a:stretch>
            </p:blipFill>
            <p:spPr>
              <a:xfrm>
                <a:off x="1170556" y="1187217"/>
                <a:ext cx="237600" cy="3355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346402C7-266F-E908-74F8-10D3E5A39630}"/>
                  </a:ext>
                </a:extLst>
              </p14:cNvPr>
              <p14:cNvContentPartPr/>
              <p14:nvPr/>
            </p14:nvContentPartPr>
            <p14:xfrm>
              <a:off x="2951116" y="2157777"/>
              <a:ext cx="105480" cy="16560"/>
            </p14:xfrm>
          </p:contentPart>
        </mc:Choice>
        <mc:Fallback xmlns="">
          <p:pic>
            <p:nvPicPr>
              <p:cNvPr id="3" name="Ink 2">
                <a:extLst>
                  <a:ext uri="{FF2B5EF4-FFF2-40B4-BE49-F238E27FC236}">
                    <a16:creationId xmlns:a16="http://schemas.microsoft.com/office/drawing/2014/main" id="{346402C7-266F-E908-74F8-10D3E5A39630}"/>
                  </a:ext>
                </a:extLst>
              </p:cNvPr>
              <p:cNvPicPr/>
              <p:nvPr/>
            </p:nvPicPr>
            <p:blipFill>
              <a:blip r:embed="rId6"/>
              <a:stretch>
                <a:fillRect/>
              </a:stretch>
            </p:blipFill>
            <p:spPr>
              <a:xfrm>
                <a:off x="2940676" y="2146977"/>
                <a:ext cx="126720" cy="37800"/>
              </a:xfrm>
              <a:prstGeom prst="rect">
                <a:avLst/>
              </a:prstGeom>
            </p:spPr>
          </p:pic>
        </mc:Fallback>
      </mc:AlternateContent>
      <p:grpSp>
        <p:nvGrpSpPr>
          <p:cNvPr id="7" name="Group 6">
            <a:extLst>
              <a:ext uri="{FF2B5EF4-FFF2-40B4-BE49-F238E27FC236}">
                <a16:creationId xmlns:a16="http://schemas.microsoft.com/office/drawing/2014/main" id="{D661C7FA-46CA-481A-0D62-20839647B1DA}"/>
              </a:ext>
            </a:extLst>
          </p:cNvPr>
          <p:cNvGrpSpPr/>
          <p:nvPr/>
        </p:nvGrpSpPr>
        <p:grpSpPr>
          <a:xfrm>
            <a:off x="3329116" y="1576377"/>
            <a:ext cx="413280" cy="418320"/>
            <a:chOff x="3329116" y="1576377"/>
            <a:chExt cx="413280" cy="418320"/>
          </a:xfrm>
        </p:grpSpPr>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61C106C8-9E65-81E6-C085-54E5A94E34B8}"/>
                    </a:ext>
                  </a:extLst>
                </p14:cNvPr>
                <p14:cNvContentPartPr/>
                <p14:nvPr/>
              </p14:nvContentPartPr>
              <p14:xfrm>
                <a:off x="3329116" y="1731177"/>
                <a:ext cx="371160" cy="263520"/>
              </p14:xfrm>
            </p:contentPart>
          </mc:Choice>
          <mc:Fallback xmlns="">
            <p:pic>
              <p:nvPicPr>
                <p:cNvPr id="4" name="Ink 3">
                  <a:extLst>
                    <a:ext uri="{FF2B5EF4-FFF2-40B4-BE49-F238E27FC236}">
                      <a16:creationId xmlns:a16="http://schemas.microsoft.com/office/drawing/2014/main" id="{61C106C8-9E65-81E6-C085-54E5A94E34B8}"/>
                    </a:ext>
                  </a:extLst>
                </p:cNvPr>
                <p:cNvPicPr/>
                <p:nvPr/>
              </p:nvPicPr>
              <p:blipFill>
                <a:blip r:embed="rId8"/>
                <a:stretch>
                  <a:fillRect/>
                </a:stretch>
              </p:blipFill>
              <p:spPr>
                <a:xfrm>
                  <a:off x="3318676" y="1720377"/>
                  <a:ext cx="392400" cy="2847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4CFCD34B-7163-2321-940C-4ABCA47B588E}"/>
                    </a:ext>
                  </a:extLst>
                </p14:cNvPr>
                <p14:cNvContentPartPr/>
                <p14:nvPr/>
              </p14:nvContentPartPr>
              <p14:xfrm>
                <a:off x="3519196" y="1576377"/>
                <a:ext cx="223200" cy="220680"/>
              </p14:xfrm>
            </p:contentPart>
          </mc:Choice>
          <mc:Fallback xmlns="">
            <p:pic>
              <p:nvPicPr>
                <p:cNvPr id="5" name="Ink 4">
                  <a:extLst>
                    <a:ext uri="{FF2B5EF4-FFF2-40B4-BE49-F238E27FC236}">
                      <a16:creationId xmlns:a16="http://schemas.microsoft.com/office/drawing/2014/main" id="{4CFCD34B-7163-2321-940C-4ABCA47B588E}"/>
                    </a:ext>
                  </a:extLst>
                </p:cNvPr>
                <p:cNvPicPr/>
                <p:nvPr/>
              </p:nvPicPr>
              <p:blipFill>
                <a:blip r:embed="rId10"/>
                <a:stretch>
                  <a:fillRect/>
                </a:stretch>
              </p:blipFill>
              <p:spPr>
                <a:xfrm>
                  <a:off x="3508756" y="1565937"/>
                  <a:ext cx="244440" cy="241920"/>
                </a:xfrm>
                <a:prstGeom prst="rect">
                  <a:avLst/>
                </a:prstGeom>
              </p:spPr>
            </p:pic>
          </mc:Fallback>
        </mc:AlternateContent>
      </p:grpSp>
      <p:grpSp>
        <p:nvGrpSpPr>
          <p:cNvPr id="12" name="Group 11">
            <a:extLst>
              <a:ext uri="{FF2B5EF4-FFF2-40B4-BE49-F238E27FC236}">
                <a16:creationId xmlns:a16="http://schemas.microsoft.com/office/drawing/2014/main" id="{D1604EFC-557B-1B57-7C98-4C808D6AEA98}"/>
              </a:ext>
            </a:extLst>
          </p:cNvPr>
          <p:cNvGrpSpPr/>
          <p:nvPr/>
        </p:nvGrpSpPr>
        <p:grpSpPr>
          <a:xfrm>
            <a:off x="3050836" y="958257"/>
            <a:ext cx="618480" cy="604080"/>
            <a:chOff x="3050836" y="958257"/>
            <a:chExt cx="618480" cy="604080"/>
          </a:xfrm>
        </p:grpSpPr>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1E0A3F46-82D8-C111-5CD8-C108A0312684}"/>
                    </a:ext>
                  </a:extLst>
                </p14:cNvPr>
                <p14:cNvContentPartPr/>
                <p14:nvPr/>
              </p14:nvContentPartPr>
              <p14:xfrm>
                <a:off x="3151636" y="1073817"/>
                <a:ext cx="86400" cy="281520"/>
              </p14:xfrm>
            </p:contentPart>
          </mc:Choice>
          <mc:Fallback xmlns="">
            <p:pic>
              <p:nvPicPr>
                <p:cNvPr id="8" name="Ink 7">
                  <a:extLst>
                    <a:ext uri="{FF2B5EF4-FFF2-40B4-BE49-F238E27FC236}">
                      <a16:creationId xmlns:a16="http://schemas.microsoft.com/office/drawing/2014/main" id="{1E0A3F46-82D8-C111-5CD8-C108A0312684}"/>
                    </a:ext>
                  </a:extLst>
                </p:cNvPr>
                <p:cNvPicPr/>
                <p:nvPr/>
              </p:nvPicPr>
              <p:blipFill>
                <a:blip r:embed="rId12"/>
                <a:stretch>
                  <a:fillRect/>
                </a:stretch>
              </p:blipFill>
              <p:spPr>
                <a:xfrm>
                  <a:off x="3141196" y="1063377"/>
                  <a:ext cx="107640" cy="3027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4EF80ACF-0498-9041-BE5A-3DFA1DD42F8A}"/>
                    </a:ext>
                  </a:extLst>
                </p14:cNvPr>
                <p14:cNvContentPartPr/>
                <p14:nvPr/>
              </p14:nvContentPartPr>
              <p14:xfrm>
                <a:off x="3397156" y="1066257"/>
                <a:ext cx="110160" cy="320400"/>
              </p14:xfrm>
            </p:contentPart>
          </mc:Choice>
          <mc:Fallback xmlns="">
            <p:pic>
              <p:nvPicPr>
                <p:cNvPr id="9" name="Ink 8">
                  <a:extLst>
                    <a:ext uri="{FF2B5EF4-FFF2-40B4-BE49-F238E27FC236}">
                      <a16:creationId xmlns:a16="http://schemas.microsoft.com/office/drawing/2014/main" id="{4EF80ACF-0498-9041-BE5A-3DFA1DD42F8A}"/>
                    </a:ext>
                  </a:extLst>
                </p:cNvPr>
                <p:cNvPicPr/>
                <p:nvPr/>
              </p:nvPicPr>
              <p:blipFill>
                <a:blip r:embed="rId14"/>
                <a:stretch>
                  <a:fillRect/>
                </a:stretch>
              </p:blipFill>
              <p:spPr>
                <a:xfrm>
                  <a:off x="3386716" y="1055817"/>
                  <a:ext cx="131400" cy="3416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 name="Ink 9">
                  <a:extLst>
                    <a:ext uri="{FF2B5EF4-FFF2-40B4-BE49-F238E27FC236}">
                      <a16:creationId xmlns:a16="http://schemas.microsoft.com/office/drawing/2014/main" id="{6917E314-13FB-3ED8-CC50-4988DF3D0317}"/>
                    </a:ext>
                  </a:extLst>
                </p14:cNvPr>
                <p14:cNvContentPartPr/>
                <p14:nvPr/>
              </p14:nvContentPartPr>
              <p14:xfrm>
                <a:off x="3050836" y="958257"/>
                <a:ext cx="618480" cy="604080"/>
              </p14:xfrm>
            </p:contentPart>
          </mc:Choice>
          <mc:Fallback xmlns="">
            <p:pic>
              <p:nvPicPr>
                <p:cNvPr id="10" name="Ink 9">
                  <a:extLst>
                    <a:ext uri="{FF2B5EF4-FFF2-40B4-BE49-F238E27FC236}">
                      <a16:creationId xmlns:a16="http://schemas.microsoft.com/office/drawing/2014/main" id="{6917E314-13FB-3ED8-CC50-4988DF3D0317}"/>
                    </a:ext>
                  </a:extLst>
                </p:cNvPr>
                <p:cNvPicPr/>
                <p:nvPr/>
              </p:nvPicPr>
              <p:blipFill>
                <a:blip r:embed="rId16"/>
                <a:stretch>
                  <a:fillRect/>
                </a:stretch>
              </p:blipFill>
              <p:spPr>
                <a:xfrm>
                  <a:off x="3040036" y="947817"/>
                  <a:ext cx="639720" cy="6253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CB94942C-D64A-9F88-2DB7-8B41F2788AD2}"/>
                  </a:ext>
                </a:extLst>
              </p14:cNvPr>
              <p14:cNvContentPartPr/>
              <p14:nvPr/>
            </p14:nvContentPartPr>
            <p14:xfrm>
              <a:off x="4126156" y="2350377"/>
              <a:ext cx="1302120" cy="664560"/>
            </p14:xfrm>
          </p:contentPart>
        </mc:Choice>
        <mc:Fallback xmlns="">
          <p:pic>
            <p:nvPicPr>
              <p:cNvPr id="13" name="Ink 12">
                <a:extLst>
                  <a:ext uri="{FF2B5EF4-FFF2-40B4-BE49-F238E27FC236}">
                    <a16:creationId xmlns:a16="http://schemas.microsoft.com/office/drawing/2014/main" id="{CB94942C-D64A-9F88-2DB7-8B41F2788AD2}"/>
                  </a:ext>
                </a:extLst>
              </p:cNvPr>
              <p:cNvPicPr/>
              <p:nvPr/>
            </p:nvPicPr>
            <p:blipFill>
              <a:blip r:embed="rId18"/>
              <a:stretch>
                <a:fillRect/>
              </a:stretch>
            </p:blipFill>
            <p:spPr>
              <a:xfrm>
                <a:off x="4115716" y="2339937"/>
                <a:ext cx="1323360" cy="685800"/>
              </a:xfrm>
              <a:prstGeom prst="rect">
                <a:avLst/>
              </a:prstGeom>
            </p:spPr>
          </p:pic>
        </mc:Fallback>
      </mc:AlternateContent>
      <p:grpSp>
        <p:nvGrpSpPr>
          <p:cNvPr id="23" name="Group 22">
            <a:extLst>
              <a:ext uri="{FF2B5EF4-FFF2-40B4-BE49-F238E27FC236}">
                <a16:creationId xmlns:a16="http://schemas.microsoft.com/office/drawing/2014/main" id="{4657C24F-7269-F3F8-F46A-DB62045F4F9F}"/>
              </a:ext>
            </a:extLst>
          </p:cNvPr>
          <p:cNvGrpSpPr/>
          <p:nvPr/>
        </p:nvGrpSpPr>
        <p:grpSpPr>
          <a:xfrm>
            <a:off x="5857396" y="2282697"/>
            <a:ext cx="1172520" cy="308160"/>
            <a:chOff x="5857396" y="2282697"/>
            <a:chExt cx="1172520" cy="308160"/>
          </a:xfrm>
        </p:grpSpPr>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2E22068D-6F55-B43C-28BB-389DF7FE1CE9}"/>
                    </a:ext>
                  </a:extLst>
                </p14:cNvPr>
                <p14:cNvContentPartPr/>
                <p14:nvPr/>
              </p14:nvContentPartPr>
              <p14:xfrm>
                <a:off x="5857396" y="2501577"/>
                <a:ext cx="177840" cy="88920"/>
              </p14:xfrm>
            </p:contentPart>
          </mc:Choice>
          <mc:Fallback xmlns="">
            <p:pic>
              <p:nvPicPr>
                <p:cNvPr id="14" name="Ink 13">
                  <a:extLst>
                    <a:ext uri="{FF2B5EF4-FFF2-40B4-BE49-F238E27FC236}">
                      <a16:creationId xmlns:a16="http://schemas.microsoft.com/office/drawing/2014/main" id="{2E22068D-6F55-B43C-28BB-389DF7FE1CE9}"/>
                    </a:ext>
                  </a:extLst>
                </p:cNvPr>
                <p:cNvPicPr/>
                <p:nvPr/>
              </p:nvPicPr>
              <p:blipFill>
                <a:blip r:embed="rId20"/>
                <a:stretch>
                  <a:fillRect/>
                </a:stretch>
              </p:blipFill>
              <p:spPr>
                <a:xfrm>
                  <a:off x="5846596" y="2490777"/>
                  <a:ext cx="19908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671CCDB9-732D-7229-193A-686D630676CB}"/>
                    </a:ext>
                  </a:extLst>
                </p14:cNvPr>
                <p14:cNvContentPartPr/>
                <p14:nvPr/>
              </p14:nvContentPartPr>
              <p14:xfrm>
                <a:off x="6135676" y="2353617"/>
                <a:ext cx="78120" cy="223200"/>
              </p14:xfrm>
            </p:contentPart>
          </mc:Choice>
          <mc:Fallback xmlns="">
            <p:pic>
              <p:nvPicPr>
                <p:cNvPr id="15" name="Ink 14">
                  <a:extLst>
                    <a:ext uri="{FF2B5EF4-FFF2-40B4-BE49-F238E27FC236}">
                      <a16:creationId xmlns:a16="http://schemas.microsoft.com/office/drawing/2014/main" id="{671CCDB9-732D-7229-193A-686D630676CB}"/>
                    </a:ext>
                  </a:extLst>
                </p:cNvPr>
                <p:cNvPicPr/>
                <p:nvPr/>
              </p:nvPicPr>
              <p:blipFill>
                <a:blip r:embed="rId22"/>
                <a:stretch>
                  <a:fillRect/>
                </a:stretch>
              </p:blipFill>
              <p:spPr>
                <a:xfrm>
                  <a:off x="6125236" y="2342817"/>
                  <a:ext cx="99360" cy="24444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Ink 15">
                  <a:extLst>
                    <a:ext uri="{FF2B5EF4-FFF2-40B4-BE49-F238E27FC236}">
                      <a16:creationId xmlns:a16="http://schemas.microsoft.com/office/drawing/2014/main" id="{3C51B5EC-B1F2-F506-3C34-A0A3C6B3D4C1}"/>
                    </a:ext>
                  </a:extLst>
                </p14:cNvPr>
                <p14:cNvContentPartPr/>
                <p14:nvPr/>
              </p14:nvContentPartPr>
              <p14:xfrm>
                <a:off x="6111916" y="2387817"/>
                <a:ext cx="27360" cy="203040"/>
              </p14:xfrm>
            </p:contentPart>
          </mc:Choice>
          <mc:Fallback xmlns="">
            <p:pic>
              <p:nvPicPr>
                <p:cNvPr id="16" name="Ink 15">
                  <a:extLst>
                    <a:ext uri="{FF2B5EF4-FFF2-40B4-BE49-F238E27FC236}">
                      <a16:creationId xmlns:a16="http://schemas.microsoft.com/office/drawing/2014/main" id="{3C51B5EC-B1F2-F506-3C34-A0A3C6B3D4C1}"/>
                    </a:ext>
                  </a:extLst>
                </p:cNvPr>
                <p:cNvPicPr/>
                <p:nvPr/>
              </p:nvPicPr>
              <p:blipFill>
                <a:blip r:embed="rId24"/>
                <a:stretch>
                  <a:fillRect/>
                </a:stretch>
              </p:blipFill>
              <p:spPr>
                <a:xfrm>
                  <a:off x="6101116" y="2377377"/>
                  <a:ext cx="4860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7" name="Ink 16">
                  <a:extLst>
                    <a:ext uri="{FF2B5EF4-FFF2-40B4-BE49-F238E27FC236}">
                      <a16:creationId xmlns:a16="http://schemas.microsoft.com/office/drawing/2014/main" id="{91C416E4-8DD3-4021-8C25-4E92F524B82E}"/>
                    </a:ext>
                  </a:extLst>
                </p14:cNvPr>
                <p14:cNvContentPartPr/>
                <p14:nvPr/>
              </p14:nvContentPartPr>
              <p14:xfrm>
                <a:off x="6112276" y="2485737"/>
                <a:ext cx="123840" cy="16200"/>
              </p14:xfrm>
            </p:contentPart>
          </mc:Choice>
          <mc:Fallback xmlns="">
            <p:pic>
              <p:nvPicPr>
                <p:cNvPr id="17" name="Ink 16">
                  <a:extLst>
                    <a:ext uri="{FF2B5EF4-FFF2-40B4-BE49-F238E27FC236}">
                      <a16:creationId xmlns:a16="http://schemas.microsoft.com/office/drawing/2014/main" id="{91C416E4-8DD3-4021-8C25-4E92F524B82E}"/>
                    </a:ext>
                  </a:extLst>
                </p:cNvPr>
                <p:cNvPicPr/>
                <p:nvPr/>
              </p:nvPicPr>
              <p:blipFill>
                <a:blip r:embed="rId26"/>
                <a:stretch>
                  <a:fillRect/>
                </a:stretch>
              </p:blipFill>
              <p:spPr>
                <a:xfrm>
                  <a:off x="6101836" y="2475297"/>
                  <a:ext cx="14508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8" name="Ink 17">
                  <a:extLst>
                    <a:ext uri="{FF2B5EF4-FFF2-40B4-BE49-F238E27FC236}">
                      <a16:creationId xmlns:a16="http://schemas.microsoft.com/office/drawing/2014/main" id="{47BB2F48-6288-890C-D680-E67B5C1359E2}"/>
                    </a:ext>
                  </a:extLst>
                </p14:cNvPr>
                <p14:cNvContentPartPr/>
                <p14:nvPr/>
              </p14:nvContentPartPr>
              <p14:xfrm>
                <a:off x="6319276" y="2360097"/>
                <a:ext cx="114840" cy="145440"/>
              </p14:xfrm>
            </p:contentPart>
          </mc:Choice>
          <mc:Fallback xmlns="">
            <p:pic>
              <p:nvPicPr>
                <p:cNvPr id="18" name="Ink 17">
                  <a:extLst>
                    <a:ext uri="{FF2B5EF4-FFF2-40B4-BE49-F238E27FC236}">
                      <a16:creationId xmlns:a16="http://schemas.microsoft.com/office/drawing/2014/main" id="{47BB2F48-6288-890C-D680-E67B5C1359E2}"/>
                    </a:ext>
                  </a:extLst>
                </p:cNvPr>
                <p:cNvPicPr/>
                <p:nvPr/>
              </p:nvPicPr>
              <p:blipFill>
                <a:blip r:embed="rId28"/>
                <a:stretch>
                  <a:fillRect/>
                </a:stretch>
              </p:blipFill>
              <p:spPr>
                <a:xfrm>
                  <a:off x="6308836" y="2349657"/>
                  <a:ext cx="13608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9" name="Ink 18">
                  <a:extLst>
                    <a:ext uri="{FF2B5EF4-FFF2-40B4-BE49-F238E27FC236}">
                      <a16:creationId xmlns:a16="http://schemas.microsoft.com/office/drawing/2014/main" id="{F5D06B57-8C5E-2594-8F35-3747554CBB72}"/>
                    </a:ext>
                  </a:extLst>
                </p14:cNvPr>
                <p14:cNvContentPartPr/>
                <p14:nvPr/>
              </p14:nvContentPartPr>
              <p14:xfrm>
                <a:off x="6443116" y="2282697"/>
                <a:ext cx="37440" cy="233640"/>
              </p14:xfrm>
            </p:contentPart>
          </mc:Choice>
          <mc:Fallback xmlns="">
            <p:pic>
              <p:nvPicPr>
                <p:cNvPr id="19" name="Ink 18">
                  <a:extLst>
                    <a:ext uri="{FF2B5EF4-FFF2-40B4-BE49-F238E27FC236}">
                      <a16:creationId xmlns:a16="http://schemas.microsoft.com/office/drawing/2014/main" id="{F5D06B57-8C5E-2594-8F35-3747554CBB72}"/>
                    </a:ext>
                  </a:extLst>
                </p:cNvPr>
                <p:cNvPicPr/>
                <p:nvPr/>
              </p:nvPicPr>
              <p:blipFill>
                <a:blip r:embed="rId30"/>
                <a:stretch>
                  <a:fillRect/>
                </a:stretch>
              </p:blipFill>
              <p:spPr>
                <a:xfrm>
                  <a:off x="6432676" y="2272257"/>
                  <a:ext cx="5868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0" name="Ink 19">
                  <a:extLst>
                    <a:ext uri="{FF2B5EF4-FFF2-40B4-BE49-F238E27FC236}">
                      <a16:creationId xmlns:a16="http://schemas.microsoft.com/office/drawing/2014/main" id="{383FC5CA-66E3-A508-D05F-A62148764460}"/>
                    </a:ext>
                  </a:extLst>
                </p14:cNvPr>
                <p14:cNvContentPartPr/>
                <p14:nvPr/>
              </p14:nvContentPartPr>
              <p14:xfrm>
                <a:off x="6709516" y="2286657"/>
                <a:ext cx="88200" cy="247680"/>
              </p14:xfrm>
            </p:contentPart>
          </mc:Choice>
          <mc:Fallback xmlns="">
            <p:pic>
              <p:nvPicPr>
                <p:cNvPr id="20" name="Ink 19">
                  <a:extLst>
                    <a:ext uri="{FF2B5EF4-FFF2-40B4-BE49-F238E27FC236}">
                      <a16:creationId xmlns:a16="http://schemas.microsoft.com/office/drawing/2014/main" id="{383FC5CA-66E3-A508-D05F-A62148764460}"/>
                    </a:ext>
                  </a:extLst>
                </p:cNvPr>
                <p:cNvPicPr/>
                <p:nvPr/>
              </p:nvPicPr>
              <p:blipFill>
                <a:blip r:embed="rId32"/>
                <a:stretch>
                  <a:fillRect/>
                </a:stretch>
              </p:blipFill>
              <p:spPr>
                <a:xfrm>
                  <a:off x="6699076" y="2275857"/>
                  <a:ext cx="109440" cy="2689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1" name="Ink 20">
                  <a:extLst>
                    <a:ext uri="{FF2B5EF4-FFF2-40B4-BE49-F238E27FC236}">
                      <a16:creationId xmlns:a16="http://schemas.microsoft.com/office/drawing/2014/main" id="{07E413AD-71B1-924C-1745-B8A3E86605EF}"/>
                    </a:ext>
                  </a:extLst>
                </p14:cNvPr>
                <p14:cNvContentPartPr/>
                <p14:nvPr/>
              </p14:nvContentPartPr>
              <p14:xfrm>
                <a:off x="6970876" y="2283417"/>
                <a:ext cx="59040" cy="275040"/>
              </p14:xfrm>
            </p:contentPart>
          </mc:Choice>
          <mc:Fallback xmlns="">
            <p:pic>
              <p:nvPicPr>
                <p:cNvPr id="21" name="Ink 20">
                  <a:extLst>
                    <a:ext uri="{FF2B5EF4-FFF2-40B4-BE49-F238E27FC236}">
                      <a16:creationId xmlns:a16="http://schemas.microsoft.com/office/drawing/2014/main" id="{07E413AD-71B1-924C-1745-B8A3E86605EF}"/>
                    </a:ext>
                  </a:extLst>
                </p:cNvPr>
                <p:cNvPicPr/>
                <p:nvPr/>
              </p:nvPicPr>
              <p:blipFill>
                <a:blip r:embed="rId34"/>
                <a:stretch>
                  <a:fillRect/>
                </a:stretch>
              </p:blipFill>
              <p:spPr>
                <a:xfrm>
                  <a:off x="6960436" y="2272977"/>
                  <a:ext cx="80280" cy="296280"/>
                </a:xfrm>
                <a:prstGeom prst="rect">
                  <a:avLst/>
                </a:prstGeom>
              </p:spPr>
            </p:pic>
          </mc:Fallback>
        </mc:AlternateContent>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Constructor member initializer lists</a:t>
            </a:r>
            <a:endParaRPr/>
          </a:p>
        </p:txBody>
      </p:sp>
      <p:sp>
        <p:nvSpPr>
          <p:cNvPr id="85" name="Google Shape;85;p17"/>
          <p:cNvSpPr txBox="1">
            <a:spLocks noGrp="1"/>
          </p:cNvSpPr>
          <p:nvPr>
            <p:ph type="body" idx="1"/>
          </p:nvPr>
        </p:nvSpPr>
        <p:spPr>
          <a:xfrm>
            <a:off x="311700" y="1990675"/>
            <a:ext cx="8520600" cy="6258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 sz="2100" i="1">
                <a:solidFill>
                  <a:srgbClr val="FF0000"/>
                </a:solidFill>
              </a:rPr>
              <a:t>Let’s go to VS Code!</a:t>
            </a:r>
            <a:endParaRPr sz="2100" i="1">
              <a:solidFill>
                <a:srgbClr val="FF0000"/>
              </a:solidFill>
            </a:endParaRP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7CEEC888-B129-924C-F1C9-EED65440BEA5}"/>
                  </a:ext>
                </a:extLst>
              </p14:cNvPr>
              <p14:cNvContentPartPr/>
              <p14:nvPr/>
            </p14:nvContentPartPr>
            <p14:xfrm>
              <a:off x="3745996" y="1276137"/>
              <a:ext cx="30240" cy="21240"/>
            </p14:xfrm>
          </p:contentPart>
        </mc:Choice>
        <mc:Fallback xmlns="">
          <p:pic>
            <p:nvPicPr>
              <p:cNvPr id="6" name="Ink 5">
                <a:extLst>
                  <a:ext uri="{FF2B5EF4-FFF2-40B4-BE49-F238E27FC236}">
                    <a16:creationId xmlns:a16="http://schemas.microsoft.com/office/drawing/2014/main" id="{7CEEC888-B129-924C-F1C9-EED65440BEA5}"/>
                  </a:ext>
                </a:extLst>
              </p:cNvPr>
              <p:cNvPicPr/>
              <p:nvPr/>
            </p:nvPicPr>
            <p:blipFill>
              <a:blip r:embed="rId4"/>
              <a:stretch>
                <a:fillRect/>
              </a:stretch>
            </p:blipFill>
            <p:spPr>
              <a:xfrm>
                <a:off x="3735556" y="1265337"/>
                <a:ext cx="51480" cy="42480"/>
              </a:xfrm>
              <a:prstGeom prst="rect">
                <a:avLst/>
              </a:prstGeom>
            </p:spPr>
          </p:pic>
        </mc:Fallback>
      </mc:AlternateContent>
      <p:grpSp>
        <p:nvGrpSpPr>
          <p:cNvPr id="9" name="Group 8">
            <a:extLst>
              <a:ext uri="{FF2B5EF4-FFF2-40B4-BE49-F238E27FC236}">
                <a16:creationId xmlns:a16="http://schemas.microsoft.com/office/drawing/2014/main" id="{999D021F-43EA-E67E-8BA5-E056A43F5A24}"/>
              </a:ext>
            </a:extLst>
          </p:cNvPr>
          <p:cNvGrpSpPr/>
          <p:nvPr/>
        </p:nvGrpSpPr>
        <p:grpSpPr>
          <a:xfrm>
            <a:off x="3677596" y="1446417"/>
            <a:ext cx="495360" cy="478800"/>
            <a:chOff x="3677596" y="1446417"/>
            <a:chExt cx="495360" cy="478800"/>
          </a:xfrm>
        </p:grpSpPr>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1596A7D7-0A24-26E2-CB0B-A4309E8A2EB5}"/>
                    </a:ext>
                  </a:extLst>
                </p14:cNvPr>
                <p14:cNvContentPartPr/>
                <p14:nvPr/>
              </p14:nvContentPartPr>
              <p14:xfrm>
                <a:off x="3991516" y="1667457"/>
                <a:ext cx="6480" cy="6480"/>
              </p14:xfrm>
            </p:contentPart>
          </mc:Choice>
          <mc:Fallback xmlns="">
            <p:pic>
              <p:nvPicPr>
                <p:cNvPr id="2" name="Ink 1">
                  <a:extLst>
                    <a:ext uri="{FF2B5EF4-FFF2-40B4-BE49-F238E27FC236}">
                      <a16:creationId xmlns:a16="http://schemas.microsoft.com/office/drawing/2014/main" id="{1596A7D7-0A24-26E2-CB0B-A4309E8A2EB5}"/>
                    </a:ext>
                  </a:extLst>
                </p:cNvPr>
                <p:cNvPicPr/>
                <p:nvPr/>
              </p:nvPicPr>
              <p:blipFill>
                <a:blip r:embed="rId6"/>
                <a:stretch>
                  <a:fillRect/>
                </a:stretch>
              </p:blipFill>
              <p:spPr>
                <a:xfrm>
                  <a:off x="3980716" y="1657017"/>
                  <a:ext cx="2772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05912A6E-089A-99B2-2FAF-C51A782271BC}"/>
                    </a:ext>
                  </a:extLst>
                </p14:cNvPr>
                <p14:cNvContentPartPr/>
                <p14:nvPr/>
              </p14:nvContentPartPr>
              <p14:xfrm>
                <a:off x="3856516" y="1537497"/>
                <a:ext cx="316440" cy="240480"/>
              </p14:xfrm>
            </p:contentPart>
          </mc:Choice>
          <mc:Fallback xmlns="">
            <p:pic>
              <p:nvPicPr>
                <p:cNvPr id="3" name="Ink 2">
                  <a:extLst>
                    <a:ext uri="{FF2B5EF4-FFF2-40B4-BE49-F238E27FC236}">
                      <a16:creationId xmlns:a16="http://schemas.microsoft.com/office/drawing/2014/main" id="{05912A6E-089A-99B2-2FAF-C51A782271BC}"/>
                    </a:ext>
                  </a:extLst>
                </p:cNvPr>
                <p:cNvPicPr/>
                <p:nvPr/>
              </p:nvPicPr>
              <p:blipFill>
                <a:blip r:embed="rId8"/>
                <a:stretch>
                  <a:fillRect/>
                </a:stretch>
              </p:blipFill>
              <p:spPr>
                <a:xfrm>
                  <a:off x="3845716" y="1527057"/>
                  <a:ext cx="33768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B5538F1A-75D5-F2D0-1310-0777048BE517}"/>
                    </a:ext>
                  </a:extLst>
                </p14:cNvPr>
                <p14:cNvContentPartPr/>
                <p14:nvPr/>
              </p14:nvContentPartPr>
              <p14:xfrm>
                <a:off x="3677596" y="1446417"/>
                <a:ext cx="458640" cy="478800"/>
              </p14:xfrm>
            </p:contentPart>
          </mc:Choice>
          <mc:Fallback xmlns="">
            <p:pic>
              <p:nvPicPr>
                <p:cNvPr id="7" name="Ink 6">
                  <a:extLst>
                    <a:ext uri="{FF2B5EF4-FFF2-40B4-BE49-F238E27FC236}">
                      <a16:creationId xmlns:a16="http://schemas.microsoft.com/office/drawing/2014/main" id="{B5538F1A-75D5-F2D0-1310-0777048BE517}"/>
                    </a:ext>
                  </a:extLst>
                </p:cNvPr>
                <p:cNvPicPr/>
                <p:nvPr/>
              </p:nvPicPr>
              <p:blipFill>
                <a:blip r:embed="rId10"/>
                <a:stretch>
                  <a:fillRect/>
                </a:stretch>
              </p:blipFill>
              <p:spPr>
                <a:xfrm>
                  <a:off x="3666796" y="1435977"/>
                  <a:ext cx="479880" cy="500040"/>
                </a:xfrm>
                <a:prstGeom prst="rect">
                  <a:avLst/>
                </a:prstGeom>
              </p:spPr>
            </p:pic>
          </mc:Fallback>
        </mc:AlternateContent>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Constructor member initializer lists</a:t>
            </a:r>
            <a:endParaRPr/>
          </a:p>
        </p:txBody>
      </p:sp>
      <p:sp>
        <p:nvSpPr>
          <p:cNvPr id="91" name="Google Shape;91;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To have a constructor initialize members, we do so using a member initializer list (often called a “member initialization list”).</a:t>
            </a:r>
            <a:br>
              <a:rPr lang="en"/>
            </a:br>
            <a:endParaRPr/>
          </a:p>
          <a:p>
            <a:pPr marL="457200" lvl="0" indent="-342900" algn="l" rtl="0">
              <a:spcBef>
                <a:spcPts val="0"/>
              </a:spcBef>
              <a:spcAft>
                <a:spcPts val="0"/>
              </a:spcAft>
              <a:buSzPts val="1800"/>
              <a:buChar char="●"/>
            </a:pPr>
            <a:r>
              <a:rPr lang="en"/>
              <a:t>The members in a member initializer list are always initialized in the order in which they are defined inside the class (not in the order they are defined in the member initializer list).</a:t>
            </a:r>
            <a:br>
              <a:rPr lang="en"/>
            </a:br>
            <a:endParaRPr/>
          </a:p>
          <a:p>
            <a:pPr marL="457200" lvl="0" indent="-342900" algn="l" rtl="0">
              <a:spcBef>
                <a:spcPts val="0"/>
              </a:spcBef>
              <a:spcAft>
                <a:spcPts val="0"/>
              </a:spcAft>
              <a:buSzPts val="1800"/>
              <a:buChar char="●"/>
            </a:pPr>
            <a:r>
              <a:rPr lang="en"/>
              <a:t>The bodies of constructors functions are most often left empty. However, because the statements in the body of the constructor execute after the member initializer list has executed, we can add statements to do any other setup tasks required. </a:t>
            </a:r>
            <a:endParaRPr/>
          </a:p>
        </p:txBody>
      </p:sp>
      <p:grpSp>
        <p:nvGrpSpPr>
          <p:cNvPr id="6" name="Group 5">
            <a:extLst>
              <a:ext uri="{FF2B5EF4-FFF2-40B4-BE49-F238E27FC236}">
                <a16:creationId xmlns:a16="http://schemas.microsoft.com/office/drawing/2014/main" id="{C7129090-6B3A-B4E5-2445-9928C88C0849}"/>
              </a:ext>
            </a:extLst>
          </p:cNvPr>
          <p:cNvGrpSpPr/>
          <p:nvPr/>
        </p:nvGrpSpPr>
        <p:grpSpPr>
          <a:xfrm>
            <a:off x="5304796" y="2365857"/>
            <a:ext cx="3216240" cy="46080"/>
            <a:chOff x="5304796" y="2365857"/>
            <a:chExt cx="3216240" cy="46080"/>
          </a:xfrm>
        </p:grpSpPr>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31B7AB04-4467-1E71-1DE0-942678E88C3C}"/>
                    </a:ext>
                  </a:extLst>
                </p14:cNvPr>
                <p14:cNvContentPartPr/>
                <p14:nvPr/>
              </p14:nvContentPartPr>
              <p14:xfrm>
                <a:off x="5304796" y="2377737"/>
                <a:ext cx="795240" cy="28800"/>
              </p14:xfrm>
            </p:contentPart>
          </mc:Choice>
          <mc:Fallback xmlns="">
            <p:pic>
              <p:nvPicPr>
                <p:cNvPr id="2" name="Ink 1">
                  <a:extLst>
                    <a:ext uri="{FF2B5EF4-FFF2-40B4-BE49-F238E27FC236}">
                      <a16:creationId xmlns:a16="http://schemas.microsoft.com/office/drawing/2014/main" id="{31B7AB04-4467-1E71-1DE0-942678E88C3C}"/>
                    </a:ext>
                  </a:extLst>
                </p:cNvPr>
                <p:cNvPicPr/>
                <p:nvPr/>
              </p:nvPicPr>
              <p:blipFill>
                <a:blip r:embed="rId4"/>
                <a:stretch>
                  <a:fillRect/>
                </a:stretch>
              </p:blipFill>
              <p:spPr>
                <a:xfrm>
                  <a:off x="5294356" y="2367297"/>
                  <a:ext cx="81648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3251AC42-0F13-5A4D-7E76-1A6A1FB3118B}"/>
                    </a:ext>
                  </a:extLst>
                </p14:cNvPr>
                <p14:cNvContentPartPr/>
                <p14:nvPr/>
              </p14:nvContentPartPr>
              <p14:xfrm>
                <a:off x="6158716" y="2374497"/>
                <a:ext cx="793800" cy="37440"/>
              </p14:xfrm>
            </p:contentPart>
          </mc:Choice>
          <mc:Fallback xmlns="">
            <p:pic>
              <p:nvPicPr>
                <p:cNvPr id="3" name="Ink 2">
                  <a:extLst>
                    <a:ext uri="{FF2B5EF4-FFF2-40B4-BE49-F238E27FC236}">
                      <a16:creationId xmlns:a16="http://schemas.microsoft.com/office/drawing/2014/main" id="{3251AC42-0F13-5A4D-7E76-1A6A1FB3118B}"/>
                    </a:ext>
                  </a:extLst>
                </p:cNvPr>
                <p:cNvPicPr/>
                <p:nvPr/>
              </p:nvPicPr>
              <p:blipFill>
                <a:blip r:embed="rId6"/>
                <a:stretch>
                  <a:fillRect/>
                </a:stretch>
              </p:blipFill>
              <p:spPr>
                <a:xfrm>
                  <a:off x="6147916" y="2363697"/>
                  <a:ext cx="815040" cy="586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03AB4908-2447-ACE9-0A85-143538B67667}"/>
                    </a:ext>
                  </a:extLst>
                </p14:cNvPr>
                <p14:cNvContentPartPr/>
                <p14:nvPr/>
              </p14:nvContentPartPr>
              <p14:xfrm>
                <a:off x="7480636" y="2365857"/>
                <a:ext cx="1040400" cy="30600"/>
              </p14:xfrm>
            </p:contentPart>
          </mc:Choice>
          <mc:Fallback xmlns="">
            <p:pic>
              <p:nvPicPr>
                <p:cNvPr id="4" name="Ink 3">
                  <a:extLst>
                    <a:ext uri="{FF2B5EF4-FFF2-40B4-BE49-F238E27FC236}">
                      <a16:creationId xmlns:a16="http://schemas.microsoft.com/office/drawing/2014/main" id="{03AB4908-2447-ACE9-0A85-143538B67667}"/>
                    </a:ext>
                  </a:extLst>
                </p:cNvPr>
                <p:cNvPicPr/>
                <p:nvPr/>
              </p:nvPicPr>
              <p:blipFill>
                <a:blip r:embed="rId8"/>
                <a:stretch>
                  <a:fillRect/>
                </a:stretch>
              </p:blipFill>
              <p:spPr>
                <a:xfrm>
                  <a:off x="7469836" y="2355417"/>
                  <a:ext cx="1061640" cy="518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BCC1387C-FB1E-87D1-1381-BC93581D6C1E}"/>
                  </a:ext>
                </a:extLst>
              </p14:cNvPr>
              <p14:cNvContentPartPr/>
              <p14:nvPr/>
            </p14:nvContentPartPr>
            <p14:xfrm>
              <a:off x="3522796" y="2630097"/>
              <a:ext cx="1154520" cy="34920"/>
            </p14:xfrm>
          </p:contentPart>
        </mc:Choice>
        <mc:Fallback xmlns="">
          <p:pic>
            <p:nvPicPr>
              <p:cNvPr id="7" name="Ink 6">
                <a:extLst>
                  <a:ext uri="{FF2B5EF4-FFF2-40B4-BE49-F238E27FC236}">
                    <a16:creationId xmlns:a16="http://schemas.microsoft.com/office/drawing/2014/main" id="{BCC1387C-FB1E-87D1-1381-BC93581D6C1E}"/>
                  </a:ext>
                </a:extLst>
              </p:cNvPr>
              <p:cNvPicPr/>
              <p:nvPr/>
            </p:nvPicPr>
            <p:blipFill>
              <a:blip r:embed="rId10"/>
              <a:stretch>
                <a:fillRect/>
              </a:stretch>
            </p:blipFill>
            <p:spPr>
              <a:xfrm>
                <a:off x="3512356" y="2619657"/>
                <a:ext cx="1175760" cy="56160"/>
              </a:xfrm>
              <a:prstGeom prst="rect">
                <a:avLst/>
              </a:prstGeom>
            </p:spPr>
          </p:pic>
        </mc:Fallback>
      </mc:AlternateContent>
      <p:grpSp>
        <p:nvGrpSpPr>
          <p:cNvPr id="11" name="Group 10">
            <a:extLst>
              <a:ext uri="{FF2B5EF4-FFF2-40B4-BE49-F238E27FC236}">
                <a16:creationId xmlns:a16="http://schemas.microsoft.com/office/drawing/2014/main" id="{E166DA4C-74DE-7183-5262-5E91F03A9621}"/>
              </a:ext>
            </a:extLst>
          </p:cNvPr>
          <p:cNvGrpSpPr/>
          <p:nvPr/>
        </p:nvGrpSpPr>
        <p:grpSpPr>
          <a:xfrm>
            <a:off x="5089156" y="2641257"/>
            <a:ext cx="3355560" cy="66960"/>
            <a:chOff x="5089156" y="2641257"/>
            <a:chExt cx="3355560" cy="66960"/>
          </a:xfrm>
        </p:grpSpPr>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442037D5-44D9-9E58-0E61-C1B94BB0344E}"/>
                    </a:ext>
                  </a:extLst>
                </p14:cNvPr>
                <p14:cNvContentPartPr/>
                <p14:nvPr/>
              </p14:nvContentPartPr>
              <p14:xfrm>
                <a:off x="5089156" y="2641257"/>
                <a:ext cx="1822680" cy="66960"/>
              </p14:xfrm>
            </p:contentPart>
          </mc:Choice>
          <mc:Fallback xmlns="">
            <p:pic>
              <p:nvPicPr>
                <p:cNvPr id="8" name="Ink 7">
                  <a:extLst>
                    <a:ext uri="{FF2B5EF4-FFF2-40B4-BE49-F238E27FC236}">
                      <a16:creationId xmlns:a16="http://schemas.microsoft.com/office/drawing/2014/main" id="{442037D5-44D9-9E58-0E61-C1B94BB0344E}"/>
                    </a:ext>
                  </a:extLst>
                </p:cNvPr>
                <p:cNvPicPr/>
                <p:nvPr/>
              </p:nvPicPr>
              <p:blipFill>
                <a:blip r:embed="rId12"/>
                <a:stretch>
                  <a:fillRect/>
                </a:stretch>
              </p:blipFill>
              <p:spPr>
                <a:xfrm>
                  <a:off x="5078716" y="2630817"/>
                  <a:ext cx="184392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C0A575EE-224C-682B-A17B-18C9376DAC28}"/>
                    </a:ext>
                  </a:extLst>
                </p14:cNvPr>
                <p14:cNvContentPartPr/>
                <p14:nvPr/>
              </p14:nvContentPartPr>
              <p14:xfrm>
                <a:off x="7274716" y="2641617"/>
                <a:ext cx="1170000" cy="12960"/>
              </p14:xfrm>
            </p:contentPart>
          </mc:Choice>
          <mc:Fallback xmlns="">
            <p:pic>
              <p:nvPicPr>
                <p:cNvPr id="9" name="Ink 8">
                  <a:extLst>
                    <a:ext uri="{FF2B5EF4-FFF2-40B4-BE49-F238E27FC236}">
                      <a16:creationId xmlns:a16="http://schemas.microsoft.com/office/drawing/2014/main" id="{C0A575EE-224C-682B-A17B-18C9376DAC28}"/>
                    </a:ext>
                  </a:extLst>
                </p:cNvPr>
                <p:cNvPicPr/>
                <p:nvPr/>
              </p:nvPicPr>
              <p:blipFill>
                <a:blip r:embed="rId14"/>
                <a:stretch>
                  <a:fillRect/>
                </a:stretch>
              </p:blipFill>
              <p:spPr>
                <a:xfrm>
                  <a:off x="7264276" y="2631177"/>
                  <a:ext cx="1191240" cy="34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8B5D8584-500C-5537-2F41-6A2622F65288}"/>
                  </a:ext>
                </a:extLst>
              </p14:cNvPr>
              <p14:cNvContentPartPr/>
              <p14:nvPr/>
            </p14:nvContentPartPr>
            <p14:xfrm>
              <a:off x="894796" y="2903697"/>
              <a:ext cx="2425320" cy="102240"/>
            </p14:xfrm>
          </p:contentPart>
        </mc:Choice>
        <mc:Fallback xmlns="">
          <p:pic>
            <p:nvPicPr>
              <p:cNvPr id="12" name="Ink 11">
                <a:extLst>
                  <a:ext uri="{FF2B5EF4-FFF2-40B4-BE49-F238E27FC236}">
                    <a16:creationId xmlns:a16="http://schemas.microsoft.com/office/drawing/2014/main" id="{8B5D8584-500C-5537-2F41-6A2622F65288}"/>
                  </a:ext>
                </a:extLst>
              </p:cNvPr>
              <p:cNvPicPr/>
              <p:nvPr/>
            </p:nvPicPr>
            <p:blipFill>
              <a:blip r:embed="rId16"/>
              <a:stretch>
                <a:fillRect/>
              </a:stretch>
            </p:blipFill>
            <p:spPr>
              <a:xfrm>
                <a:off x="883996" y="2892897"/>
                <a:ext cx="2446560" cy="12348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Let’s come back to Inheritance!</a:t>
            </a:r>
            <a:endParaRPr/>
          </a:p>
        </p:txBody>
      </p:sp>
      <p:sp>
        <p:nvSpPr>
          <p:cNvPr id="97" name="Google Shape;97;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15" name="กล่องข้อความ 14">
            <a:extLst>
              <a:ext uri="{FF2B5EF4-FFF2-40B4-BE49-F238E27FC236}">
                <a16:creationId xmlns:a16="http://schemas.microsoft.com/office/drawing/2014/main" id="{58C8E360-5AC0-4AF4-A3AF-F5BA7DC82AA8}"/>
              </a:ext>
            </a:extLst>
          </p:cNvPr>
          <p:cNvSpPr txBox="1"/>
          <p:nvPr/>
        </p:nvSpPr>
        <p:spPr>
          <a:xfrm>
            <a:off x="1708920" y="537132"/>
            <a:ext cx="234360" cy="307777"/>
          </a:xfrm>
          <a:prstGeom prst="rect">
            <a:avLst/>
          </a:prstGeom>
          <a:noFill/>
        </p:spPr>
        <p:txBody>
          <a:bodyPr wrap="none" rtlCol="0" anchor="ctr" anchorCtr="1">
            <a:spAutoFit/>
          </a:bodyPr>
          <a:lstStyle/>
          <a:p>
            <a:pPr algn="ctr"/>
            <a:r>
              <a:rPr lang="en-US">
                <a:solidFill>
                  <a:srgbClr val="000000"/>
                </a:solidFill>
              </a:rPr>
              <a:t>.</a:t>
            </a:r>
          </a:p>
        </p:txBody>
      </p:sp>
      <p:grpSp>
        <p:nvGrpSpPr>
          <p:cNvPr id="65" name="Group 64">
            <a:extLst>
              <a:ext uri="{FF2B5EF4-FFF2-40B4-BE49-F238E27FC236}">
                <a16:creationId xmlns:a16="http://schemas.microsoft.com/office/drawing/2014/main" id="{08E4D22A-CCE3-CFBA-A485-088D99F3AC61}"/>
              </a:ext>
            </a:extLst>
          </p:cNvPr>
          <p:cNvGrpSpPr/>
          <p:nvPr/>
        </p:nvGrpSpPr>
        <p:grpSpPr>
          <a:xfrm>
            <a:off x="509596" y="1435617"/>
            <a:ext cx="4177080" cy="1012680"/>
            <a:chOff x="509596" y="1435617"/>
            <a:chExt cx="4177080" cy="1012680"/>
          </a:xfrm>
        </p:grpSpPr>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E9C8C430-EFDD-32D6-BA5E-AF0202875E74}"/>
                    </a:ext>
                  </a:extLst>
                </p14:cNvPr>
                <p14:cNvContentPartPr/>
                <p14:nvPr/>
              </p14:nvContentPartPr>
              <p14:xfrm>
                <a:off x="1492396" y="1767897"/>
                <a:ext cx="25560" cy="4320"/>
              </p14:xfrm>
            </p:contentPart>
          </mc:Choice>
          <mc:Fallback xmlns="">
            <p:pic>
              <p:nvPicPr>
                <p:cNvPr id="7" name="Ink 6">
                  <a:extLst>
                    <a:ext uri="{FF2B5EF4-FFF2-40B4-BE49-F238E27FC236}">
                      <a16:creationId xmlns:a16="http://schemas.microsoft.com/office/drawing/2014/main" id="{E9C8C430-EFDD-32D6-BA5E-AF0202875E74}"/>
                    </a:ext>
                  </a:extLst>
                </p:cNvPr>
                <p:cNvPicPr/>
                <p:nvPr/>
              </p:nvPicPr>
              <p:blipFill>
                <a:blip r:embed="rId4"/>
                <a:stretch>
                  <a:fillRect/>
                </a:stretch>
              </p:blipFill>
              <p:spPr>
                <a:xfrm>
                  <a:off x="1484836" y="1760337"/>
                  <a:ext cx="40680" cy="19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E93FDEC7-03D8-5FC2-5466-1CC3620D1E17}"/>
                    </a:ext>
                  </a:extLst>
                </p14:cNvPr>
                <p14:cNvContentPartPr/>
                <p14:nvPr/>
              </p14:nvContentPartPr>
              <p14:xfrm>
                <a:off x="517516" y="1667097"/>
                <a:ext cx="126720" cy="195840"/>
              </p14:xfrm>
            </p:contentPart>
          </mc:Choice>
          <mc:Fallback xmlns="">
            <p:pic>
              <p:nvPicPr>
                <p:cNvPr id="8" name="Ink 7">
                  <a:extLst>
                    <a:ext uri="{FF2B5EF4-FFF2-40B4-BE49-F238E27FC236}">
                      <a16:creationId xmlns:a16="http://schemas.microsoft.com/office/drawing/2014/main" id="{E93FDEC7-03D8-5FC2-5466-1CC3620D1E17}"/>
                    </a:ext>
                  </a:extLst>
                </p:cNvPr>
                <p:cNvPicPr/>
                <p:nvPr/>
              </p:nvPicPr>
              <p:blipFill>
                <a:blip r:embed="rId6"/>
                <a:stretch>
                  <a:fillRect/>
                </a:stretch>
              </p:blipFill>
              <p:spPr>
                <a:xfrm>
                  <a:off x="509956" y="1659537"/>
                  <a:ext cx="141840" cy="210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D54571F7-B95D-3BD2-B402-8B4DCB68B036}"/>
                    </a:ext>
                  </a:extLst>
                </p14:cNvPr>
                <p14:cNvContentPartPr/>
                <p14:nvPr/>
              </p14:nvContentPartPr>
              <p14:xfrm>
                <a:off x="654676" y="1696617"/>
                <a:ext cx="134640" cy="149760"/>
              </p14:xfrm>
            </p:contentPart>
          </mc:Choice>
          <mc:Fallback xmlns="">
            <p:pic>
              <p:nvPicPr>
                <p:cNvPr id="9" name="Ink 8">
                  <a:extLst>
                    <a:ext uri="{FF2B5EF4-FFF2-40B4-BE49-F238E27FC236}">
                      <a16:creationId xmlns:a16="http://schemas.microsoft.com/office/drawing/2014/main" id="{D54571F7-B95D-3BD2-B402-8B4DCB68B036}"/>
                    </a:ext>
                  </a:extLst>
                </p:cNvPr>
                <p:cNvPicPr/>
                <p:nvPr/>
              </p:nvPicPr>
              <p:blipFill>
                <a:blip r:embed="rId8"/>
                <a:stretch>
                  <a:fillRect/>
                </a:stretch>
              </p:blipFill>
              <p:spPr>
                <a:xfrm>
                  <a:off x="647116" y="1689057"/>
                  <a:ext cx="14976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4A2727CE-84A9-0BF2-3FF2-57D2C36C11A9}"/>
                    </a:ext>
                  </a:extLst>
                </p14:cNvPr>
                <p14:cNvContentPartPr/>
                <p14:nvPr/>
              </p14:nvContentPartPr>
              <p14:xfrm>
                <a:off x="770236" y="1609857"/>
                <a:ext cx="82080" cy="231480"/>
              </p14:xfrm>
            </p:contentPart>
          </mc:Choice>
          <mc:Fallback xmlns="">
            <p:pic>
              <p:nvPicPr>
                <p:cNvPr id="10" name="Ink 9">
                  <a:extLst>
                    <a:ext uri="{FF2B5EF4-FFF2-40B4-BE49-F238E27FC236}">
                      <a16:creationId xmlns:a16="http://schemas.microsoft.com/office/drawing/2014/main" id="{4A2727CE-84A9-0BF2-3FF2-57D2C36C11A9}"/>
                    </a:ext>
                  </a:extLst>
                </p:cNvPr>
                <p:cNvPicPr/>
                <p:nvPr/>
              </p:nvPicPr>
              <p:blipFill>
                <a:blip r:embed="rId10"/>
                <a:stretch>
                  <a:fillRect/>
                </a:stretch>
              </p:blipFill>
              <p:spPr>
                <a:xfrm>
                  <a:off x="762676" y="1602297"/>
                  <a:ext cx="97200" cy="2466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3AB0E309-B736-7808-DE86-2981A2F3F0DF}"/>
                    </a:ext>
                  </a:extLst>
                </p14:cNvPr>
                <p14:cNvContentPartPr/>
                <p14:nvPr/>
              </p14:nvContentPartPr>
              <p14:xfrm>
                <a:off x="802636" y="1701657"/>
                <a:ext cx="170280" cy="127800"/>
              </p14:xfrm>
            </p:contentPart>
          </mc:Choice>
          <mc:Fallback xmlns="">
            <p:pic>
              <p:nvPicPr>
                <p:cNvPr id="11" name="Ink 10">
                  <a:extLst>
                    <a:ext uri="{FF2B5EF4-FFF2-40B4-BE49-F238E27FC236}">
                      <a16:creationId xmlns:a16="http://schemas.microsoft.com/office/drawing/2014/main" id="{3AB0E309-B736-7808-DE86-2981A2F3F0DF}"/>
                    </a:ext>
                  </a:extLst>
                </p:cNvPr>
                <p:cNvPicPr/>
                <p:nvPr/>
              </p:nvPicPr>
              <p:blipFill>
                <a:blip r:embed="rId12"/>
                <a:stretch>
                  <a:fillRect/>
                </a:stretch>
              </p:blipFill>
              <p:spPr>
                <a:xfrm>
                  <a:off x="795076" y="1694097"/>
                  <a:ext cx="18540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4" name="Ink 13">
                  <a:extLst>
                    <a:ext uri="{FF2B5EF4-FFF2-40B4-BE49-F238E27FC236}">
                      <a16:creationId xmlns:a16="http://schemas.microsoft.com/office/drawing/2014/main" id="{762E2E59-222B-4DC8-87E5-B9B9FE22E9D1}"/>
                    </a:ext>
                  </a:extLst>
                </p14:cNvPr>
                <p14:cNvContentPartPr/>
                <p14:nvPr/>
              </p14:nvContentPartPr>
              <p14:xfrm>
                <a:off x="979396" y="1696257"/>
                <a:ext cx="65520" cy="105480"/>
              </p14:xfrm>
            </p:contentPart>
          </mc:Choice>
          <mc:Fallback xmlns="">
            <p:pic>
              <p:nvPicPr>
                <p:cNvPr id="14" name="Ink 13">
                  <a:extLst>
                    <a:ext uri="{FF2B5EF4-FFF2-40B4-BE49-F238E27FC236}">
                      <a16:creationId xmlns:a16="http://schemas.microsoft.com/office/drawing/2014/main" id="{762E2E59-222B-4DC8-87E5-B9B9FE22E9D1}"/>
                    </a:ext>
                  </a:extLst>
                </p:cNvPr>
                <p:cNvPicPr/>
                <p:nvPr/>
              </p:nvPicPr>
              <p:blipFill>
                <a:blip r:embed="rId14"/>
                <a:stretch>
                  <a:fillRect/>
                </a:stretch>
              </p:blipFill>
              <p:spPr>
                <a:xfrm>
                  <a:off x="971836" y="1688697"/>
                  <a:ext cx="80640" cy="1206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6" name="Ink 15">
                  <a:extLst>
                    <a:ext uri="{FF2B5EF4-FFF2-40B4-BE49-F238E27FC236}">
                      <a16:creationId xmlns:a16="http://schemas.microsoft.com/office/drawing/2014/main" id="{6ADE86D8-414D-D639-77D6-A0CD182DF9B0}"/>
                    </a:ext>
                  </a:extLst>
                </p14:cNvPr>
                <p14:cNvContentPartPr/>
                <p14:nvPr/>
              </p14:nvContentPartPr>
              <p14:xfrm>
                <a:off x="1059316" y="1568457"/>
                <a:ext cx="334440" cy="245520"/>
              </p14:xfrm>
            </p:contentPart>
          </mc:Choice>
          <mc:Fallback xmlns="">
            <p:pic>
              <p:nvPicPr>
                <p:cNvPr id="16" name="Ink 15">
                  <a:extLst>
                    <a:ext uri="{FF2B5EF4-FFF2-40B4-BE49-F238E27FC236}">
                      <a16:creationId xmlns:a16="http://schemas.microsoft.com/office/drawing/2014/main" id="{6ADE86D8-414D-D639-77D6-A0CD182DF9B0}"/>
                    </a:ext>
                  </a:extLst>
                </p:cNvPr>
                <p:cNvPicPr/>
                <p:nvPr/>
              </p:nvPicPr>
              <p:blipFill>
                <a:blip r:embed="rId16"/>
                <a:stretch>
                  <a:fillRect/>
                </a:stretch>
              </p:blipFill>
              <p:spPr>
                <a:xfrm>
                  <a:off x="1051756" y="1560897"/>
                  <a:ext cx="34956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EB4C43E7-DA08-D494-668B-B5EAB1B60AEA}"/>
                    </a:ext>
                  </a:extLst>
                </p14:cNvPr>
                <p14:cNvContentPartPr/>
                <p14:nvPr/>
              </p14:nvContentPartPr>
              <p14:xfrm>
                <a:off x="1367476" y="1592937"/>
                <a:ext cx="172080" cy="204480"/>
              </p14:xfrm>
            </p:contentPart>
          </mc:Choice>
          <mc:Fallback xmlns="">
            <p:pic>
              <p:nvPicPr>
                <p:cNvPr id="17" name="Ink 16">
                  <a:extLst>
                    <a:ext uri="{FF2B5EF4-FFF2-40B4-BE49-F238E27FC236}">
                      <a16:creationId xmlns:a16="http://schemas.microsoft.com/office/drawing/2014/main" id="{EB4C43E7-DA08-D494-668B-B5EAB1B60AEA}"/>
                    </a:ext>
                  </a:extLst>
                </p:cNvPr>
                <p:cNvPicPr/>
                <p:nvPr/>
              </p:nvPicPr>
              <p:blipFill>
                <a:blip r:embed="rId18"/>
                <a:stretch>
                  <a:fillRect/>
                </a:stretch>
              </p:blipFill>
              <p:spPr>
                <a:xfrm>
                  <a:off x="1359916" y="1585377"/>
                  <a:ext cx="18720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0" name="Ink 19">
                  <a:extLst>
                    <a:ext uri="{FF2B5EF4-FFF2-40B4-BE49-F238E27FC236}">
                      <a16:creationId xmlns:a16="http://schemas.microsoft.com/office/drawing/2014/main" id="{B014B8DF-BA1F-DBE7-809F-E8AEB5197FB6}"/>
                    </a:ext>
                  </a:extLst>
                </p14:cNvPr>
                <p14:cNvContentPartPr/>
                <p14:nvPr/>
              </p14:nvContentPartPr>
              <p14:xfrm>
                <a:off x="1703356" y="1630017"/>
                <a:ext cx="351720" cy="204480"/>
              </p14:xfrm>
            </p:contentPart>
          </mc:Choice>
          <mc:Fallback xmlns="">
            <p:pic>
              <p:nvPicPr>
                <p:cNvPr id="20" name="Ink 19">
                  <a:extLst>
                    <a:ext uri="{FF2B5EF4-FFF2-40B4-BE49-F238E27FC236}">
                      <a16:creationId xmlns:a16="http://schemas.microsoft.com/office/drawing/2014/main" id="{B014B8DF-BA1F-DBE7-809F-E8AEB5197FB6}"/>
                    </a:ext>
                  </a:extLst>
                </p:cNvPr>
                <p:cNvPicPr/>
                <p:nvPr/>
              </p:nvPicPr>
              <p:blipFill>
                <a:blip r:embed="rId20"/>
                <a:stretch>
                  <a:fillRect/>
                </a:stretch>
              </p:blipFill>
              <p:spPr>
                <a:xfrm>
                  <a:off x="1695796" y="1622457"/>
                  <a:ext cx="36684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1" name="Ink 20">
                  <a:extLst>
                    <a:ext uri="{FF2B5EF4-FFF2-40B4-BE49-F238E27FC236}">
                      <a16:creationId xmlns:a16="http://schemas.microsoft.com/office/drawing/2014/main" id="{C602154F-64CF-D70C-4F03-77C65C4F3320}"/>
                    </a:ext>
                  </a:extLst>
                </p14:cNvPr>
                <p14:cNvContentPartPr/>
                <p14:nvPr/>
              </p14:nvContentPartPr>
              <p14:xfrm>
                <a:off x="2071996" y="1515537"/>
                <a:ext cx="63720" cy="313560"/>
              </p14:xfrm>
            </p:contentPart>
          </mc:Choice>
          <mc:Fallback xmlns="">
            <p:pic>
              <p:nvPicPr>
                <p:cNvPr id="21" name="Ink 20">
                  <a:extLst>
                    <a:ext uri="{FF2B5EF4-FFF2-40B4-BE49-F238E27FC236}">
                      <a16:creationId xmlns:a16="http://schemas.microsoft.com/office/drawing/2014/main" id="{C602154F-64CF-D70C-4F03-77C65C4F3320}"/>
                    </a:ext>
                  </a:extLst>
                </p:cNvPr>
                <p:cNvPicPr/>
                <p:nvPr/>
              </p:nvPicPr>
              <p:blipFill>
                <a:blip r:embed="rId22"/>
                <a:stretch>
                  <a:fillRect/>
                </a:stretch>
              </p:blipFill>
              <p:spPr>
                <a:xfrm>
                  <a:off x="2064436" y="1507977"/>
                  <a:ext cx="78840" cy="3283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2" name="Ink 21">
                  <a:extLst>
                    <a:ext uri="{FF2B5EF4-FFF2-40B4-BE49-F238E27FC236}">
                      <a16:creationId xmlns:a16="http://schemas.microsoft.com/office/drawing/2014/main" id="{B4BA11C7-4248-0550-C6EE-2B6EA50D2FE4}"/>
                    </a:ext>
                  </a:extLst>
                </p14:cNvPr>
                <p14:cNvContentPartPr/>
                <p14:nvPr/>
              </p14:nvContentPartPr>
              <p14:xfrm>
                <a:off x="2068756" y="1637937"/>
                <a:ext cx="195120" cy="178920"/>
              </p14:xfrm>
            </p:contentPart>
          </mc:Choice>
          <mc:Fallback xmlns="">
            <p:pic>
              <p:nvPicPr>
                <p:cNvPr id="22" name="Ink 21">
                  <a:extLst>
                    <a:ext uri="{FF2B5EF4-FFF2-40B4-BE49-F238E27FC236}">
                      <a16:creationId xmlns:a16="http://schemas.microsoft.com/office/drawing/2014/main" id="{B4BA11C7-4248-0550-C6EE-2B6EA50D2FE4}"/>
                    </a:ext>
                  </a:extLst>
                </p:cNvPr>
                <p:cNvPicPr/>
                <p:nvPr/>
              </p:nvPicPr>
              <p:blipFill>
                <a:blip r:embed="rId24"/>
                <a:stretch>
                  <a:fillRect/>
                </a:stretch>
              </p:blipFill>
              <p:spPr>
                <a:xfrm>
                  <a:off x="2061196" y="1630377"/>
                  <a:ext cx="20988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3" name="Ink 22">
                  <a:extLst>
                    <a:ext uri="{FF2B5EF4-FFF2-40B4-BE49-F238E27FC236}">
                      <a16:creationId xmlns:a16="http://schemas.microsoft.com/office/drawing/2014/main" id="{7AF8E552-5C6C-A9E5-71BB-A04466DDF266}"/>
                    </a:ext>
                  </a:extLst>
                </p14:cNvPr>
                <p14:cNvContentPartPr/>
                <p14:nvPr/>
              </p14:nvContentPartPr>
              <p14:xfrm>
                <a:off x="2307436" y="1639737"/>
                <a:ext cx="317160" cy="156960"/>
              </p14:xfrm>
            </p:contentPart>
          </mc:Choice>
          <mc:Fallback xmlns="">
            <p:pic>
              <p:nvPicPr>
                <p:cNvPr id="23" name="Ink 22">
                  <a:extLst>
                    <a:ext uri="{FF2B5EF4-FFF2-40B4-BE49-F238E27FC236}">
                      <a16:creationId xmlns:a16="http://schemas.microsoft.com/office/drawing/2014/main" id="{7AF8E552-5C6C-A9E5-71BB-A04466DDF266}"/>
                    </a:ext>
                  </a:extLst>
                </p:cNvPr>
                <p:cNvPicPr/>
                <p:nvPr/>
              </p:nvPicPr>
              <p:blipFill>
                <a:blip r:embed="rId26"/>
                <a:stretch>
                  <a:fillRect/>
                </a:stretch>
              </p:blipFill>
              <p:spPr>
                <a:xfrm>
                  <a:off x="2299876" y="1632177"/>
                  <a:ext cx="33228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4" name="Ink 23">
                  <a:extLst>
                    <a:ext uri="{FF2B5EF4-FFF2-40B4-BE49-F238E27FC236}">
                      <a16:creationId xmlns:a16="http://schemas.microsoft.com/office/drawing/2014/main" id="{2F9E656C-206A-D703-1569-6B872667DCD0}"/>
                    </a:ext>
                  </a:extLst>
                </p14:cNvPr>
                <p14:cNvContentPartPr/>
                <p14:nvPr/>
              </p14:nvContentPartPr>
              <p14:xfrm>
                <a:off x="2567716" y="1539657"/>
                <a:ext cx="180360" cy="258120"/>
              </p14:xfrm>
            </p:contentPart>
          </mc:Choice>
          <mc:Fallback xmlns="">
            <p:pic>
              <p:nvPicPr>
                <p:cNvPr id="24" name="Ink 23">
                  <a:extLst>
                    <a:ext uri="{FF2B5EF4-FFF2-40B4-BE49-F238E27FC236}">
                      <a16:creationId xmlns:a16="http://schemas.microsoft.com/office/drawing/2014/main" id="{2F9E656C-206A-D703-1569-6B872667DCD0}"/>
                    </a:ext>
                  </a:extLst>
                </p:cNvPr>
                <p:cNvPicPr/>
                <p:nvPr/>
              </p:nvPicPr>
              <p:blipFill>
                <a:blip r:embed="rId28"/>
                <a:stretch>
                  <a:fillRect/>
                </a:stretch>
              </p:blipFill>
              <p:spPr>
                <a:xfrm>
                  <a:off x="2560156" y="1532097"/>
                  <a:ext cx="195480" cy="2732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5" name="Ink 24">
                  <a:extLst>
                    <a:ext uri="{FF2B5EF4-FFF2-40B4-BE49-F238E27FC236}">
                      <a16:creationId xmlns:a16="http://schemas.microsoft.com/office/drawing/2014/main" id="{DA1F0060-64E1-1B27-CE92-4DEC7276E77F}"/>
                    </a:ext>
                  </a:extLst>
                </p14:cNvPr>
                <p14:cNvContentPartPr/>
                <p14:nvPr/>
              </p14:nvContentPartPr>
              <p14:xfrm>
                <a:off x="2681836" y="1631457"/>
                <a:ext cx="144360" cy="149040"/>
              </p14:xfrm>
            </p:contentPart>
          </mc:Choice>
          <mc:Fallback xmlns="">
            <p:pic>
              <p:nvPicPr>
                <p:cNvPr id="25" name="Ink 24">
                  <a:extLst>
                    <a:ext uri="{FF2B5EF4-FFF2-40B4-BE49-F238E27FC236}">
                      <a16:creationId xmlns:a16="http://schemas.microsoft.com/office/drawing/2014/main" id="{DA1F0060-64E1-1B27-CE92-4DEC7276E77F}"/>
                    </a:ext>
                  </a:extLst>
                </p:cNvPr>
                <p:cNvPicPr/>
                <p:nvPr/>
              </p:nvPicPr>
              <p:blipFill>
                <a:blip r:embed="rId30"/>
                <a:stretch>
                  <a:fillRect/>
                </a:stretch>
              </p:blipFill>
              <p:spPr>
                <a:xfrm>
                  <a:off x="2674276" y="1623897"/>
                  <a:ext cx="159480" cy="1641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F0A3B2D7-00FA-D470-F37A-14B585E7E073}"/>
                    </a:ext>
                  </a:extLst>
                </p14:cNvPr>
                <p14:cNvContentPartPr/>
                <p14:nvPr/>
              </p14:nvContentPartPr>
              <p14:xfrm>
                <a:off x="2882716" y="1633977"/>
                <a:ext cx="63720" cy="140040"/>
              </p14:xfrm>
            </p:contentPart>
          </mc:Choice>
          <mc:Fallback xmlns="">
            <p:pic>
              <p:nvPicPr>
                <p:cNvPr id="26" name="Ink 25">
                  <a:extLst>
                    <a:ext uri="{FF2B5EF4-FFF2-40B4-BE49-F238E27FC236}">
                      <a16:creationId xmlns:a16="http://schemas.microsoft.com/office/drawing/2014/main" id="{F0A3B2D7-00FA-D470-F37A-14B585E7E073}"/>
                    </a:ext>
                  </a:extLst>
                </p:cNvPr>
                <p:cNvPicPr/>
                <p:nvPr/>
              </p:nvPicPr>
              <p:blipFill>
                <a:blip r:embed="rId32"/>
                <a:stretch>
                  <a:fillRect/>
                </a:stretch>
              </p:blipFill>
              <p:spPr>
                <a:xfrm>
                  <a:off x="2875156" y="1626417"/>
                  <a:ext cx="78840" cy="1551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7" name="Ink 26">
                  <a:extLst>
                    <a:ext uri="{FF2B5EF4-FFF2-40B4-BE49-F238E27FC236}">
                      <a16:creationId xmlns:a16="http://schemas.microsoft.com/office/drawing/2014/main" id="{9B82358B-A749-A13E-9661-88681F9FA88B}"/>
                    </a:ext>
                  </a:extLst>
                </p14:cNvPr>
                <p14:cNvContentPartPr/>
                <p14:nvPr/>
              </p14:nvContentPartPr>
              <p14:xfrm>
                <a:off x="2981356" y="1502217"/>
                <a:ext cx="244080" cy="286200"/>
              </p14:xfrm>
            </p:contentPart>
          </mc:Choice>
          <mc:Fallback xmlns="">
            <p:pic>
              <p:nvPicPr>
                <p:cNvPr id="27" name="Ink 26">
                  <a:extLst>
                    <a:ext uri="{FF2B5EF4-FFF2-40B4-BE49-F238E27FC236}">
                      <a16:creationId xmlns:a16="http://schemas.microsoft.com/office/drawing/2014/main" id="{9B82358B-A749-A13E-9661-88681F9FA88B}"/>
                    </a:ext>
                  </a:extLst>
                </p:cNvPr>
                <p:cNvPicPr/>
                <p:nvPr/>
              </p:nvPicPr>
              <p:blipFill>
                <a:blip r:embed="rId34"/>
                <a:stretch>
                  <a:fillRect/>
                </a:stretch>
              </p:blipFill>
              <p:spPr>
                <a:xfrm>
                  <a:off x="2973796" y="1494657"/>
                  <a:ext cx="259200" cy="3009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8" name="Ink 27">
                  <a:extLst>
                    <a:ext uri="{FF2B5EF4-FFF2-40B4-BE49-F238E27FC236}">
                      <a16:creationId xmlns:a16="http://schemas.microsoft.com/office/drawing/2014/main" id="{7EEE9AA4-64D1-4894-12DC-4A414C821923}"/>
                    </a:ext>
                  </a:extLst>
                </p14:cNvPr>
                <p14:cNvContentPartPr/>
                <p14:nvPr/>
              </p14:nvContentPartPr>
              <p14:xfrm>
                <a:off x="3239116" y="1494297"/>
                <a:ext cx="27720" cy="239760"/>
              </p14:xfrm>
            </p:contentPart>
          </mc:Choice>
          <mc:Fallback xmlns="">
            <p:pic>
              <p:nvPicPr>
                <p:cNvPr id="28" name="Ink 27">
                  <a:extLst>
                    <a:ext uri="{FF2B5EF4-FFF2-40B4-BE49-F238E27FC236}">
                      <a16:creationId xmlns:a16="http://schemas.microsoft.com/office/drawing/2014/main" id="{7EEE9AA4-64D1-4894-12DC-4A414C821923}"/>
                    </a:ext>
                  </a:extLst>
                </p:cNvPr>
                <p:cNvPicPr/>
                <p:nvPr/>
              </p:nvPicPr>
              <p:blipFill>
                <a:blip r:embed="rId36"/>
                <a:stretch>
                  <a:fillRect/>
                </a:stretch>
              </p:blipFill>
              <p:spPr>
                <a:xfrm>
                  <a:off x="3231916" y="1486737"/>
                  <a:ext cx="4284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9" name="Ink 28">
                  <a:extLst>
                    <a:ext uri="{FF2B5EF4-FFF2-40B4-BE49-F238E27FC236}">
                      <a16:creationId xmlns:a16="http://schemas.microsoft.com/office/drawing/2014/main" id="{13F0072C-4119-BE57-58F1-10CC5BEABA4F}"/>
                    </a:ext>
                  </a:extLst>
                </p14:cNvPr>
                <p14:cNvContentPartPr/>
                <p14:nvPr/>
              </p14:nvContentPartPr>
              <p14:xfrm>
                <a:off x="3285556" y="1564497"/>
                <a:ext cx="158400" cy="409680"/>
              </p14:xfrm>
            </p:contentPart>
          </mc:Choice>
          <mc:Fallback xmlns="">
            <p:pic>
              <p:nvPicPr>
                <p:cNvPr id="29" name="Ink 28">
                  <a:extLst>
                    <a:ext uri="{FF2B5EF4-FFF2-40B4-BE49-F238E27FC236}">
                      <a16:creationId xmlns:a16="http://schemas.microsoft.com/office/drawing/2014/main" id="{13F0072C-4119-BE57-58F1-10CC5BEABA4F}"/>
                    </a:ext>
                  </a:extLst>
                </p:cNvPr>
                <p:cNvPicPr/>
                <p:nvPr/>
              </p:nvPicPr>
              <p:blipFill>
                <a:blip r:embed="rId38"/>
                <a:stretch>
                  <a:fillRect/>
                </a:stretch>
              </p:blipFill>
              <p:spPr>
                <a:xfrm>
                  <a:off x="3277996" y="1556937"/>
                  <a:ext cx="173520" cy="4248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0" name="Ink 29">
                  <a:extLst>
                    <a:ext uri="{FF2B5EF4-FFF2-40B4-BE49-F238E27FC236}">
                      <a16:creationId xmlns:a16="http://schemas.microsoft.com/office/drawing/2014/main" id="{38210E5E-40E2-3CCE-0111-C4DBAF0C38A9}"/>
                    </a:ext>
                  </a:extLst>
                </p14:cNvPr>
                <p14:cNvContentPartPr/>
                <p14:nvPr/>
              </p14:nvContentPartPr>
              <p14:xfrm>
                <a:off x="3726916" y="1496457"/>
                <a:ext cx="102600" cy="239400"/>
              </p14:xfrm>
            </p:contentPart>
          </mc:Choice>
          <mc:Fallback xmlns="">
            <p:pic>
              <p:nvPicPr>
                <p:cNvPr id="30" name="Ink 29">
                  <a:extLst>
                    <a:ext uri="{FF2B5EF4-FFF2-40B4-BE49-F238E27FC236}">
                      <a16:creationId xmlns:a16="http://schemas.microsoft.com/office/drawing/2014/main" id="{38210E5E-40E2-3CCE-0111-C4DBAF0C38A9}"/>
                    </a:ext>
                  </a:extLst>
                </p:cNvPr>
                <p:cNvPicPr/>
                <p:nvPr/>
              </p:nvPicPr>
              <p:blipFill>
                <a:blip r:embed="rId40"/>
                <a:stretch>
                  <a:fillRect/>
                </a:stretch>
              </p:blipFill>
              <p:spPr>
                <a:xfrm>
                  <a:off x="3719356" y="1488897"/>
                  <a:ext cx="11772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1" name="Ink 30">
                  <a:extLst>
                    <a:ext uri="{FF2B5EF4-FFF2-40B4-BE49-F238E27FC236}">
                      <a16:creationId xmlns:a16="http://schemas.microsoft.com/office/drawing/2014/main" id="{7AA57419-13D3-6AB2-8AAE-31803B283182}"/>
                    </a:ext>
                  </a:extLst>
                </p14:cNvPr>
                <p14:cNvContentPartPr/>
                <p14:nvPr/>
              </p14:nvContentPartPr>
              <p14:xfrm>
                <a:off x="3835636" y="1466937"/>
                <a:ext cx="208440" cy="260280"/>
              </p14:xfrm>
            </p:contentPart>
          </mc:Choice>
          <mc:Fallback xmlns="">
            <p:pic>
              <p:nvPicPr>
                <p:cNvPr id="31" name="Ink 30">
                  <a:extLst>
                    <a:ext uri="{FF2B5EF4-FFF2-40B4-BE49-F238E27FC236}">
                      <a16:creationId xmlns:a16="http://schemas.microsoft.com/office/drawing/2014/main" id="{7AA57419-13D3-6AB2-8AAE-31803B283182}"/>
                    </a:ext>
                  </a:extLst>
                </p:cNvPr>
                <p:cNvPicPr/>
                <p:nvPr/>
              </p:nvPicPr>
              <p:blipFill>
                <a:blip r:embed="rId42"/>
                <a:stretch>
                  <a:fillRect/>
                </a:stretch>
              </p:blipFill>
              <p:spPr>
                <a:xfrm>
                  <a:off x="3828076" y="1459377"/>
                  <a:ext cx="223200" cy="2754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2" name="Ink 31">
                  <a:extLst>
                    <a:ext uri="{FF2B5EF4-FFF2-40B4-BE49-F238E27FC236}">
                      <a16:creationId xmlns:a16="http://schemas.microsoft.com/office/drawing/2014/main" id="{95E0A970-1530-3B87-287A-099A59D45329}"/>
                    </a:ext>
                  </a:extLst>
                </p14:cNvPr>
                <p14:cNvContentPartPr/>
                <p14:nvPr/>
              </p14:nvContentPartPr>
              <p14:xfrm>
                <a:off x="4076116" y="1442457"/>
                <a:ext cx="48960" cy="278640"/>
              </p14:xfrm>
            </p:contentPart>
          </mc:Choice>
          <mc:Fallback xmlns="">
            <p:pic>
              <p:nvPicPr>
                <p:cNvPr id="32" name="Ink 31">
                  <a:extLst>
                    <a:ext uri="{FF2B5EF4-FFF2-40B4-BE49-F238E27FC236}">
                      <a16:creationId xmlns:a16="http://schemas.microsoft.com/office/drawing/2014/main" id="{95E0A970-1530-3B87-287A-099A59D45329}"/>
                    </a:ext>
                  </a:extLst>
                </p:cNvPr>
                <p:cNvPicPr/>
                <p:nvPr/>
              </p:nvPicPr>
              <p:blipFill>
                <a:blip r:embed="rId44"/>
                <a:stretch>
                  <a:fillRect/>
                </a:stretch>
              </p:blipFill>
              <p:spPr>
                <a:xfrm>
                  <a:off x="4068556" y="1434897"/>
                  <a:ext cx="64080" cy="29376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33" name="Ink 32">
                  <a:extLst>
                    <a:ext uri="{FF2B5EF4-FFF2-40B4-BE49-F238E27FC236}">
                      <a16:creationId xmlns:a16="http://schemas.microsoft.com/office/drawing/2014/main" id="{CB204406-6101-13D7-6986-39179B74703D}"/>
                    </a:ext>
                  </a:extLst>
                </p14:cNvPr>
                <p14:cNvContentPartPr/>
                <p14:nvPr/>
              </p14:nvContentPartPr>
              <p14:xfrm>
                <a:off x="4153876" y="1543257"/>
                <a:ext cx="117360" cy="146520"/>
              </p14:xfrm>
            </p:contentPart>
          </mc:Choice>
          <mc:Fallback xmlns="">
            <p:pic>
              <p:nvPicPr>
                <p:cNvPr id="33" name="Ink 32">
                  <a:extLst>
                    <a:ext uri="{FF2B5EF4-FFF2-40B4-BE49-F238E27FC236}">
                      <a16:creationId xmlns:a16="http://schemas.microsoft.com/office/drawing/2014/main" id="{CB204406-6101-13D7-6986-39179B74703D}"/>
                    </a:ext>
                  </a:extLst>
                </p:cNvPr>
                <p:cNvPicPr/>
                <p:nvPr/>
              </p:nvPicPr>
              <p:blipFill>
                <a:blip r:embed="rId46"/>
                <a:stretch>
                  <a:fillRect/>
                </a:stretch>
              </p:blipFill>
              <p:spPr>
                <a:xfrm>
                  <a:off x="4146316" y="1535697"/>
                  <a:ext cx="132480" cy="16164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34" name="Ink 33">
                  <a:extLst>
                    <a:ext uri="{FF2B5EF4-FFF2-40B4-BE49-F238E27FC236}">
                      <a16:creationId xmlns:a16="http://schemas.microsoft.com/office/drawing/2014/main" id="{3CDAD74E-FC7A-F1B5-8758-8B89A8D38520}"/>
                    </a:ext>
                  </a:extLst>
                </p14:cNvPr>
                <p14:cNvContentPartPr/>
                <p14:nvPr/>
              </p14:nvContentPartPr>
              <p14:xfrm>
                <a:off x="4282036" y="1435617"/>
                <a:ext cx="135000" cy="292680"/>
              </p14:xfrm>
            </p:contentPart>
          </mc:Choice>
          <mc:Fallback xmlns="">
            <p:pic>
              <p:nvPicPr>
                <p:cNvPr id="34" name="Ink 33">
                  <a:extLst>
                    <a:ext uri="{FF2B5EF4-FFF2-40B4-BE49-F238E27FC236}">
                      <a16:creationId xmlns:a16="http://schemas.microsoft.com/office/drawing/2014/main" id="{3CDAD74E-FC7A-F1B5-8758-8B89A8D38520}"/>
                    </a:ext>
                  </a:extLst>
                </p:cNvPr>
                <p:cNvPicPr/>
                <p:nvPr/>
              </p:nvPicPr>
              <p:blipFill>
                <a:blip r:embed="rId48"/>
                <a:stretch>
                  <a:fillRect/>
                </a:stretch>
              </p:blipFill>
              <p:spPr>
                <a:xfrm>
                  <a:off x="4274476" y="1428057"/>
                  <a:ext cx="150120" cy="30780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5" name="Ink 34">
                  <a:extLst>
                    <a:ext uri="{FF2B5EF4-FFF2-40B4-BE49-F238E27FC236}">
                      <a16:creationId xmlns:a16="http://schemas.microsoft.com/office/drawing/2014/main" id="{81830544-95E9-E95B-BAA1-22283241800F}"/>
                    </a:ext>
                  </a:extLst>
                </p14:cNvPr>
                <p14:cNvContentPartPr/>
                <p14:nvPr/>
              </p14:nvContentPartPr>
              <p14:xfrm>
                <a:off x="4560676" y="1630377"/>
                <a:ext cx="29880" cy="43200"/>
              </p14:xfrm>
            </p:contentPart>
          </mc:Choice>
          <mc:Fallback xmlns="">
            <p:pic>
              <p:nvPicPr>
                <p:cNvPr id="35" name="Ink 34">
                  <a:extLst>
                    <a:ext uri="{FF2B5EF4-FFF2-40B4-BE49-F238E27FC236}">
                      <a16:creationId xmlns:a16="http://schemas.microsoft.com/office/drawing/2014/main" id="{81830544-95E9-E95B-BAA1-22283241800F}"/>
                    </a:ext>
                  </a:extLst>
                </p:cNvPr>
                <p:cNvPicPr/>
                <p:nvPr/>
              </p:nvPicPr>
              <p:blipFill>
                <a:blip r:embed="rId50"/>
                <a:stretch>
                  <a:fillRect/>
                </a:stretch>
              </p:blipFill>
              <p:spPr>
                <a:xfrm>
                  <a:off x="4553116" y="1622817"/>
                  <a:ext cx="45000" cy="583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0" name="Ink 39">
                  <a:extLst>
                    <a:ext uri="{FF2B5EF4-FFF2-40B4-BE49-F238E27FC236}">
                      <a16:creationId xmlns:a16="http://schemas.microsoft.com/office/drawing/2014/main" id="{EA278865-C994-B448-9C8F-A1B8333B2587}"/>
                    </a:ext>
                  </a:extLst>
                </p14:cNvPr>
                <p14:cNvContentPartPr/>
                <p14:nvPr/>
              </p14:nvContentPartPr>
              <p14:xfrm>
                <a:off x="509596" y="2098737"/>
                <a:ext cx="102240" cy="128880"/>
              </p14:xfrm>
            </p:contentPart>
          </mc:Choice>
          <mc:Fallback xmlns="">
            <p:pic>
              <p:nvPicPr>
                <p:cNvPr id="40" name="Ink 39">
                  <a:extLst>
                    <a:ext uri="{FF2B5EF4-FFF2-40B4-BE49-F238E27FC236}">
                      <a16:creationId xmlns:a16="http://schemas.microsoft.com/office/drawing/2014/main" id="{EA278865-C994-B448-9C8F-A1B8333B2587}"/>
                    </a:ext>
                  </a:extLst>
                </p:cNvPr>
                <p:cNvPicPr/>
                <p:nvPr/>
              </p:nvPicPr>
              <p:blipFill>
                <a:blip r:embed="rId52"/>
                <a:stretch>
                  <a:fillRect/>
                </a:stretch>
              </p:blipFill>
              <p:spPr>
                <a:xfrm>
                  <a:off x="502396" y="2091177"/>
                  <a:ext cx="11736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1" name="Ink 40">
                  <a:extLst>
                    <a:ext uri="{FF2B5EF4-FFF2-40B4-BE49-F238E27FC236}">
                      <a16:creationId xmlns:a16="http://schemas.microsoft.com/office/drawing/2014/main" id="{79A84C7C-520D-F6DB-99FE-712FFDC04189}"/>
                    </a:ext>
                  </a:extLst>
                </p14:cNvPr>
                <p14:cNvContentPartPr/>
                <p14:nvPr/>
              </p14:nvContentPartPr>
              <p14:xfrm>
                <a:off x="644596" y="2071017"/>
                <a:ext cx="120960" cy="50040"/>
              </p14:xfrm>
            </p:contentPart>
          </mc:Choice>
          <mc:Fallback xmlns="">
            <p:pic>
              <p:nvPicPr>
                <p:cNvPr id="41" name="Ink 40">
                  <a:extLst>
                    <a:ext uri="{FF2B5EF4-FFF2-40B4-BE49-F238E27FC236}">
                      <a16:creationId xmlns:a16="http://schemas.microsoft.com/office/drawing/2014/main" id="{79A84C7C-520D-F6DB-99FE-712FFDC04189}"/>
                    </a:ext>
                  </a:extLst>
                </p:cNvPr>
                <p:cNvPicPr/>
                <p:nvPr/>
              </p:nvPicPr>
              <p:blipFill>
                <a:blip r:embed="rId54"/>
                <a:stretch>
                  <a:fillRect/>
                </a:stretch>
              </p:blipFill>
              <p:spPr>
                <a:xfrm>
                  <a:off x="637036" y="2063457"/>
                  <a:ext cx="13608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42" name="Ink 41">
                  <a:extLst>
                    <a:ext uri="{FF2B5EF4-FFF2-40B4-BE49-F238E27FC236}">
                      <a16:creationId xmlns:a16="http://schemas.microsoft.com/office/drawing/2014/main" id="{0C37E07F-73B8-2DF8-3E9A-FEF7C5978DF4}"/>
                    </a:ext>
                  </a:extLst>
                </p14:cNvPr>
                <p14:cNvContentPartPr/>
                <p14:nvPr/>
              </p14:nvContentPartPr>
              <p14:xfrm>
                <a:off x="703996" y="2022777"/>
                <a:ext cx="57600" cy="168480"/>
              </p14:xfrm>
            </p:contentPart>
          </mc:Choice>
          <mc:Fallback xmlns="">
            <p:pic>
              <p:nvPicPr>
                <p:cNvPr id="42" name="Ink 41">
                  <a:extLst>
                    <a:ext uri="{FF2B5EF4-FFF2-40B4-BE49-F238E27FC236}">
                      <a16:creationId xmlns:a16="http://schemas.microsoft.com/office/drawing/2014/main" id="{0C37E07F-73B8-2DF8-3E9A-FEF7C5978DF4}"/>
                    </a:ext>
                  </a:extLst>
                </p:cNvPr>
                <p:cNvPicPr/>
                <p:nvPr/>
              </p:nvPicPr>
              <p:blipFill>
                <a:blip r:embed="rId56"/>
                <a:stretch>
                  <a:fillRect/>
                </a:stretch>
              </p:blipFill>
              <p:spPr>
                <a:xfrm>
                  <a:off x="696436" y="2015217"/>
                  <a:ext cx="7236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43" name="Ink 42">
                  <a:extLst>
                    <a:ext uri="{FF2B5EF4-FFF2-40B4-BE49-F238E27FC236}">
                      <a16:creationId xmlns:a16="http://schemas.microsoft.com/office/drawing/2014/main" id="{020BF878-F17F-664D-CC1C-D58EE5D957EB}"/>
                    </a:ext>
                  </a:extLst>
                </p14:cNvPr>
                <p14:cNvContentPartPr/>
                <p14:nvPr/>
              </p14:nvContentPartPr>
              <p14:xfrm>
                <a:off x="818836" y="2072097"/>
                <a:ext cx="79560" cy="28440"/>
              </p14:xfrm>
            </p:contentPart>
          </mc:Choice>
          <mc:Fallback xmlns="">
            <p:pic>
              <p:nvPicPr>
                <p:cNvPr id="43" name="Ink 42">
                  <a:extLst>
                    <a:ext uri="{FF2B5EF4-FFF2-40B4-BE49-F238E27FC236}">
                      <a16:creationId xmlns:a16="http://schemas.microsoft.com/office/drawing/2014/main" id="{020BF878-F17F-664D-CC1C-D58EE5D957EB}"/>
                    </a:ext>
                  </a:extLst>
                </p:cNvPr>
                <p:cNvPicPr/>
                <p:nvPr/>
              </p:nvPicPr>
              <p:blipFill>
                <a:blip r:embed="rId58"/>
                <a:stretch>
                  <a:fillRect/>
                </a:stretch>
              </p:blipFill>
              <p:spPr>
                <a:xfrm>
                  <a:off x="811276" y="2064537"/>
                  <a:ext cx="9468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44" name="Ink 43">
                  <a:extLst>
                    <a:ext uri="{FF2B5EF4-FFF2-40B4-BE49-F238E27FC236}">
                      <a16:creationId xmlns:a16="http://schemas.microsoft.com/office/drawing/2014/main" id="{32AF7CAC-B4DF-2E92-F8EB-01F9D6753F55}"/>
                    </a:ext>
                  </a:extLst>
                </p14:cNvPr>
                <p14:cNvContentPartPr/>
                <p14:nvPr/>
              </p14:nvContentPartPr>
              <p14:xfrm>
                <a:off x="857356" y="2030337"/>
                <a:ext cx="41760" cy="175680"/>
              </p14:xfrm>
            </p:contentPart>
          </mc:Choice>
          <mc:Fallback xmlns="">
            <p:pic>
              <p:nvPicPr>
                <p:cNvPr id="44" name="Ink 43">
                  <a:extLst>
                    <a:ext uri="{FF2B5EF4-FFF2-40B4-BE49-F238E27FC236}">
                      <a16:creationId xmlns:a16="http://schemas.microsoft.com/office/drawing/2014/main" id="{32AF7CAC-B4DF-2E92-F8EB-01F9D6753F55}"/>
                    </a:ext>
                  </a:extLst>
                </p:cNvPr>
                <p:cNvPicPr/>
                <p:nvPr/>
              </p:nvPicPr>
              <p:blipFill>
                <a:blip r:embed="rId60"/>
                <a:stretch>
                  <a:fillRect/>
                </a:stretch>
              </p:blipFill>
              <p:spPr>
                <a:xfrm>
                  <a:off x="849796" y="2022777"/>
                  <a:ext cx="5688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45" name="Ink 44">
                  <a:extLst>
                    <a:ext uri="{FF2B5EF4-FFF2-40B4-BE49-F238E27FC236}">
                      <a16:creationId xmlns:a16="http://schemas.microsoft.com/office/drawing/2014/main" id="{0559F22E-85E2-F4ED-6798-B089310C7A38}"/>
                    </a:ext>
                  </a:extLst>
                </p14:cNvPr>
                <p14:cNvContentPartPr/>
                <p14:nvPr/>
              </p14:nvContentPartPr>
              <p14:xfrm>
                <a:off x="1181716" y="2068137"/>
                <a:ext cx="371880" cy="189000"/>
              </p14:xfrm>
            </p:contentPart>
          </mc:Choice>
          <mc:Fallback xmlns="">
            <p:pic>
              <p:nvPicPr>
                <p:cNvPr id="45" name="Ink 44">
                  <a:extLst>
                    <a:ext uri="{FF2B5EF4-FFF2-40B4-BE49-F238E27FC236}">
                      <a16:creationId xmlns:a16="http://schemas.microsoft.com/office/drawing/2014/main" id="{0559F22E-85E2-F4ED-6798-B089310C7A38}"/>
                    </a:ext>
                  </a:extLst>
                </p:cNvPr>
                <p:cNvPicPr/>
                <p:nvPr/>
              </p:nvPicPr>
              <p:blipFill>
                <a:blip r:embed="rId62"/>
                <a:stretch>
                  <a:fillRect/>
                </a:stretch>
              </p:blipFill>
              <p:spPr>
                <a:xfrm>
                  <a:off x="1174156" y="2060577"/>
                  <a:ext cx="38700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46" name="Ink 45">
                  <a:extLst>
                    <a:ext uri="{FF2B5EF4-FFF2-40B4-BE49-F238E27FC236}">
                      <a16:creationId xmlns:a16="http://schemas.microsoft.com/office/drawing/2014/main" id="{FF543D78-9F70-4EEE-5843-06B6D1E432CA}"/>
                    </a:ext>
                  </a:extLst>
                </p14:cNvPr>
                <p14:cNvContentPartPr/>
                <p14:nvPr/>
              </p14:nvContentPartPr>
              <p14:xfrm>
                <a:off x="1563316" y="1977777"/>
                <a:ext cx="69120" cy="293400"/>
              </p14:xfrm>
            </p:contentPart>
          </mc:Choice>
          <mc:Fallback xmlns="">
            <p:pic>
              <p:nvPicPr>
                <p:cNvPr id="46" name="Ink 45">
                  <a:extLst>
                    <a:ext uri="{FF2B5EF4-FFF2-40B4-BE49-F238E27FC236}">
                      <a16:creationId xmlns:a16="http://schemas.microsoft.com/office/drawing/2014/main" id="{FF543D78-9F70-4EEE-5843-06B6D1E432CA}"/>
                    </a:ext>
                  </a:extLst>
                </p:cNvPr>
                <p:cNvPicPr/>
                <p:nvPr/>
              </p:nvPicPr>
              <p:blipFill>
                <a:blip r:embed="rId64"/>
                <a:stretch>
                  <a:fillRect/>
                </a:stretch>
              </p:blipFill>
              <p:spPr>
                <a:xfrm>
                  <a:off x="1555756" y="1970217"/>
                  <a:ext cx="84240" cy="30852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47" name="Ink 46">
                  <a:extLst>
                    <a:ext uri="{FF2B5EF4-FFF2-40B4-BE49-F238E27FC236}">
                      <a16:creationId xmlns:a16="http://schemas.microsoft.com/office/drawing/2014/main" id="{7965BDBE-0867-AE26-AAF7-31A929C14DA8}"/>
                    </a:ext>
                  </a:extLst>
                </p14:cNvPr>
                <p14:cNvContentPartPr/>
                <p14:nvPr/>
              </p14:nvContentPartPr>
              <p14:xfrm>
                <a:off x="1564036" y="2086497"/>
                <a:ext cx="162720" cy="144360"/>
              </p14:xfrm>
            </p:contentPart>
          </mc:Choice>
          <mc:Fallback xmlns="">
            <p:pic>
              <p:nvPicPr>
                <p:cNvPr id="47" name="Ink 46">
                  <a:extLst>
                    <a:ext uri="{FF2B5EF4-FFF2-40B4-BE49-F238E27FC236}">
                      <a16:creationId xmlns:a16="http://schemas.microsoft.com/office/drawing/2014/main" id="{7965BDBE-0867-AE26-AAF7-31A929C14DA8}"/>
                    </a:ext>
                  </a:extLst>
                </p:cNvPr>
                <p:cNvPicPr/>
                <p:nvPr/>
              </p:nvPicPr>
              <p:blipFill>
                <a:blip r:embed="rId66"/>
                <a:stretch>
                  <a:fillRect/>
                </a:stretch>
              </p:blipFill>
              <p:spPr>
                <a:xfrm>
                  <a:off x="1556476" y="2078937"/>
                  <a:ext cx="17748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48" name="Ink 47">
                  <a:extLst>
                    <a:ext uri="{FF2B5EF4-FFF2-40B4-BE49-F238E27FC236}">
                      <a16:creationId xmlns:a16="http://schemas.microsoft.com/office/drawing/2014/main" id="{B1B66439-D9A2-97A2-811B-90E61E7224F6}"/>
                    </a:ext>
                  </a:extLst>
                </p14:cNvPr>
                <p14:cNvContentPartPr/>
                <p14:nvPr/>
              </p14:nvContentPartPr>
              <p14:xfrm>
                <a:off x="1779316" y="1972017"/>
                <a:ext cx="421560" cy="245160"/>
              </p14:xfrm>
            </p:contentPart>
          </mc:Choice>
          <mc:Fallback xmlns="">
            <p:pic>
              <p:nvPicPr>
                <p:cNvPr id="48" name="Ink 47">
                  <a:extLst>
                    <a:ext uri="{FF2B5EF4-FFF2-40B4-BE49-F238E27FC236}">
                      <a16:creationId xmlns:a16="http://schemas.microsoft.com/office/drawing/2014/main" id="{B1B66439-D9A2-97A2-811B-90E61E7224F6}"/>
                    </a:ext>
                  </a:extLst>
                </p:cNvPr>
                <p:cNvPicPr/>
                <p:nvPr/>
              </p:nvPicPr>
              <p:blipFill>
                <a:blip r:embed="rId68"/>
                <a:stretch>
                  <a:fillRect/>
                </a:stretch>
              </p:blipFill>
              <p:spPr>
                <a:xfrm>
                  <a:off x="1771756" y="1964817"/>
                  <a:ext cx="436320" cy="26028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49" name="Ink 48">
                  <a:extLst>
                    <a:ext uri="{FF2B5EF4-FFF2-40B4-BE49-F238E27FC236}">
                      <a16:creationId xmlns:a16="http://schemas.microsoft.com/office/drawing/2014/main" id="{FC484337-E318-338B-2850-CD614435E556}"/>
                    </a:ext>
                  </a:extLst>
                </p14:cNvPr>
                <p14:cNvContentPartPr/>
                <p14:nvPr/>
              </p14:nvContentPartPr>
              <p14:xfrm>
                <a:off x="2170636" y="2080377"/>
                <a:ext cx="134280" cy="120960"/>
              </p14:xfrm>
            </p:contentPart>
          </mc:Choice>
          <mc:Fallback xmlns="">
            <p:pic>
              <p:nvPicPr>
                <p:cNvPr id="49" name="Ink 48">
                  <a:extLst>
                    <a:ext uri="{FF2B5EF4-FFF2-40B4-BE49-F238E27FC236}">
                      <a16:creationId xmlns:a16="http://schemas.microsoft.com/office/drawing/2014/main" id="{FC484337-E318-338B-2850-CD614435E556}"/>
                    </a:ext>
                  </a:extLst>
                </p:cNvPr>
                <p:cNvPicPr/>
                <p:nvPr/>
              </p:nvPicPr>
              <p:blipFill>
                <a:blip r:embed="rId70"/>
                <a:stretch>
                  <a:fillRect/>
                </a:stretch>
              </p:blipFill>
              <p:spPr>
                <a:xfrm>
                  <a:off x="2163076" y="2072817"/>
                  <a:ext cx="14940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50" name="Ink 49">
                  <a:extLst>
                    <a:ext uri="{FF2B5EF4-FFF2-40B4-BE49-F238E27FC236}">
                      <a16:creationId xmlns:a16="http://schemas.microsoft.com/office/drawing/2014/main" id="{D23505F0-2A6F-B71E-F210-A427C6E89ED6}"/>
                    </a:ext>
                  </a:extLst>
                </p14:cNvPr>
                <p14:cNvContentPartPr/>
                <p14:nvPr/>
              </p14:nvContentPartPr>
              <p14:xfrm>
                <a:off x="2305996" y="1982097"/>
                <a:ext cx="9000" cy="14400"/>
              </p14:xfrm>
            </p:contentPart>
          </mc:Choice>
          <mc:Fallback xmlns="">
            <p:pic>
              <p:nvPicPr>
                <p:cNvPr id="50" name="Ink 49">
                  <a:extLst>
                    <a:ext uri="{FF2B5EF4-FFF2-40B4-BE49-F238E27FC236}">
                      <a16:creationId xmlns:a16="http://schemas.microsoft.com/office/drawing/2014/main" id="{D23505F0-2A6F-B71E-F210-A427C6E89ED6}"/>
                    </a:ext>
                  </a:extLst>
                </p:cNvPr>
                <p:cNvPicPr/>
                <p:nvPr/>
              </p:nvPicPr>
              <p:blipFill>
                <a:blip r:embed="rId72"/>
                <a:stretch>
                  <a:fillRect/>
                </a:stretch>
              </p:blipFill>
              <p:spPr>
                <a:xfrm>
                  <a:off x="2298436" y="1974537"/>
                  <a:ext cx="2412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55" name="Ink 54">
                  <a:extLst>
                    <a:ext uri="{FF2B5EF4-FFF2-40B4-BE49-F238E27FC236}">
                      <a16:creationId xmlns:a16="http://schemas.microsoft.com/office/drawing/2014/main" id="{A33EF2AF-A0F8-ABD9-29C2-538DAF18957F}"/>
                    </a:ext>
                  </a:extLst>
                </p14:cNvPr>
                <p14:cNvContentPartPr/>
                <p14:nvPr/>
              </p14:nvContentPartPr>
              <p14:xfrm>
                <a:off x="2341636" y="2071737"/>
                <a:ext cx="92520" cy="160200"/>
              </p14:xfrm>
            </p:contentPart>
          </mc:Choice>
          <mc:Fallback xmlns="">
            <p:pic>
              <p:nvPicPr>
                <p:cNvPr id="55" name="Ink 54">
                  <a:extLst>
                    <a:ext uri="{FF2B5EF4-FFF2-40B4-BE49-F238E27FC236}">
                      <a16:creationId xmlns:a16="http://schemas.microsoft.com/office/drawing/2014/main" id="{A33EF2AF-A0F8-ABD9-29C2-538DAF18957F}"/>
                    </a:ext>
                  </a:extLst>
                </p:cNvPr>
                <p:cNvPicPr/>
                <p:nvPr/>
              </p:nvPicPr>
              <p:blipFill>
                <a:blip r:embed="rId74"/>
                <a:stretch>
                  <a:fillRect/>
                </a:stretch>
              </p:blipFill>
              <p:spPr>
                <a:xfrm>
                  <a:off x="2334076" y="2064177"/>
                  <a:ext cx="107640" cy="17532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56" name="Ink 55">
                  <a:extLst>
                    <a:ext uri="{FF2B5EF4-FFF2-40B4-BE49-F238E27FC236}">
                      <a16:creationId xmlns:a16="http://schemas.microsoft.com/office/drawing/2014/main" id="{FE7B588F-597E-C548-B3F8-7F4D41E6B0F9}"/>
                    </a:ext>
                  </a:extLst>
                </p14:cNvPr>
                <p14:cNvContentPartPr/>
                <p14:nvPr/>
              </p14:nvContentPartPr>
              <p14:xfrm>
                <a:off x="2438836" y="1994697"/>
                <a:ext cx="256680" cy="208080"/>
              </p14:xfrm>
            </p:contentPart>
          </mc:Choice>
          <mc:Fallback xmlns="">
            <p:pic>
              <p:nvPicPr>
                <p:cNvPr id="56" name="Ink 55">
                  <a:extLst>
                    <a:ext uri="{FF2B5EF4-FFF2-40B4-BE49-F238E27FC236}">
                      <a16:creationId xmlns:a16="http://schemas.microsoft.com/office/drawing/2014/main" id="{FE7B588F-597E-C548-B3F8-7F4D41E6B0F9}"/>
                    </a:ext>
                  </a:extLst>
                </p:cNvPr>
                <p:cNvPicPr/>
                <p:nvPr/>
              </p:nvPicPr>
              <p:blipFill>
                <a:blip r:embed="rId76"/>
                <a:stretch>
                  <a:fillRect/>
                </a:stretch>
              </p:blipFill>
              <p:spPr>
                <a:xfrm>
                  <a:off x="2431276" y="1987137"/>
                  <a:ext cx="27180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77">
              <p14:nvContentPartPr>
                <p14:cNvPr id="57" name="Ink 56">
                  <a:extLst>
                    <a:ext uri="{FF2B5EF4-FFF2-40B4-BE49-F238E27FC236}">
                      <a16:creationId xmlns:a16="http://schemas.microsoft.com/office/drawing/2014/main" id="{EC4FBC45-1CBC-E3ED-AF9B-4294C32E29F1}"/>
                    </a:ext>
                  </a:extLst>
                </p14:cNvPr>
                <p14:cNvContentPartPr/>
                <p14:nvPr/>
              </p14:nvContentPartPr>
              <p14:xfrm>
                <a:off x="2706676" y="1999017"/>
                <a:ext cx="29520" cy="214920"/>
              </p14:xfrm>
            </p:contentPart>
          </mc:Choice>
          <mc:Fallback xmlns="">
            <p:pic>
              <p:nvPicPr>
                <p:cNvPr id="57" name="Ink 56">
                  <a:extLst>
                    <a:ext uri="{FF2B5EF4-FFF2-40B4-BE49-F238E27FC236}">
                      <a16:creationId xmlns:a16="http://schemas.microsoft.com/office/drawing/2014/main" id="{EC4FBC45-1CBC-E3ED-AF9B-4294C32E29F1}"/>
                    </a:ext>
                  </a:extLst>
                </p:cNvPr>
                <p:cNvPicPr/>
                <p:nvPr/>
              </p:nvPicPr>
              <p:blipFill>
                <a:blip r:embed="rId78"/>
                <a:stretch>
                  <a:fillRect/>
                </a:stretch>
              </p:blipFill>
              <p:spPr>
                <a:xfrm>
                  <a:off x="2699116" y="1991457"/>
                  <a:ext cx="4464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58" name="Ink 57">
                  <a:extLst>
                    <a:ext uri="{FF2B5EF4-FFF2-40B4-BE49-F238E27FC236}">
                      <a16:creationId xmlns:a16="http://schemas.microsoft.com/office/drawing/2014/main" id="{9DF0A54D-091B-35B6-3AE5-476AD2236A2C}"/>
                    </a:ext>
                  </a:extLst>
                </p14:cNvPr>
                <p14:cNvContentPartPr/>
                <p14:nvPr/>
              </p14:nvContentPartPr>
              <p14:xfrm>
                <a:off x="2773636" y="2073177"/>
                <a:ext cx="104400" cy="375120"/>
              </p14:xfrm>
            </p:contentPart>
          </mc:Choice>
          <mc:Fallback xmlns="">
            <p:pic>
              <p:nvPicPr>
                <p:cNvPr id="58" name="Ink 57">
                  <a:extLst>
                    <a:ext uri="{FF2B5EF4-FFF2-40B4-BE49-F238E27FC236}">
                      <a16:creationId xmlns:a16="http://schemas.microsoft.com/office/drawing/2014/main" id="{9DF0A54D-091B-35B6-3AE5-476AD2236A2C}"/>
                    </a:ext>
                  </a:extLst>
                </p:cNvPr>
                <p:cNvPicPr/>
                <p:nvPr/>
              </p:nvPicPr>
              <p:blipFill>
                <a:blip r:embed="rId80"/>
                <a:stretch>
                  <a:fillRect/>
                </a:stretch>
              </p:blipFill>
              <p:spPr>
                <a:xfrm>
                  <a:off x="2766076" y="2065617"/>
                  <a:ext cx="119520" cy="39024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59" name="Ink 58">
                  <a:extLst>
                    <a:ext uri="{FF2B5EF4-FFF2-40B4-BE49-F238E27FC236}">
                      <a16:creationId xmlns:a16="http://schemas.microsoft.com/office/drawing/2014/main" id="{168B6A9F-7C50-4018-C743-2CD9B2254D7A}"/>
                    </a:ext>
                  </a:extLst>
                </p14:cNvPr>
                <p14:cNvContentPartPr/>
                <p14:nvPr/>
              </p14:nvContentPartPr>
              <p14:xfrm>
                <a:off x="2994316" y="2031057"/>
                <a:ext cx="194040" cy="164160"/>
              </p14:xfrm>
            </p:contentPart>
          </mc:Choice>
          <mc:Fallback xmlns="">
            <p:pic>
              <p:nvPicPr>
                <p:cNvPr id="59" name="Ink 58">
                  <a:extLst>
                    <a:ext uri="{FF2B5EF4-FFF2-40B4-BE49-F238E27FC236}">
                      <a16:creationId xmlns:a16="http://schemas.microsoft.com/office/drawing/2014/main" id="{168B6A9F-7C50-4018-C743-2CD9B2254D7A}"/>
                    </a:ext>
                  </a:extLst>
                </p:cNvPr>
                <p:cNvPicPr/>
                <p:nvPr/>
              </p:nvPicPr>
              <p:blipFill>
                <a:blip r:embed="rId82"/>
                <a:stretch>
                  <a:fillRect/>
                </a:stretch>
              </p:blipFill>
              <p:spPr>
                <a:xfrm>
                  <a:off x="2986756" y="2023497"/>
                  <a:ext cx="209160" cy="17928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60" name="Ink 59">
                  <a:extLst>
                    <a:ext uri="{FF2B5EF4-FFF2-40B4-BE49-F238E27FC236}">
                      <a16:creationId xmlns:a16="http://schemas.microsoft.com/office/drawing/2014/main" id="{B2E702A5-BB04-8144-F256-775EEFDD4B92}"/>
                    </a:ext>
                  </a:extLst>
                </p14:cNvPr>
                <p14:cNvContentPartPr/>
                <p14:nvPr/>
              </p14:nvContentPartPr>
              <p14:xfrm>
                <a:off x="3222916" y="1991457"/>
                <a:ext cx="439560" cy="174960"/>
              </p14:xfrm>
            </p:contentPart>
          </mc:Choice>
          <mc:Fallback xmlns="">
            <p:pic>
              <p:nvPicPr>
                <p:cNvPr id="60" name="Ink 59">
                  <a:extLst>
                    <a:ext uri="{FF2B5EF4-FFF2-40B4-BE49-F238E27FC236}">
                      <a16:creationId xmlns:a16="http://schemas.microsoft.com/office/drawing/2014/main" id="{B2E702A5-BB04-8144-F256-775EEFDD4B92}"/>
                    </a:ext>
                  </a:extLst>
                </p:cNvPr>
                <p:cNvPicPr/>
                <p:nvPr/>
              </p:nvPicPr>
              <p:blipFill>
                <a:blip r:embed="rId84"/>
                <a:stretch>
                  <a:fillRect/>
                </a:stretch>
              </p:blipFill>
              <p:spPr>
                <a:xfrm>
                  <a:off x="3215356" y="1983897"/>
                  <a:ext cx="454680" cy="19008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61" name="Ink 60">
                  <a:extLst>
                    <a:ext uri="{FF2B5EF4-FFF2-40B4-BE49-F238E27FC236}">
                      <a16:creationId xmlns:a16="http://schemas.microsoft.com/office/drawing/2014/main" id="{A0785929-4B87-8110-C17E-39727712F085}"/>
                    </a:ext>
                  </a:extLst>
                </p14:cNvPr>
                <p14:cNvContentPartPr/>
                <p14:nvPr/>
              </p14:nvContentPartPr>
              <p14:xfrm>
                <a:off x="3701716" y="1955457"/>
                <a:ext cx="178560" cy="318600"/>
              </p14:xfrm>
            </p:contentPart>
          </mc:Choice>
          <mc:Fallback xmlns="">
            <p:pic>
              <p:nvPicPr>
                <p:cNvPr id="61" name="Ink 60">
                  <a:extLst>
                    <a:ext uri="{FF2B5EF4-FFF2-40B4-BE49-F238E27FC236}">
                      <a16:creationId xmlns:a16="http://schemas.microsoft.com/office/drawing/2014/main" id="{A0785929-4B87-8110-C17E-39727712F085}"/>
                    </a:ext>
                  </a:extLst>
                </p:cNvPr>
                <p:cNvPicPr/>
                <p:nvPr/>
              </p:nvPicPr>
              <p:blipFill>
                <a:blip r:embed="rId86"/>
                <a:stretch>
                  <a:fillRect/>
                </a:stretch>
              </p:blipFill>
              <p:spPr>
                <a:xfrm>
                  <a:off x="3694156" y="1947897"/>
                  <a:ext cx="193680" cy="33372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2" name="Ink 61">
                  <a:extLst>
                    <a:ext uri="{FF2B5EF4-FFF2-40B4-BE49-F238E27FC236}">
                      <a16:creationId xmlns:a16="http://schemas.microsoft.com/office/drawing/2014/main" id="{8EF8080E-6929-0149-E035-D79F600A4FF1}"/>
                    </a:ext>
                  </a:extLst>
                </p14:cNvPr>
                <p14:cNvContentPartPr/>
                <p14:nvPr/>
              </p14:nvContentPartPr>
              <p14:xfrm>
                <a:off x="4033996" y="1867617"/>
                <a:ext cx="125280" cy="242640"/>
              </p14:xfrm>
            </p:contentPart>
          </mc:Choice>
          <mc:Fallback xmlns="">
            <p:pic>
              <p:nvPicPr>
                <p:cNvPr id="62" name="Ink 61">
                  <a:extLst>
                    <a:ext uri="{FF2B5EF4-FFF2-40B4-BE49-F238E27FC236}">
                      <a16:creationId xmlns:a16="http://schemas.microsoft.com/office/drawing/2014/main" id="{8EF8080E-6929-0149-E035-D79F600A4FF1}"/>
                    </a:ext>
                  </a:extLst>
                </p:cNvPr>
                <p:cNvPicPr/>
                <p:nvPr/>
              </p:nvPicPr>
              <p:blipFill>
                <a:blip r:embed="rId88"/>
                <a:stretch>
                  <a:fillRect/>
                </a:stretch>
              </p:blipFill>
              <p:spPr>
                <a:xfrm>
                  <a:off x="4026436" y="1860057"/>
                  <a:ext cx="140400"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63" name="Ink 62">
                  <a:extLst>
                    <a:ext uri="{FF2B5EF4-FFF2-40B4-BE49-F238E27FC236}">
                      <a16:creationId xmlns:a16="http://schemas.microsoft.com/office/drawing/2014/main" id="{4A4DFAC7-310B-C643-F467-FDE011AD0AB2}"/>
                    </a:ext>
                  </a:extLst>
                </p14:cNvPr>
                <p14:cNvContentPartPr/>
                <p14:nvPr/>
              </p14:nvContentPartPr>
              <p14:xfrm>
                <a:off x="4207516" y="1925577"/>
                <a:ext cx="479160" cy="143280"/>
              </p14:xfrm>
            </p:contentPart>
          </mc:Choice>
          <mc:Fallback xmlns="">
            <p:pic>
              <p:nvPicPr>
                <p:cNvPr id="63" name="Ink 62">
                  <a:extLst>
                    <a:ext uri="{FF2B5EF4-FFF2-40B4-BE49-F238E27FC236}">
                      <a16:creationId xmlns:a16="http://schemas.microsoft.com/office/drawing/2014/main" id="{4A4DFAC7-310B-C643-F467-FDE011AD0AB2}"/>
                    </a:ext>
                  </a:extLst>
                </p:cNvPr>
                <p:cNvPicPr/>
                <p:nvPr/>
              </p:nvPicPr>
              <p:blipFill>
                <a:blip r:embed="rId90"/>
                <a:stretch>
                  <a:fillRect/>
                </a:stretch>
              </p:blipFill>
              <p:spPr>
                <a:xfrm>
                  <a:off x="4199956" y="1918017"/>
                  <a:ext cx="494280" cy="158400"/>
                </a:xfrm>
                <a:prstGeom prst="rect">
                  <a:avLst/>
                </a:prstGeom>
              </p:spPr>
            </p:pic>
          </mc:Fallback>
        </mc:AlternateContent>
      </p:grpSp>
      <p:grpSp>
        <p:nvGrpSpPr>
          <p:cNvPr id="80" name="Group 79">
            <a:extLst>
              <a:ext uri="{FF2B5EF4-FFF2-40B4-BE49-F238E27FC236}">
                <a16:creationId xmlns:a16="http://schemas.microsoft.com/office/drawing/2014/main" id="{E3EA4F48-6D54-76F6-4AC9-2C1C074040AA}"/>
              </a:ext>
            </a:extLst>
          </p:cNvPr>
          <p:cNvGrpSpPr/>
          <p:nvPr/>
        </p:nvGrpSpPr>
        <p:grpSpPr>
          <a:xfrm>
            <a:off x="4944436" y="1687617"/>
            <a:ext cx="1534320" cy="436320"/>
            <a:chOff x="4944436" y="1687617"/>
            <a:chExt cx="1534320" cy="436320"/>
          </a:xfrm>
        </p:grpSpPr>
        <mc:AlternateContent xmlns:mc="http://schemas.openxmlformats.org/markup-compatibility/2006" xmlns:p14="http://schemas.microsoft.com/office/powerpoint/2010/main">
          <mc:Choice Requires="p14">
            <p:contentPart p14:bwMode="auto" r:id="rId91">
              <p14:nvContentPartPr>
                <p14:cNvPr id="66" name="Ink 65">
                  <a:extLst>
                    <a:ext uri="{FF2B5EF4-FFF2-40B4-BE49-F238E27FC236}">
                      <a16:creationId xmlns:a16="http://schemas.microsoft.com/office/drawing/2014/main" id="{0E97911E-0181-CD29-41B0-DD1E48B725C0}"/>
                    </a:ext>
                  </a:extLst>
                </p14:cNvPr>
                <p14:cNvContentPartPr/>
                <p14:nvPr/>
              </p14:nvContentPartPr>
              <p14:xfrm>
                <a:off x="4944436" y="1833057"/>
                <a:ext cx="169920" cy="205560"/>
              </p14:xfrm>
            </p:contentPart>
          </mc:Choice>
          <mc:Fallback xmlns="">
            <p:pic>
              <p:nvPicPr>
                <p:cNvPr id="66" name="Ink 65">
                  <a:extLst>
                    <a:ext uri="{FF2B5EF4-FFF2-40B4-BE49-F238E27FC236}">
                      <a16:creationId xmlns:a16="http://schemas.microsoft.com/office/drawing/2014/main" id="{0E97911E-0181-CD29-41B0-DD1E48B725C0}"/>
                    </a:ext>
                  </a:extLst>
                </p:cNvPr>
                <p:cNvPicPr/>
                <p:nvPr/>
              </p:nvPicPr>
              <p:blipFill>
                <a:blip r:embed="rId92"/>
                <a:stretch>
                  <a:fillRect/>
                </a:stretch>
              </p:blipFill>
              <p:spPr>
                <a:xfrm>
                  <a:off x="4936876" y="1825497"/>
                  <a:ext cx="18504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67" name="Ink 66">
                  <a:extLst>
                    <a:ext uri="{FF2B5EF4-FFF2-40B4-BE49-F238E27FC236}">
                      <a16:creationId xmlns:a16="http://schemas.microsoft.com/office/drawing/2014/main" id="{4F0BA898-0079-72A8-92A9-A5DDC26A62F4}"/>
                    </a:ext>
                  </a:extLst>
                </p14:cNvPr>
                <p14:cNvContentPartPr/>
                <p14:nvPr/>
              </p14:nvContentPartPr>
              <p14:xfrm>
                <a:off x="5059276" y="1935657"/>
                <a:ext cx="103320" cy="118440"/>
              </p14:xfrm>
            </p:contentPart>
          </mc:Choice>
          <mc:Fallback xmlns="">
            <p:pic>
              <p:nvPicPr>
                <p:cNvPr id="67" name="Ink 66">
                  <a:extLst>
                    <a:ext uri="{FF2B5EF4-FFF2-40B4-BE49-F238E27FC236}">
                      <a16:creationId xmlns:a16="http://schemas.microsoft.com/office/drawing/2014/main" id="{4F0BA898-0079-72A8-92A9-A5DDC26A62F4}"/>
                    </a:ext>
                  </a:extLst>
                </p:cNvPr>
                <p:cNvPicPr/>
                <p:nvPr/>
              </p:nvPicPr>
              <p:blipFill>
                <a:blip r:embed="rId94"/>
                <a:stretch>
                  <a:fillRect/>
                </a:stretch>
              </p:blipFill>
              <p:spPr>
                <a:xfrm>
                  <a:off x="5051716" y="1928097"/>
                  <a:ext cx="11844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68" name="Ink 67">
                  <a:extLst>
                    <a:ext uri="{FF2B5EF4-FFF2-40B4-BE49-F238E27FC236}">
                      <a16:creationId xmlns:a16="http://schemas.microsoft.com/office/drawing/2014/main" id="{0EC30ACF-5FCF-C256-14EC-FF82E1747F85}"/>
                    </a:ext>
                  </a:extLst>
                </p14:cNvPr>
                <p14:cNvContentPartPr/>
                <p14:nvPr/>
              </p14:nvContentPartPr>
              <p14:xfrm>
                <a:off x="5214436" y="1830897"/>
                <a:ext cx="154800" cy="216720"/>
              </p14:xfrm>
            </p:contentPart>
          </mc:Choice>
          <mc:Fallback xmlns="">
            <p:pic>
              <p:nvPicPr>
                <p:cNvPr id="68" name="Ink 67">
                  <a:extLst>
                    <a:ext uri="{FF2B5EF4-FFF2-40B4-BE49-F238E27FC236}">
                      <a16:creationId xmlns:a16="http://schemas.microsoft.com/office/drawing/2014/main" id="{0EC30ACF-5FCF-C256-14EC-FF82E1747F85}"/>
                    </a:ext>
                  </a:extLst>
                </p:cNvPr>
                <p:cNvPicPr/>
                <p:nvPr/>
              </p:nvPicPr>
              <p:blipFill>
                <a:blip r:embed="rId96"/>
                <a:stretch>
                  <a:fillRect/>
                </a:stretch>
              </p:blipFill>
              <p:spPr>
                <a:xfrm>
                  <a:off x="5206876" y="1823337"/>
                  <a:ext cx="16992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69" name="Ink 68">
                  <a:extLst>
                    <a:ext uri="{FF2B5EF4-FFF2-40B4-BE49-F238E27FC236}">
                      <a16:creationId xmlns:a16="http://schemas.microsoft.com/office/drawing/2014/main" id="{C48C39F8-129C-7158-1D6D-934B7721BB6F}"/>
                    </a:ext>
                  </a:extLst>
                </p14:cNvPr>
                <p14:cNvContentPartPr/>
                <p14:nvPr/>
              </p14:nvContentPartPr>
              <p14:xfrm>
                <a:off x="4981156" y="1804617"/>
                <a:ext cx="350280" cy="54720"/>
              </p14:xfrm>
            </p:contentPart>
          </mc:Choice>
          <mc:Fallback xmlns="">
            <p:pic>
              <p:nvPicPr>
                <p:cNvPr id="69" name="Ink 68">
                  <a:extLst>
                    <a:ext uri="{FF2B5EF4-FFF2-40B4-BE49-F238E27FC236}">
                      <a16:creationId xmlns:a16="http://schemas.microsoft.com/office/drawing/2014/main" id="{C48C39F8-129C-7158-1D6D-934B7721BB6F}"/>
                    </a:ext>
                  </a:extLst>
                </p:cNvPr>
                <p:cNvPicPr/>
                <p:nvPr/>
              </p:nvPicPr>
              <p:blipFill>
                <a:blip r:embed="rId98"/>
                <a:stretch>
                  <a:fillRect/>
                </a:stretch>
              </p:blipFill>
              <p:spPr>
                <a:xfrm>
                  <a:off x="4973596" y="1797057"/>
                  <a:ext cx="365400" cy="6948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70" name="Ink 69">
                  <a:extLst>
                    <a:ext uri="{FF2B5EF4-FFF2-40B4-BE49-F238E27FC236}">
                      <a16:creationId xmlns:a16="http://schemas.microsoft.com/office/drawing/2014/main" id="{F1151AA1-3116-1632-5D53-841B946464FF}"/>
                    </a:ext>
                  </a:extLst>
                </p14:cNvPr>
                <p14:cNvContentPartPr/>
                <p14:nvPr/>
              </p14:nvContentPartPr>
              <p14:xfrm>
                <a:off x="5504596" y="1826577"/>
                <a:ext cx="114840" cy="267840"/>
              </p14:xfrm>
            </p:contentPart>
          </mc:Choice>
          <mc:Fallback xmlns="">
            <p:pic>
              <p:nvPicPr>
                <p:cNvPr id="70" name="Ink 69">
                  <a:extLst>
                    <a:ext uri="{FF2B5EF4-FFF2-40B4-BE49-F238E27FC236}">
                      <a16:creationId xmlns:a16="http://schemas.microsoft.com/office/drawing/2014/main" id="{F1151AA1-3116-1632-5D53-841B946464FF}"/>
                    </a:ext>
                  </a:extLst>
                </p:cNvPr>
                <p:cNvPicPr/>
                <p:nvPr/>
              </p:nvPicPr>
              <p:blipFill>
                <a:blip r:embed="rId100"/>
                <a:stretch>
                  <a:fillRect/>
                </a:stretch>
              </p:blipFill>
              <p:spPr>
                <a:xfrm>
                  <a:off x="5497036" y="1819017"/>
                  <a:ext cx="129960" cy="28296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71" name="Ink 70">
                  <a:extLst>
                    <a:ext uri="{FF2B5EF4-FFF2-40B4-BE49-F238E27FC236}">
                      <a16:creationId xmlns:a16="http://schemas.microsoft.com/office/drawing/2014/main" id="{81E51FC5-63C6-2E2D-2926-B919FDCED075}"/>
                    </a:ext>
                  </a:extLst>
                </p14:cNvPr>
                <p14:cNvContentPartPr/>
                <p14:nvPr/>
              </p14:nvContentPartPr>
              <p14:xfrm>
                <a:off x="5484436" y="1689057"/>
                <a:ext cx="127440" cy="160560"/>
              </p14:xfrm>
            </p:contentPart>
          </mc:Choice>
          <mc:Fallback xmlns="">
            <p:pic>
              <p:nvPicPr>
                <p:cNvPr id="71" name="Ink 70">
                  <a:extLst>
                    <a:ext uri="{FF2B5EF4-FFF2-40B4-BE49-F238E27FC236}">
                      <a16:creationId xmlns:a16="http://schemas.microsoft.com/office/drawing/2014/main" id="{81E51FC5-63C6-2E2D-2926-B919FDCED075}"/>
                    </a:ext>
                  </a:extLst>
                </p:cNvPr>
                <p:cNvPicPr/>
                <p:nvPr/>
              </p:nvPicPr>
              <p:blipFill>
                <a:blip r:embed="rId102"/>
                <a:stretch>
                  <a:fillRect/>
                </a:stretch>
              </p:blipFill>
              <p:spPr>
                <a:xfrm>
                  <a:off x="5476876" y="1681497"/>
                  <a:ext cx="14256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72" name="Ink 71">
                  <a:extLst>
                    <a:ext uri="{FF2B5EF4-FFF2-40B4-BE49-F238E27FC236}">
                      <a16:creationId xmlns:a16="http://schemas.microsoft.com/office/drawing/2014/main" id="{9A8A0E2A-09A5-4D65-068F-B60A5EA16617}"/>
                    </a:ext>
                  </a:extLst>
                </p14:cNvPr>
                <p14:cNvContentPartPr/>
                <p14:nvPr/>
              </p14:nvContentPartPr>
              <p14:xfrm>
                <a:off x="5647156" y="1776537"/>
                <a:ext cx="129600" cy="255600"/>
              </p14:xfrm>
            </p:contentPart>
          </mc:Choice>
          <mc:Fallback xmlns="">
            <p:pic>
              <p:nvPicPr>
                <p:cNvPr id="72" name="Ink 71">
                  <a:extLst>
                    <a:ext uri="{FF2B5EF4-FFF2-40B4-BE49-F238E27FC236}">
                      <a16:creationId xmlns:a16="http://schemas.microsoft.com/office/drawing/2014/main" id="{9A8A0E2A-09A5-4D65-068F-B60A5EA16617}"/>
                    </a:ext>
                  </a:extLst>
                </p:cNvPr>
                <p:cNvPicPr/>
                <p:nvPr/>
              </p:nvPicPr>
              <p:blipFill>
                <a:blip r:embed="rId104"/>
                <a:stretch>
                  <a:fillRect/>
                </a:stretch>
              </p:blipFill>
              <p:spPr>
                <a:xfrm>
                  <a:off x="5639596" y="1768977"/>
                  <a:ext cx="144720" cy="27072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73" name="Ink 72">
                  <a:extLst>
                    <a:ext uri="{FF2B5EF4-FFF2-40B4-BE49-F238E27FC236}">
                      <a16:creationId xmlns:a16="http://schemas.microsoft.com/office/drawing/2014/main" id="{B7FD43BD-BCF7-F1D5-F435-7A6E4B921C71}"/>
                    </a:ext>
                  </a:extLst>
                </p14:cNvPr>
                <p14:cNvContentPartPr/>
                <p14:nvPr/>
              </p14:nvContentPartPr>
              <p14:xfrm>
                <a:off x="5860996" y="1768977"/>
                <a:ext cx="21240" cy="223200"/>
              </p14:xfrm>
            </p:contentPart>
          </mc:Choice>
          <mc:Fallback xmlns="">
            <p:pic>
              <p:nvPicPr>
                <p:cNvPr id="73" name="Ink 72">
                  <a:extLst>
                    <a:ext uri="{FF2B5EF4-FFF2-40B4-BE49-F238E27FC236}">
                      <a16:creationId xmlns:a16="http://schemas.microsoft.com/office/drawing/2014/main" id="{B7FD43BD-BCF7-F1D5-F435-7A6E4B921C71}"/>
                    </a:ext>
                  </a:extLst>
                </p:cNvPr>
                <p:cNvPicPr/>
                <p:nvPr/>
              </p:nvPicPr>
              <p:blipFill>
                <a:blip r:embed="rId106"/>
                <a:stretch>
                  <a:fillRect/>
                </a:stretch>
              </p:blipFill>
              <p:spPr>
                <a:xfrm>
                  <a:off x="5853436" y="1761417"/>
                  <a:ext cx="3636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74" name="Ink 73">
                  <a:extLst>
                    <a:ext uri="{FF2B5EF4-FFF2-40B4-BE49-F238E27FC236}">
                      <a16:creationId xmlns:a16="http://schemas.microsoft.com/office/drawing/2014/main" id="{C391AA5A-67D9-FE33-74AB-F9FF4E101ADB}"/>
                    </a:ext>
                  </a:extLst>
                </p14:cNvPr>
                <p14:cNvContentPartPr/>
                <p14:nvPr/>
              </p14:nvContentPartPr>
              <p14:xfrm>
                <a:off x="5519356" y="1760337"/>
                <a:ext cx="339480" cy="84600"/>
              </p14:xfrm>
            </p:contentPart>
          </mc:Choice>
          <mc:Fallback xmlns="">
            <p:pic>
              <p:nvPicPr>
                <p:cNvPr id="74" name="Ink 73">
                  <a:extLst>
                    <a:ext uri="{FF2B5EF4-FFF2-40B4-BE49-F238E27FC236}">
                      <a16:creationId xmlns:a16="http://schemas.microsoft.com/office/drawing/2014/main" id="{C391AA5A-67D9-FE33-74AB-F9FF4E101ADB}"/>
                    </a:ext>
                  </a:extLst>
                </p:cNvPr>
                <p:cNvPicPr/>
                <p:nvPr/>
              </p:nvPicPr>
              <p:blipFill>
                <a:blip r:embed="rId108"/>
                <a:stretch>
                  <a:fillRect/>
                </a:stretch>
              </p:blipFill>
              <p:spPr>
                <a:xfrm>
                  <a:off x="5511796" y="1752777"/>
                  <a:ext cx="354600" cy="9972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75" name="Ink 74">
                  <a:extLst>
                    <a:ext uri="{FF2B5EF4-FFF2-40B4-BE49-F238E27FC236}">
                      <a16:creationId xmlns:a16="http://schemas.microsoft.com/office/drawing/2014/main" id="{41DBA347-EA4E-F9C1-8F5D-88CB55E2E739}"/>
                    </a:ext>
                  </a:extLst>
                </p14:cNvPr>
                <p14:cNvContentPartPr/>
                <p14:nvPr/>
              </p14:nvContentPartPr>
              <p14:xfrm>
                <a:off x="6116956" y="1794537"/>
                <a:ext cx="167760" cy="237240"/>
              </p14:xfrm>
            </p:contentPart>
          </mc:Choice>
          <mc:Fallback xmlns="">
            <p:pic>
              <p:nvPicPr>
                <p:cNvPr id="75" name="Ink 74">
                  <a:extLst>
                    <a:ext uri="{FF2B5EF4-FFF2-40B4-BE49-F238E27FC236}">
                      <a16:creationId xmlns:a16="http://schemas.microsoft.com/office/drawing/2014/main" id="{41DBA347-EA4E-F9C1-8F5D-88CB55E2E739}"/>
                    </a:ext>
                  </a:extLst>
                </p:cNvPr>
                <p:cNvPicPr/>
                <p:nvPr/>
              </p:nvPicPr>
              <p:blipFill>
                <a:blip r:embed="rId110"/>
                <a:stretch>
                  <a:fillRect/>
                </a:stretch>
              </p:blipFill>
              <p:spPr>
                <a:xfrm>
                  <a:off x="6109396" y="1786977"/>
                  <a:ext cx="18252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76" name="Ink 75">
                  <a:extLst>
                    <a:ext uri="{FF2B5EF4-FFF2-40B4-BE49-F238E27FC236}">
                      <a16:creationId xmlns:a16="http://schemas.microsoft.com/office/drawing/2014/main" id="{A18353BB-46BF-E7D5-C809-E9F4951B6FA2}"/>
                    </a:ext>
                  </a:extLst>
                </p14:cNvPr>
                <p14:cNvContentPartPr/>
                <p14:nvPr/>
              </p14:nvContentPartPr>
              <p14:xfrm>
                <a:off x="6053236" y="1703817"/>
                <a:ext cx="155160" cy="103320"/>
              </p14:xfrm>
            </p:contentPart>
          </mc:Choice>
          <mc:Fallback xmlns="">
            <p:pic>
              <p:nvPicPr>
                <p:cNvPr id="76" name="Ink 75">
                  <a:extLst>
                    <a:ext uri="{FF2B5EF4-FFF2-40B4-BE49-F238E27FC236}">
                      <a16:creationId xmlns:a16="http://schemas.microsoft.com/office/drawing/2014/main" id="{A18353BB-46BF-E7D5-C809-E9F4951B6FA2}"/>
                    </a:ext>
                  </a:extLst>
                </p:cNvPr>
                <p:cNvPicPr/>
                <p:nvPr/>
              </p:nvPicPr>
              <p:blipFill>
                <a:blip r:embed="rId112"/>
                <a:stretch>
                  <a:fillRect/>
                </a:stretch>
              </p:blipFill>
              <p:spPr>
                <a:xfrm>
                  <a:off x="6045676" y="1696257"/>
                  <a:ext cx="16992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77" name="Ink 76">
                  <a:extLst>
                    <a:ext uri="{FF2B5EF4-FFF2-40B4-BE49-F238E27FC236}">
                      <a16:creationId xmlns:a16="http://schemas.microsoft.com/office/drawing/2014/main" id="{614AE6C6-C4B4-3CCC-396E-5DBF1AE5F027}"/>
                    </a:ext>
                  </a:extLst>
                </p14:cNvPr>
                <p14:cNvContentPartPr/>
                <p14:nvPr/>
              </p14:nvContentPartPr>
              <p14:xfrm>
                <a:off x="6130276" y="1687617"/>
                <a:ext cx="235800" cy="436320"/>
              </p14:xfrm>
            </p:contentPart>
          </mc:Choice>
          <mc:Fallback xmlns="">
            <p:pic>
              <p:nvPicPr>
                <p:cNvPr id="77" name="Ink 76">
                  <a:extLst>
                    <a:ext uri="{FF2B5EF4-FFF2-40B4-BE49-F238E27FC236}">
                      <a16:creationId xmlns:a16="http://schemas.microsoft.com/office/drawing/2014/main" id="{614AE6C6-C4B4-3CCC-396E-5DBF1AE5F027}"/>
                    </a:ext>
                  </a:extLst>
                </p:cNvPr>
                <p:cNvPicPr/>
                <p:nvPr/>
              </p:nvPicPr>
              <p:blipFill>
                <a:blip r:embed="rId114"/>
                <a:stretch>
                  <a:fillRect/>
                </a:stretch>
              </p:blipFill>
              <p:spPr>
                <a:xfrm>
                  <a:off x="6122716" y="1680057"/>
                  <a:ext cx="250920" cy="45144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78" name="Ink 77">
                  <a:extLst>
                    <a:ext uri="{FF2B5EF4-FFF2-40B4-BE49-F238E27FC236}">
                      <a16:creationId xmlns:a16="http://schemas.microsoft.com/office/drawing/2014/main" id="{E780E7F4-670A-D7BC-5435-DC15A71BAD02}"/>
                    </a:ext>
                  </a:extLst>
                </p14:cNvPr>
                <p14:cNvContentPartPr/>
                <p14:nvPr/>
              </p14:nvContentPartPr>
              <p14:xfrm>
                <a:off x="6469396" y="1978857"/>
                <a:ext cx="9360" cy="33840"/>
              </p14:xfrm>
            </p:contentPart>
          </mc:Choice>
          <mc:Fallback xmlns="">
            <p:pic>
              <p:nvPicPr>
                <p:cNvPr id="78" name="Ink 77">
                  <a:extLst>
                    <a:ext uri="{FF2B5EF4-FFF2-40B4-BE49-F238E27FC236}">
                      <a16:creationId xmlns:a16="http://schemas.microsoft.com/office/drawing/2014/main" id="{E780E7F4-670A-D7BC-5435-DC15A71BAD02}"/>
                    </a:ext>
                  </a:extLst>
                </p:cNvPr>
                <p:cNvPicPr/>
                <p:nvPr/>
              </p:nvPicPr>
              <p:blipFill>
                <a:blip r:embed="rId116"/>
                <a:stretch>
                  <a:fillRect/>
                </a:stretch>
              </p:blipFill>
              <p:spPr>
                <a:xfrm>
                  <a:off x="6461836" y="1971297"/>
                  <a:ext cx="24120" cy="48960"/>
                </a:xfrm>
                <a:prstGeom prst="rect">
                  <a:avLst/>
                </a:prstGeom>
              </p:spPr>
            </p:pic>
          </mc:Fallback>
        </mc:AlternateContent>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Inheritance</a:t>
            </a:r>
            <a:endParaRPr/>
          </a:p>
        </p:txBody>
      </p:sp>
      <p:sp>
        <p:nvSpPr>
          <p:cNvPr id="103" name="Google Shape;103;p20"/>
          <p:cNvSpPr txBox="1"/>
          <p:nvPr/>
        </p:nvSpPr>
        <p:spPr>
          <a:xfrm>
            <a:off x="608625" y="1491725"/>
            <a:ext cx="2673300" cy="17856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2"/>
                </a:solidFill>
                <a:latin typeface="Courier New"/>
                <a:ea typeface="Courier New"/>
                <a:cs typeface="Courier New"/>
                <a:sym typeface="Courier New"/>
              </a:rPr>
              <a:t>class Person {</a:t>
            </a:r>
            <a:endParaRPr sz="1300">
              <a:solidFill>
                <a:schemeClr val="dk2"/>
              </a:solidFill>
              <a:latin typeface="Courier New"/>
              <a:ea typeface="Courier New"/>
              <a:cs typeface="Courier New"/>
              <a:sym typeface="Courier New"/>
            </a:endParaRPr>
          </a:p>
          <a:p>
            <a:pPr marL="0" lvl="0" indent="0" algn="l" rtl="0">
              <a:spcBef>
                <a:spcPts val="0"/>
              </a:spcBef>
              <a:spcAft>
                <a:spcPts val="0"/>
              </a:spcAft>
              <a:buNone/>
            </a:pPr>
            <a:r>
              <a:rPr lang="en" sz="1300">
                <a:solidFill>
                  <a:schemeClr val="dk2"/>
                </a:solidFill>
                <a:latin typeface="Courier New"/>
                <a:ea typeface="Courier New"/>
                <a:cs typeface="Courier New"/>
                <a:sym typeface="Courier New"/>
              </a:rPr>
              <a:t>public:</a:t>
            </a:r>
            <a:br>
              <a:rPr lang="en" sz="1300">
                <a:solidFill>
                  <a:schemeClr val="dk2"/>
                </a:solidFill>
                <a:latin typeface="Courier New"/>
                <a:ea typeface="Courier New"/>
                <a:cs typeface="Courier New"/>
                <a:sym typeface="Courier New"/>
              </a:rPr>
            </a:br>
            <a:r>
              <a:rPr lang="en" sz="1300">
                <a:solidFill>
                  <a:schemeClr val="dk2"/>
                </a:solidFill>
                <a:latin typeface="Courier New"/>
                <a:ea typeface="Courier New"/>
                <a:cs typeface="Courier New"/>
                <a:sym typeface="Courier New"/>
              </a:rPr>
              <a:t>	int age;</a:t>
            </a:r>
            <a:br>
              <a:rPr lang="en" sz="1300">
                <a:solidFill>
                  <a:schemeClr val="dk2"/>
                </a:solidFill>
                <a:latin typeface="Courier New"/>
                <a:ea typeface="Courier New"/>
                <a:cs typeface="Courier New"/>
                <a:sym typeface="Courier New"/>
              </a:rPr>
            </a:br>
            <a:r>
              <a:rPr lang="en" sz="1300">
                <a:solidFill>
                  <a:schemeClr val="dk2"/>
                </a:solidFill>
                <a:latin typeface="Courier New"/>
                <a:ea typeface="Courier New"/>
                <a:cs typeface="Courier New"/>
                <a:sym typeface="Courier New"/>
              </a:rPr>
              <a:t>	string name;</a:t>
            </a:r>
            <a:br>
              <a:rPr lang="en" sz="1300">
                <a:solidFill>
                  <a:schemeClr val="dk2"/>
                </a:solidFill>
                <a:latin typeface="Courier New"/>
                <a:ea typeface="Courier New"/>
                <a:cs typeface="Courier New"/>
                <a:sym typeface="Courier New"/>
              </a:rPr>
            </a:br>
            <a:r>
              <a:rPr lang="en" sz="1300">
                <a:solidFill>
                  <a:schemeClr val="dk2"/>
                </a:solidFill>
                <a:latin typeface="Courier New"/>
                <a:ea typeface="Courier New"/>
                <a:cs typeface="Courier New"/>
                <a:sym typeface="Courier New"/>
              </a:rPr>
              <a:t>	string address;</a:t>
            </a:r>
            <a:endParaRPr sz="1300">
              <a:solidFill>
                <a:schemeClr val="dk2"/>
              </a:solidFill>
              <a:latin typeface="Courier New"/>
              <a:ea typeface="Courier New"/>
              <a:cs typeface="Courier New"/>
              <a:sym typeface="Courier New"/>
            </a:endParaRPr>
          </a:p>
          <a:p>
            <a:pPr marL="0" lvl="0" indent="0" algn="l" rtl="0">
              <a:spcBef>
                <a:spcPts val="0"/>
              </a:spcBef>
              <a:spcAft>
                <a:spcPts val="0"/>
              </a:spcAft>
              <a:buNone/>
            </a:pPr>
            <a:r>
              <a:rPr lang="en" sz="1300">
                <a:solidFill>
                  <a:schemeClr val="dk2"/>
                </a:solidFill>
                <a:latin typeface="Courier New"/>
                <a:ea typeface="Courier New"/>
                <a:cs typeface="Courier New"/>
                <a:sym typeface="Courier New"/>
              </a:rPr>
              <a:t>	string mobile_no;</a:t>
            </a:r>
            <a:br>
              <a:rPr lang="en" sz="1300">
                <a:solidFill>
                  <a:schemeClr val="dk2"/>
                </a:solidFill>
                <a:latin typeface="Courier New"/>
                <a:ea typeface="Courier New"/>
                <a:cs typeface="Courier New"/>
                <a:sym typeface="Courier New"/>
              </a:rPr>
            </a:br>
            <a:r>
              <a:rPr lang="en" sz="1300">
                <a:solidFill>
                  <a:schemeClr val="dk2"/>
                </a:solidFill>
                <a:latin typeface="Courier New"/>
                <a:ea typeface="Courier New"/>
                <a:cs typeface="Courier New"/>
                <a:sym typeface="Courier New"/>
              </a:rPr>
              <a:t>	string aadhaar_no;</a:t>
            </a:r>
            <a:endParaRPr sz="1300">
              <a:solidFill>
                <a:schemeClr val="dk2"/>
              </a:solidFill>
              <a:latin typeface="Courier New"/>
              <a:ea typeface="Courier New"/>
              <a:cs typeface="Courier New"/>
              <a:sym typeface="Courier New"/>
            </a:endParaRPr>
          </a:p>
          <a:p>
            <a:pPr marL="0" lvl="0" indent="0" algn="l" rtl="0">
              <a:spcBef>
                <a:spcPts val="0"/>
              </a:spcBef>
              <a:spcAft>
                <a:spcPts val="0"/>
              </a:spcAft>
              <a:buNone/>
            </a:pPr>
            <a:r>
              <a:rPr lang="en" sz="1300">
                <a:solidFill>
                  <a:schemeClr val="dk2"/>
                </a:solidFill>
                <a:latin typeface="Courier New"/>
                <a:ea typeface="Courier New"/>
                <a:cs typeface="Courier New"/>
                <a:sym typeface="Courier New"/>
              </a:rPr>
              <a:t>};</a:t>
            </a:r>
            <a:endParaRPr sz="1300">
              <a:solidFill>
                <a:schemeClr val="dk2"/>
              </a:solidFill>
              <a:latin typeface="Courier New"/>
              <a:ea typeface="Courier New"/>
              <a:cs typeface="Courier New"/>
              <a:sym typeface="Courier New"/>
            </a:endParaRPr>
          </a:p>
        </p:txBody>
      </p:sp>
      <p:sp>
        <p:nvSpPr>
          <p:cNvPr id="104" name="Google Shape;104;p20"/>
          <p:cNvSpPr txBox="1"/>
          <p:nvPr/>
        </p:nvSpPr>
        <p:spPr>
          <a:xfrm>
            <a:off x="4774875" y="532425"/>
            <a:ext cx="3579000" cy="1585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2"/>
                </a:solidFill>
                <a:latin typeface="Courier New"/>
                <a:ea typeface="Courier New"/>
                <a:cs typeface="Courier New"/>
                <a:sym typeface="Courier New"/>
              </a:rPr>
              <a:t>class Employee : public Person {</a:t>
            </a:r>
            <a:endParaRPr sz="1300">
              <a:solidFill>
                <a:schemeClr val="dk2"/>
              </a:solidFill>
              <a:latin typeface="Courier New"/>
              <a:ea typeface="Courier New"/>
              <a:cs typeface="Courier New"/>
              <a:sym typeface="Courier New"/>
            </a:endParaRPr>
          </a:p>
          <a:p>
            <a:pPr marL="0" lvl="0" indent="0" algn="l" rtl="0">
              <a:spcBef>
                <a:spcPts val="0"/>
              </a:spcBef>
              <a:spcAft>
                <a:spcPts val="0"/>
              </a:spcAft>
              <a:buNone/>
            </a:pPr>
            <a:r>
              <a:rPr lang="en" sz="1300">
                <a:solidFill>
                  <a:schemeClr val="dk2"/>
                </a:solidFill>
                <a:latin typeface="Courier New"/>
                <a:ea typeface="Courier New"/>
                <a:cs typeface="Courier New"/>
                <a:sym typeface="Courier New"/>
              </a:rPr>
              <a:t>public:</a:t>
            </a:r>
            <a:br>
              <a:rPr lang="en" sz="1300">
                <a:solidFill>
                  <a:schemeClr val="dk2"/>
                </a:solidFill>
                <a:latin typeface="Courier New"/>
                <a:ea typeface="Courier New"/>
                <a:cs typeface="Courier New"/>
                <a:sym typeface="Courier New"/>
              </a:rPr>
            </a:br>
            <a:r>
              <a:rPr lang="en" sz="1300">
                <a:solidFill>
                  <a:schemeClr val="dk2"/>
                </a:solidFill>
                <a:latin typeface="Courier New"/>
                <a:ea typeface="Courier New"/>
                <a:cs typeface="Courier New"/>
                <a:sym typeface="Courier New"/>
              </a:rPr>
              <a:t>	string job_role;</a:t>
            </a:r>
            <a:endParaRPr sz="1300">
              <a:solidFill>
                <a:schemeClr val="dk2"/>
              </a:solidFill>
              <a:latin typeface="Courier New"/>
              <a:ea typeface="Courier New"/>
              <a:cs typeface="Courier New"/>
              <a:sym typeface="Courier New"/>
            </a:endParaRPr>
          </a:p>
          <a:p>
            <a:pPr marL="457200" lvl="0" indent="0" algn="l" rtl="0">
              <a:spcBef>
                <a:spcPts val="0"/>
              </a:spcBef>
              <a:spcAft>
                <a:spcPts val="0"/>
              </a:spcAft>
              <a:buNone/>
            </a:pPr>
            <a:r>
              <a:rPr lang="en" sz="1300">
                <a:solidFill>
                  <a:schemeClr val="dk2"/>
                </a:solidFill>
                <a:latin typeface="Courier New"/>
                <a:ea typeface="Courier New"/>
                <a:cs typeface="Courier New"/>
                <a:sym typeface="Courier New"/>
              </a:rPr>
              <a:t>string company;</a:t>
            </a:r>
            <a:endParaRPr sz="1300">
              <a:solidFill>
                <a:schemeClr val="dk2"/>
              </a:solidFill>
              <a:latin typeface="Courier New"/>
              <a:ea typeface="Courier New"/>
              <a:cs typeface="Courier New"/>
              <a:sym typeface="Courier New"/>
            </a:endParaRPr>
          </a:p>
          <a:p>
            <a:pPr marL="457200" lvl="0" indent="0" algn="l" rtl="0">
              <a:spcBef>
                <a:spcPts val="0"/>
              </a:spcBef>
              <a:spcAft>
                <a:spcPts val="0"/>
              </a:spcAft>
              <a:buNone/>
            </a:pPr>
            <a:r>
              <a:rPr lang="en" sz="1300">
                <a:solidFill>
                  <a:schemeClr val="dk2"/>
                </a:solidFill>
                <a:latin typeface="Courier New"/>
                <a:ea typeface="Courier New"/>
                <a:cs typeface="Courier New"/>
                <a:sym typeface="Courier New"/>
              </a:rPr>
              <a:t>int salary;</a:t>
            </a:r>
            <a:br>
              <a:rPr lang="en" sz="1300">
                <a:solidFill>
                  <a:schemeClr val="dk2"/>
                </a:solidFill>
                <a:latin typeface="Courier New"/>
                <a:ea typeface="Courier New"/>
                <a:cs typeface="Courier New"/>
                <a:sym typeface="Courier New"/>
              </a:rPr>
            </a:br>
            <a:r>
              <a:rPr lang="en" sz="1300">
                <a:solidFill>
                  <a:schemeClr val="dk2"/>
                </a:solidFill>
                <a:latin typeface="Courier New"/>
                <a:ea typeface="Courier New"/>
                <a:cs typeface="Courier New"/>
                <a:sym typeface="Courier New"/>
              </a:rPr>
              <a:t>int id;</a:t>
            </a:r>
            <a:endParaRPr sz="1300">
              <a:solidFill>
                <a:schemeClr val="dk2"/>
              </a:solidFill>
              <a:latin typeface="Courier New"/>
              <a:ea typeface="Courier New"/>
              <a:cs typeface="Courier New"/>
              <a:sym typeface="Courier New"/>
            </a:endParaRPr>
          </a:p>
          <a:p>
            <a:pPr marL="0" lvl="0" indent="0" algn="l" rtl="0">
              <a:spcBef>
                <a:spcPts val="0"/>
              </a:spcBef>
              <a:spcAft>
                <a:spcPts val="0"/>
              </a:spcAft>
              <a:buNone/>
            </a:pPr>
            <a:r>
              <a:rPr lang="en" sz="1300">
                <a:solidFill>
                  <a:schemeClr val="dk2"/>
                </a:solidFill>
                <a:latin typeface="Courier New"/>
                <a:ea typeface="Courier New"/>
                <a:cs typeface="Courier New"/>
                <a:sym typeface="Courier New"/>
              </a:rPr>
              <a:t>};</a:t>
            </a:r>
            <a:endParaRPr sz="1300">
              <a:solidFill>
                <a:schemeClr val="dk2"/>
              </a:solidFill>
              <a:latin typeface="Courier New"/>
              <a:ea typeface="Courier New"/>
              <a:cs typeface="Courier New"/>
              <a:sym typeface="Courier New"/>
            </a:endParaRPr>
          </a:p>
        </p:txBody>
      </p:sp>
      <p:sp>
        <p:nvSpPr>
          <p:cNvPr id="105" name="Google Shape;105;p20"/>
          <p:cNvSpPr txBox="1"/>
          <p:nvPr/>
        </p:nvSpPr>
        <p:spPr>
          <a:xfrm>
            <a:off x="3491700" y="3444475"/>
            <a:ext cx="5340600" cy="15855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2"/>
                </a:solidFill>
                <a:latin typeface="Courier New"/>
                <a:ea typeface="Courier New"/>
                <a:cs typeface="Courier New"/>
                <a:sym typeface="Courier New"/>
              </a:rPr>
              <a:t>class SoftwareEngineer : public Employee {</a:t>
            </a:r>
            <a:endParaRPr sz="1300">
              <a:solidFill>
                <a:schemeClr val="dk2"/>
              </a:solidFill>
              <a:latin typeface="Courier New"/>
              <a:ea typeface="Courier New"/>
              <a:cs typeface="Courier New"/>
              <a:sym typeface="Courier New"/>
            </a:endParaRPr>
          </a:p>
          <a:p>
            <a:pPr marL="0" lvl="0" indent="0" algn="l" rtl="0">
              <a:spcBef>
                <a:spcPts val="0"/>
              </a:spcBef>
              <a:spcAft>
                <a:spcPts val="0"/>
              </a:spcAft>
              <a:buNone/>
            </a:pPr>
            <a:r>
              <a:rPr lang="en" sz="1300">
                <a:solidFill>
                  <a:schemeClr val="dk2"/>
                </a:solidFill>
                <a:latin typeface="Courier New"/>
                <a:ea typeface="Courier New"/>
                <a:cs typeface="Courier New"/>
                <a:sym typeface="Courier New"/>
              </a:rPr>
              <a:t>public:</a:t>
            </a:r>
            <a:br>
              <a:rPr lang="en" sz="1300">
                <a:solidFill>
                  <a:schemeClr val="dk2"/>
                </a:solidFill>
                <a:latin typeface="Courier New"/>
                <a:ea typeface="Courier New"/>
                <a:cs typeface="Courier New"/>
                <a:sym typeface="Courier New"/>
              </a:rPr>
            </a:br>
            <a:r>
              <a:rPr lang="en" sz="1300">
                <a:solidFill>
                  <a:schemeClr val="dk2"/>
                </a:solidFill>
                <a:latin typeface="Courier New"/>
                <a:ea typeface="Courier New"/>
                <a:cs typeface="Courier New"/>
                <a:sym typeface="Courier New"/>
              </a:rPr>
              <a:t>	string team;</a:t>
            </a:r>
            <a:br>
              <a:rPr lang="en" sz="1300">
                <a:solidFill>
                  <a:schemeClr val="dk2"/>
                </a:solidFill>
                <a:latin typeface="Courier New"/>
                <a:ea typeface="Courier New"/>
                <a:cs typeface="Courier New"/>
                <a:sym typeface="Courier New"/>
              </a:rPr>
            </a:br>
            <a:r>
              <a:rPr lang="en" sz="1300">
                <a:solidFill>
                  <a:schemeClr val="dk2"/>
                </a:solidFill>
                <a:latin typeface="Courier New"/>
                <a:ea typeface="Courier New"/>
                <a:cs typeface="Courier New"/>
                <a:sym typeface="Courier New"/>
              </a:rPr>
              <a:t>	string tech_stack;</a:t>
            </a:r>
            <a:br>
              <a:rPr lang="en" sz="1300">
                <a:solidFill>
                  <a:schemeClr val="dk2"/>
                </a:solidFill>
                <a:latin typeface="Courier New"/>
                <a:ea typeface="Courier New"/>
                <a:cs typeface="Courier New"/>
                <a:sym typeface="Courier New"/>
              </a:rPr>
            </a:br>
            <a:r>
              <a:rPr lang="en" sz="1300">
                <a:solidFill>
                  <a:schemeClr val="dk2"/>
                </a:solidFill>
                <a:latin typeface="Courier New"/>
                <a:ea typeface="Courier New"/>
                <a:cs typeface="Courier New"/>
                <a:sym typeface="Courier New"/>
              </a:rPr>
              <a:t>	string language_expertise;</a:t>
            </a:r>
            <a:br>
              <a:rPr lang="en" sz="1300">
                <a:solidFill>
                  <a:schemeClr val="dk2"/>
                </a:solidFill>
                <a:latin typeface="Courier New"/>
                <a:ea typeface="Courier New"/>
                <a:cs typeface="Courier New"/>
                <a:sym typeface="Courier New"/>
              </a:rPr>
            </a:br>
            <a:r>
              <a:rPr lang="en" sz="1300">
                <a:solidFill>
                  <a:schemeClr val="dk2"/>
                </a:solidFill>
                <a:latin typeface="Courier New"/>
                <a:ea typeface="Courier New"/>
                <a:cs typeface="Courier New"/>
                <a:sym typeface="Courier New"/>
              </a:rPr>
              <a:t>	int level;</a:t>
            </a:r>
            <a:endParaRPr sz="1300">
              <a:solidFill>
                <a:schemeClr val="dk2"/>
              </a:solidFill>
              <a:latin typeface="Courier New"/>
              <a:ea typeface="Courier New"/>
              <a:cs typeface="Courier New"/>
              <a:sym typeface="Courier New"/>
            </a:endParaRPr>
          </a:p>
          <a:p>
            <a:pPr marL="0" lvl="0" indent="0" algn="l" rtl="0">
              <a:spcBef>
                <a:spcPts val="0"/>
              </a:spcBef>
              <a:spcAft>
                <a:spcPts val="0"/>
              </a:spcAft>
              <a:buNone/>
            </a:pPr>
            <a:r>
              <a:rPr lang="en" sz="1300">
                <a:solidFill>
                  <a:schemeClr val="dk2"/>
                </a:solidFill>
                <a:latin typeface="Courier New"/>
                <a:ea typeface="Courier New"/>
                <a:cs typeface="Courier New"/>
                <a:sym typeface="Courier New"/>
              </a:rPr>
              <a:t>};</a:t>
            </a:r>
            <a:endParaRPr sz="1300">
              <a:solidFill>
                <a:schemeClr val="dk2"/>
              </a:solidFill>
              <a:latin typeface="Courier New"/>
              <a:ea typeface="Courier New"/>
              <a:cs typeface="Courier New"/>
              <a:sym typeface="Courier New"/>
            </a:endParaRPr>
          </a:p>
        </p:txBody>
      </p:sp>
      <p:cxnSp>
        <p:nvCxnSpPr>
          <p:cNvPr id="106" name="Google Shape;106;p20"/>
          <p:cNvCxnSpPr>
            <a:stCxn id="103" idx="3"/>
            <a:endCxn id="104" idx="1"/>
          </p:cNvCxnSpPr>
          <p:nvPr/>
        </p:nvCxnSpPr>
        <p:spPr>
          <a:xfrm rot="10800000" flipH="1">
            <a:off x="3281925" y="1325225"/>
            <a:ext cx="1493100" cy="1059300"/>
          </a:xfrm>
          <a:prstGeom prst="straightConnector1">
            <a:avLst/>
          </a:prstGeom>
          <a:noFill/>
          <a:ln w="28575" cap="flat" cmpd="sng">
            <a:solidFill>
              <a:srgbClr val="FF0000"/>
            </a:solidFill>
            <a:prstDash val="solid"/>
            <a:round/>
            <a:headEnd type="none" w="med" len="med"/>
            <a:tailEnd type="triangle" w="med" len="med"/>
          </a:ln>
        </p:spPr>
      </p:cxnSp>
      <p:cxnSp>
        <p:nvCxnSpPr>
          <p:cNvPr id="107" name="Google Shape;107;p20"/>
          <p:cNvCxnSpPr>
            <a:stCxn id="104" idx="2"/>
            <a:endCxn id="105" idx="0"/>
          </p:cNvCxnSpPr>
          <p:nvPr/>
        </p:nvCxnSpPr>
        <p:spPr>
          <a:xfrm flipH="1">
            <a:off x="6162075" y="2117925"/>
            <a:ext cx="402300" cy="1326600"/>
          </a:xfrm>
          <a:prstGeom prst="straightConnector1">
            <a:avLst/>
          </a:prstGeom>
          <a:noFill/>
          <a:ln w="28575" cap="flat" cmpd="sng">
            <a:solidFill>
              <a:srgbClr val="FF0000"/>
            </a:solidFill>
            <a:prstDash val="solid"/>
            <a:round/>
            <a:headEnd type="none" w="med" len="med"/>
            <a:tailEnd type="triangle" w="med" len="med"/>
          </a:ln>
        </p:spPr>
      </p:cxnSp>
      <p:sp>
        <p:nvSpPr>
          <p:cNvPr id="108" name="Google Shape;108;p20"/>
          <p:cNvSpPr/>
          <p:nvPr/>
        </p:nvSpPr>
        <p:spPr>
          <a:xfrm>
            <a:off x="6360750" y="596700"/>
            <a:ext cx="1563300" cy="2865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9" name="Google Shape;109;p20"/>
          <p:cNvSpPr/>
          <p:nvPr/>
        </p:nvSpPr>
        <p:spPr>
          <a:xfrm>
            <a:off x="5847600" y="3532425"/>
            <a:ext cx="1730400" cy="2865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Inheritance Terminology</a:t>
            </a:r>
            <a:endParaRPr/>
          </a:p>
        </p:txBody>
      </p:sp>
      <p:sp>
        <p:nvSpPr>
          <p:cNvPr id="115" name="Google Shape;115;p21"/>
          <p:cNvSpPr txBox="1"/>
          <p:nvPr/>
        </p:nvSpPr>
        <p:spPr>
          <a:xfrm>
            <a:off x="2818425" y="1186925"/>
            <a:ext cx="2172000" cy="14160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dk2"/>
                </a:solidFill>
                <a:latin typeface="Courier New"/>
                <a:ea typeface="Courier New"/>
                <a:cs typeface="Courier New"/>
                <a:sym typeface="Courier New"/>
              </a:rPr>
              <a:t>class Person {</a:t>
            </a:r>
            <a:endParaRPr sz="1000">
              <a:solidFill>
                <a:schemeClr val="dk2"/>
              </a:solidFill>
              <a:latin typeface="Courier New"/>
              <a:ea typeface="Courier New"/>
              <a:cs typeface="Courier New"/>
              <a:sym typeface="Courier New"/>
            </a:endParaRPr>
          </a:p>
          <a:p>
            <a:pPr marL="0" lvl="0" indent="0" algn="l" rtl="0">
              <a:spcBef>
                <a:spcPts val="0"/>
              </a:spcBef>
              <a:spcAft>
                <a:spcPts val="0"/>
              </a:spcAft>
              <a:buNone/>
            </a:pPr>
            <a:r>
              <a:rPr lang="en" sz="1000">
                <a:solidFill>
                  <a:schemeClr val="dk2"/>
                </a:solidFill>
                <a:latin typeface="Courier New"/>
                <a:ea typeface="Courier New"/>
                <a:cs typeface="Courier New"/>
                <a:sym typeface="Courier New"/>
              </a:rPr>
              <a:t>public:</a:t>
            </a:r>
            <a:br>
              <a:rPr lang="en" sz="1000">
                <a:solidFill>
                  <a:schemeClr val="dk2"/>
                </a:solidFill>
                <a:latin typeface="Courier New"/>
                <a:ea typeface="Courier New"/>
                <a:cs typeface="Courier New"/>
                <a:sym typeface="Courier New"/>
              </a:rPr>
            </a:br>
            <a:r>
              <a:rPr lang="en" sz="1000">
                <a:solidFill>
                  <a:schemeClr val="dk2"/>
                </a:solidFill>
                <a:latin typeface="Courier New"/>
                <a:ea typeface="Courier New"/>
                <a:cs typeface="Courier New"/>
                <a:sym typeface="Courier New"/>
              </a:rPr>
              <a:t>	int age;</a:t>
            </a:r>
            <a:br>
              <a:rPr lang="en" sz="1000">
                <a:solidFill>
                  <a:schemeClr val="dk2"/>
                </a:solidFill>
                <a:latin typeface="Courier New"/>
                <a:ea typeface="Courier New"/>
                <a:cs typeface="Courier New"/>
                <a:sym typeface="Courier New"/>
              </a:rPr>
            </a:br>
            <a:r>
              <a:rPr lang="en" sz="1000">
                <a:solidFill>
                  <a:schemeClr val="dk2"/>
                </a:solidFill>
                <a:latin typeface="Courier New"/>
                <a:ea typeface="Courier New"/>
                <a:cs typeface="Courier New"/>
                <a:sym typeface="Courier New"/>
              </a:rPr>
              <a:t>	string name;</a:t>
            </a:r>
            <a:br>
              <a:rPr lang="en" sz="1000">
                <a:solidFill>
                  <a:schemeClr val="dk2"/>
                </a:solidFill>
                <a:latin typeface="Courier New"/>
                <a:ea typeface="Courier New"/>
                <a:cs typeface="Courier New"/>
                <a:sym typeface="Courier New"/>
              </a:rPr>
            </a:br>
            <a:r>
              <a:rPr lang="en" sz="1000">
                <a:solidFill>
                  <a:schemeClr val="dk2"/>
                </a:solidFill>
                <a:latin typeface="Courier New"/>
                <a:ea typeface="Courier New"/>
                <a:cs typeface="Courier New"/>
                <a:sym typeface="Courier New"/>
              </a:rPr>
              <a:t>	string address;</a:t>
            </a:r>
            <a:endParaRPr sz="1000">
              <a:solidFill>
                <a:schemeClr val="dk2"/>
              </a:solidFill>
              <a:latin typeface="Courier New"/>
              <a:ea typeface="Courier New"/>
              <a:cs typeface="Courier New"/>
              <a:sym typeface="Courier New"/>
            </a:endParaRPr>
          </a:p>
          <a:p>
            <a:pPr marL="0" lvl="0" indent="0" algn="l" rtl="0">
              <a:spcBef>
                <a:spcPts val="0"/>
              </a:spcBef>
              <a:spcAft>
                <a:spcPts val="0"/>
              </a:spcAft>
              <a:buNone/>
            </a:pPr>
            <a:r>
              <a:rPr lang="en" sz="1000">
                <a:solidFill>
                  <a:schemeClr val="dk2"/>
                </a:solidFill>
                <a:latin typeface="Courier New"/>
                <a:ea typeface="Courier New"/>
                <a:cs typeface="Courier New"/>
                <a:sym typeface="Courier New"/>
              </a:rPr>
              <a:t>	string mobile_no;</a:t>
            </a:r>
            <a:br>
              <a:rPr lang="en" sz="1000">
                <a:solidFill>
                  <a:schemeClr val="dk2"/>
                </a:solidFill>
                <a:latin typeface="Courier New"/>
                <a:ea typeface="Courier New"/>
                <a:cs typeface="Courier New"/>
                <a:sym typeface="Courier New"/>
              </a:rPr>
            </a:br>
            <a:r>
              <a:rPr lang="en" sz="1000">
                <a:solidFill>
                  <a:schemeClr val="dk2"/>
                </a:solidFill>
                <a:latin typeface="Courier New"/>
                <a:ea typeface="Courier New"/>
                <a:cs typeface="Courier New"/>
                <a:sym typeface="Courier New"/>
              </a:rPr>
              <a:t>	string aadhaar_no;</a:t>
            </a:r>
            <a:endParaRPr sz="1000">
              <a:solidFill>
                <a:schemeClr val="dk2"/>
              </a:solidFill>
              <a:latin typeface="Courier New"/>
              <a:ea typeface="Courier New"/>
              <a:cs typeface="Courier New"/>
              <a:sym typeface="Courier New"/>
            </a:endParaRPr>
          </a:p>
          <a:p>
            <a:pPr marL="0" lvl="0" indent="0" algn="l" rtl="0">
              <a:spcBef>
                <a:spcPts val="0"/>
              </a:spcBef>
              <a:spcAft>
                <a:spcPts val="0"/>
              </a:spcAft>
              <a:buNone/>
            </a:pPr>
            <a:r>
              <a:rPr lang="en" sz="1000">
                <a:solidFill>
                  <a:schemeClr val="dk2"/>
                </a:solidFill>
                <a:latin typeface="Courier New"/>
                <a:ea typeface="Courier New"/>
                <a:cs typeface="Courier New"/>
                <a:sym typeface="Courier New"/>
              </a:rPr>
              <a:t>};</a:t>
            </a:r>
            <a:endParaRPr sz="1000">
              <a:solidFill>
                <a:schemeClr val="dk2"/>
              </a:solidFill>
              <a:latin typeface="Courier New"/>
              <a:ea typeface="Courier New"/>
              <a:cs typeface="Courier New"/>
              <a:sym typeface="Courier New"/>
            </a:endParaRPr>
          </a:p>
        </p:txBody>
      </p:sp>
      <p:sp>
        <p:nvSpPr>
          <p:cNvPr id="116" name="Google Shape;116;p21"/>
          <p:cNvSpPr txBox="1"/>
          <p:nvPr/>
        </p:nvSpPr>
        <p:spPr>
          <a:xfrm>
            <a:off x="2488875" y="3580425"/>
            <a:ext cx="2783100" cy="1262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a:solidFill>
                  <a:schemeClr val="dk2"/>
                </a:solidFill>
                <a:latin typeface="Courier New"/>
                <a:ea typeface="Courier New"/>
                <a:cs typeface="Courier New"/>
                <a:sym typeface="Courier New"/>
              </a:rPr>
              <a:t>class Employee : public Person {</a:t>
            </a:r>
            <a:endParaRPr sz="1000">
              <a:solidFill>
                <a:schemeClr val="dk2"/>
              </a:solidFill>
              <a:latin typeface="Courier New"/>
              <a:ea typeface="Courier New"/>
              <a:cs typeface="Courier New"/>
              <a:sym typeface="Courier New"/>
            </a:endParaRPr>
          </a:p>
          <a:p>
            <a:pPr marL="0" lvl="0" indent="0" algn="l" rtl="0">
              <a:spcBef>
                <a:spcPts val="0"/>
              </a:spcBef>
              <a:spcAft>
                <a:spcPts val="0"/>
              </a:spcAft>
              <a:buNone/>
            </a:pPr>
            <a:r>
              <a:rPr lang="en" sz="1000">
                <a:solidFill>
                  <a:schemeClr val="dk2"/>
                </a:solidFill>
                <a:latin typeface="Courier New"/>
                <a:ea typeface="Courier New"/>
                <a:cs typeface="Courier New"/>
                <a:sym typeface="Courier New"/>
              </a:rPr>
              <a:t>public:</a:t>
            </a:r>
            <a:br>
              <a:rPr lang="en" sz="1000">
                <a:solidFill>
                  <a:schemeClr val="dk2"/>
                </a:solidFill>
                <a:latin typeface="Courier New"/>
                <a:ea typeface="Courier New"/>
                <a:cs typeface="Courier New"/>
                <a:sym typeface="Courier New"/>
              </a:rPr>
            </a:br>
            <a:r>
              <a:rPr lang="en" sz="1000">
                <a:solidFill>
                  <a:schemeClr val="dk2"/>
                </a:solidFill>
                <a:latin typeface="Courier New"/>
                <a:ea typeface="Courier New"/>
                <a:cs typeface="Courier New"/>
                <a:sym typeface="Courier New"/>
              </a:rPr>
              <a:t>	string job_role;</a:t>
            </a:r>
            <a:endParaRPr sz="1000">
              <a:solidFill>
                <a:schemeClr val="dk2"/>
              </a:solidFill>
              <a:latin typeface="Courier New"/>
              <a:ea typeface="Courier New"/>
              <a:cs typeface="Courier New"/>
              <a:sym typeface="Courier New"/>
            </a:endParaRPr>
          </a:p>
          <a:p>
            <a:pPr marL="457200" lvl="0" indent="0" algn="l" rtl="0">
              <a:spcBef>
                <a:spcPts val="0"/>
              </a:spcBef>
              <a:spcAft>
                <a:spcPts val="0"/>
              </a:spcAft>
              <a:buNone/>
            </a:pPr>
            <a:r>
              <a:rPr lang="en" sz="1000">
                <a:solidFill>
                  <a:schemeClr val="dk2"/>
                </a:solidFill>
                <a:latin typeface="Courier New"/>
                <a:ea typeface="Courier New"/>
                <a:cs typeface="Courier New"/>
                <a:sym typeface="Courier New"/>
              </a:rPr>
              <a:t>string company;</a:t>
            </a:r>
            <a:endParaRPr sz="1000">
              <a:solidFill>
                <a:schemeClr val="dk2"/>
              </a:solidFill>
              <a:latin typeface="Courier New"/>
              <a:ea typeface="Courier New"/>
              <a:cs typeface="Courier New"/>
              <a:sym typeface="Courier New"/>
            </a:endParaRPr>
          </a:p>
          <a:p>
            <a:pPr marL="457200" lvl="0" indent="0" algn="l" rtl="0">
              <a:spcBef>
                <a:spcPts val="0"/>
              </a:spcBef>
              <a:spcAft>
                <a:spcPts val="0"/>
              </a:spcAft>
              <a:buNone/>
            </a:pPr>
            <a:r>
              <a:rPr lang="en" sz="1000">
                <a:solidFill>
                  <a:schemeClr val="dk2"/>
                </a:solidFill>
                <a:latin typeface="Courier New"/>
                <a:ea typeface="Courier New"/>
                <a:cs typeface="Courier New"/>
                <a:sym typeface="Courier New"/>
              </a:rPr>
              <a:t>int salary;</a:t>
            </a:r>
            <a:br>
              <a:rPr lang="en" sz="1000">
                <a:solidFill>
                  <a:schemeClr val="dk2"/>
                </a:solidFill>
                <a:latin typeface="Courier New"/>
                <a:ea typeface="Courier New"/>
                <a:cs typeface="Courier New"/>
                <a:sym typeface="Courier New"/>
              </a:rPr>
            </a:br>
            <a:r>
              <a:rPr lang="en" sz="1000">
                <a:solidFill>
                  <a:schemeClr val="dk2"/>
                </a:solidFill>
                <a:latin typeface="Courier New"/>
                <a:ea typeface="Courier New"/>
                <a:cs typeface="Courier New"/>
                <a:sym typeface="Courier New"/>
              </a:rPr>
              <a:t>int id;</a:t>
            </a:r>
            <a:endParaRPr sz="1000">
              <a:solidFill>
                <a:schemeClr val="dk2"/>
              </a:solidFill>
              <a:latin typeface="Courier New"/>
              <a:ea typeface="Courier New"/>
              <a:cs typeface="Courier New"/>
              <a:sym typeface="Courier New"/>
            </a:endParaRPr>
          </a:p>
          <a:p>
            <a:pPr marL="0" lvl="0" indent="0" algn="l" rtl="0">
              <a:spcBef>
                <a:spcPts val="0"/>
              </a:spcBef>
              <a:spcAft>
                <a:spcPts val="0"/>
              </a:spcAft>
              <a:buNone/>
            </a:pPr>
            <a:r>
              <a:rPr lang="en" sz="1000">
                <a:solidFill>
                  <a:schemeClr val="dk2"/>
                </a:solidFill>
                <a:latin typeface="Courier New"/>
                <a:ea typeface="Courier New"/>
                <a:cs typeface="Courier New"/>
                <a:sym typeface="Courier New"/>
              </a:rPr>
              <a:t>};</a:t>
            </a:r>
            <a:endParaRPr sz="1000">
              <a:solidFill>
                <a:schemeClr val="dk2"/>
              </a:solidFill>
              <a:latin typeface="Courier New"/>
              <a:ea typeface="Courier New"/>
              <a:cs typeface="Courier New"/>
              <a:sym typeface="Courier New"/>
            </a:endParaRPr>
          </a:p>
        </p:txBody>
      </p:sp>
      <p:cxnSp>
        <p:nvCxnSpPr>
          <p:cNvPr id="117" name="Google Shape;117;p21"/>
          <p:cNvCxnSpPr>
            <a:stCxn id="115" idx="2"/>
            <a:endCxn id="116" idx="0"/>
          </p:cNvCxnSpPr>
          <p:nvPr/>
        </p:nvCxnSpPr>
        <p:spPr>
          <a:xfrm flipH="1">
            <a:off x="3880425" y="2602925"/>
            <a:ext cx="24000" cy="977400"/>
          </a:xfrm>
          <a:prstGeom prst="straightConnector1">
            <a:avLst/>
          </a:prstGeom>
          <a:noFill/>
          <a:ln w="9525" cap="flat" cmpd="sng">
            <a:solidFill>
              <a:schemeClr val="dk2"/>
            </a:solidFill>
            <a:prstDash val="solid"/>
            <a:round/>
            <a:headEnd type="none" w="med" len="med"/>
            <a:tailEnd type="triangle" w="med" len="med"/>
          </a:ln>
        </p:spPr>
      </p:cxnSp>
      <p:sp>
        <p:nvSpPr>
          <p:cNvPr id="118" name="Google Shape;118;p21"/>
          <p:cNvSpPr txBox="1"/>
          <p:nvPr/>
        </p:nvSpPr>
        <p:spPr>
          <a:xfrm>
            <a:off x="5310575" y="1670750"/>
            <a:ext cx="3854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FF0000"/>
                </a:solidFill>
              </a:rPr>
              <a:t>Base Class</a:t>
            </a:r>
            <a:endParaRPr sz="1800">
              <a:solidFill>
                <a:srgbClr val="FF0000"/>
              </a:solidFill>
            </a:endParaRPr>
          </a:p>
        </p:txBody>
      </p:sp>
      <p:sp>
        <p:nvSpPr>
          <p:cNvPr id="119" name="Google Shape;119;p21"/>
          <p:cNvSpPr txBox="1"/>
          <p:nvPr/>
        </p:nvSpPr>
        <p:spPr>
          <a:xfrm>
            <a:off x="5644725" y="4176850"/>
            <a:ext cx="1658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FF0000"/>
                </a:solidFill>
              </a:rPr>
              <a:t>Derived Class</a:t>
            </a:r>
            <a:endParaRPr sz="1800">
              <a:solidFill>
                <a:srgbClr val="FF0000"/>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438</TotalTime>
  <Words>1166</Words>
  <Application>Microsoft Macintosh PowerPoint</Application>
  <PresentationFormat>On-screen Show (16:9)</PresentationFormat>
  <Paragraphs>150</Paragraphs>
  <Slides>25</Slides>
  <Notes>24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Courier New</vt:lpstr>
      <vt:lpstr>Simple Light</vt:lpstr>
      <vt:lpstr>Low Level Design (LLD)</vt:lpstr>
      <vt:lpstr>Constructors</vt:lpstr>
      <vt:lpstr>Destructors</vt:lpstr>
      <vt:lpstr>Example</vt:lpstr>
      <vt:lpstr>Constructor member initializer lists</vt:lpstr>
      <vt:lpstr>Constructor member initializer lists</vt:lpstr>
      <vt:lpstr>Let’s come back to Inheritance!</vt:lpstr>
      <vt:lpstr>Inheritance</vt:lpstr>
      <vt:lpstr>Inheritance Terminology</vt:lpstr>
      <vt:lpstr>Construct Inherited Class</vt:lpstr>
      <vt:lpstr>Construct / Destruct Inherited Class</vt:lpstr>
      <vt:lpstr>Inheritance and access specifiers</vt:lpstr>
      <vt:lpstr>Different kinds of Inheritance</vt:lpstr>
      <vt:lpstr>Different kinds of Inheritance</vt:lpstr>
      <vt:lpstr>Different kinds of Inheritance</vt:lpstr>
      <vt:lpstr>Different kinds of Inheritance</vt:lpstr>
      <vt:lpstr>Different kinds of Inheritance</vt:lpstr>
      <vt:lpstr>Most Practical Inheritance</vt:lpstr>
      <vt:lpstr>Best practice to construct inherited classes</vt:lpstr>
      <vt:lpstr>PowerPoint Presentation</vt:lpstr>
      <vt:lpstr>Polymorphism</vt:lpstr>
      <vt:lpstr>Polymorphism</vt:lpstr>
      <vt:lpstr>What’s next?</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Shah Mohammad</cp:lastModifiedBy>
  <cp:revision>2</cp:revision>
  <dcterms:modified xsi:type="dcterms:W3CDTF">2025-05-17T15:27:53Z</dcterms:modified>
</cp:coreProperties>
</file>