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0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2018-04-17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2018-04-17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2018-04-17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2018-04-17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2018-04-17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2018-04-17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2018-04-17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2018-04-17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2018-04-17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2018-04-17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2018-04-17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2018-04-17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ollischuang.com/archives/tag/zookeep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1124744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2996952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ZooKeeper</a:t>
            </a:r>
            <a:r>
              <a:rPr lang="zh-CN" altLang="en-US" dirty="0"/>
              <a:t>是</a:t>
            </a:r>
            <a:r>
              <a:rPr lang="en-US" altLang="zh-CN" dirty="0" err="1"/>
              <a:t>Hadoop</a:t>
            </a:r>
            <a:r>
              <a:rPr lang="zh-CN" altLang="en-US" dirty="0"/>
              <a:t>的开源子项目（</a:t>
            </a:r>
            <a:r>
              <a:rPr lang="en-US" altLang="zh-CN" dirty="0"/>
              <a:t>Google Chubby</a:t>
            </a:r>
            <a:r>
              <a:rPr lang="zh-CN" altLang="en-US" dirty="0"/>
              <a:t>的开源实现），它是一个针对大型分布式系统的可靠协调系统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22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08112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在分布式环境生成一组自增的、唯一的</a:t>
            </a:r>
            <a:r>
              <a:rPr lang="en-US" altLang="zh-CN" sz="3200" dirty="0"/>
              <a:t>ID</a:t>
            </a:r>
            <a:r>
              <a:rPr lang="zh-CN" altLang="en-US" sz="3200" dirty="0"/>
              <a:t>，那么看看</a:t>
            </a:r>
            <a:r>
              <a:rPr lang="en-US" altLang="zh-CN" sz="3200" dirty="0"/>
              <a:t>zookeeper</a:t>
            </a:r>
            <a:r>
              <a:rPr lang="zh-CN" altLang="en-US" sz="3200" dirty="0"/>
              <a:t>如何保证这两点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b="1" dirty="0" smtClean="0"/>
              <a:t>唯</a:t>
            </a:r>
            <a:r>
              <a:rPr lang="zh-CN" altLang="en-US" b="1" dirty="0"/>
              <a:t>一性</a:t>
            </a:r>
          </a:p>
          <a:p>
            <a:pPr lvl="1"/>
            <a:r>
              <a:rPr lang="zh-CN" altLang="en-US" dirty="0"/>
              <a:t>由于</a:t>
            </a:r>
            <a:r>
              <a:rPr lang="en-US" altLang="zh-CN" dirty="0"/>
              <a:t>zookeeper</a:t>
            </a:r>
            <a:r>
              <a:rPr lang="zh-CN" altLang="en-US" dirty="0"/>
              <a:t>中的节点的结构和文件系统中的目录结构是类似的，想想我们自己的电脑，我们使用一个全路径是不是可以唯一定位到某个目录中的某个文件。如 </a:t>
            </a:r>
            <a:r>
              <a:rPr lang="en-US" altLang="zh-CN" dirty="0"/>
              <a:t>/home/admin/hollis.txt</a:t>
            </a:r>
            <a:r>
              <a:rPr lang="zh-CN" altLang="en-US" dirty="0"/>
              <a:t>是可以唯一定位到一个文件的。</a:t>
            </a:r>
          </a:p>
          <a:p>
            <a:r>
              <a:rPr lang="zh-CN" altLang="en-US" b="1" dirty="0"/>
              <a:t>自增性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zookeeper</a:t>
            </a:r>
            <a:r>
              <a:rPr lang="zh-CN" altLang="en-US" dirty="0"/>
              <a:t>中可以创建顺序节点，在</a:t>
            </a:r>
            <a:r>
              <a:rPr lang="en-US" altLang="zh-CN" dirty="0" err="1"/>
              <a:t>ZooKeeper</a:t>
            </a:r>
            <a:r>
              <a:rPr lang="zh-CN" altLang="en-US" dirty="0"/>
              <a:t>中，每个父节点会为他的第一级子节点维护一份时序，会记录每个子节点创建的先后顺序。基于这个特性，在创建子节点的时候，可以设置这个属性，那么在创建节点过程中，</a:t>
            </a:r>
            <a:r>
              <a:rPr lang="en-US" altLang="zh-CN" dirty="0" err="1"/>
              <a:t>ZooKeeper</a:t>
            </a:r>
            <a:r>
              <a:rPr lang="zh-CN" altLang="en-US" dirty="0"/>
              <a:t>会自动为给定节点名加上一个数字后缀，作为新的节点名</a:t>
            </a:r>
            <a:r>
              <a:rPr lang="zh-CN" altLang="en-US" dirty="0" smtClean="0"/>
              <a:t>。如</a:t>
            </a:r>
            <a:endParaRPr lang="en-US" altLang="zh-CN" dirty="0" smtClean="0"/>
          </a:p>
          <a:p>
            <a:pPr lvl="1"/>
            <a:r>
              <a:rPr lang="zh-CN" altLang="en-US" dirty="0"/>
              <a:t> </a:t>
            </a:r>
            <a:r>
              <a:rPr lang="en-US" altLang="zh-CN" dirty="0"/>
              <a:t>/home/admin/hollis1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/>
              <a:t>home/admin/hollis2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/>
              <a:t>home/admin/hollis3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39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分布式锁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分布式锁的由来：</a:t>
            </a:r>
          </a:p>
          <a:p>
            <a:r>
              <a:rPr lang="zh-CN" altLang="en-US" dirty="0"/>
              <a:t>在程序开发过程中不得不考虑的就是并发问题。在</a:t>
            </a:r>
            <a:r>
              <a:rPr lang="en-US" altLang="zh-CN" dirty="0"/>
              <a:t>java</a:t>
            </a:r>
            <a:r>
              <a:rPr lang="zh-CN" altLang="en-US" dirty="0"/>
              <a:t>中对于同一个</a:t>
            </a:r>
            <a:r>
              <a:rPr lang="en-US" altLang="zh-CN" dirty="0" err="1"/>
              <a:t>jvm</a:t>
            </a:r>
            <a:r>
              <a:rPr lang="zh-CN" altLang="en-US" dirty="0"/>
              <a:t>而言，</a:t>
            </a:r>
            <a:r>
              <a:rPr lang="en-US" altLang="zh-CN" dirty="0" err="1"/>
              <a:t>jdk</a:t>
            </a:r>
            <a:r>
              <a:rPr lang="zh-CN" altLang="en-US" dirty="0"/>
              <a:t>已经提供了</a:t>
            </a:r>
            <a:r>
              <a:rPr lang="en-US" altLang="zh-CN" dirty="0"/>
              <a:t>lock</a:t>
            </a:r>
            <a:r>
              <a:rPr lang="zh-CN" altLang="en-US" dirty="0"/>
              <a:t>和同步等。但是在分布式情况下，往往存在多个进程对一些资源产生竞争关系，而这些进程往往在不同的机器上，这个时候</a:t>
            </a:r>
            <a:r>
              <a:rPr lang="en-US" altLang="zh-CN" dirty="0" err="1"/>
              <a:t>jdk</a:t>
            </a:r>
            <a:r>
              <a:rPr lang="zh-CN" altLang="en-US" dirty="0"/>
              <a:t>中提供的已经不能满足。分布式锁顾明思议就是可以满足分布式情况下的并发锁。 下面我们讲解怎么利用</a:t>
            </a:r>
            <a:r>
              <a:rPr lang="en-US" altLang="zh-CN" dirty="0" err="1"/>
              <a:t>zk</a:t>
            </a:r>
            <a:r>
              <a:rPr lang="zh-CN" altLang="en-US" dirty="0"/>
              <a:t>实现分布式锁。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239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分布式锁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实现思路：</a:t>
            </a:r>
          </a:p>
          <a:p>
            <a:r>
              <a:rPr lang="en-US" altLang="zh-CN" b="1" dirty="0"/>
              <a:t>2.1 </a:t>
            </a:r>
            <a:r>
              <a:rPr lang="en-US" altLang="zh-CN" b="1" dirty="0" err="1"/>
              <a:t>zk</a:t>
            </a:r>
            <a:r>
              <a:rPr lang="zh-CN" altLang="en-US" b="1" dirty="0"/>
              <a:t>简单介绍：</a:t>
            </a:r>
          </a:p>
          <a:p>
            <a:r>
              <a:rPr lang="en-US" altLang="zh-CN" dirty="0" err="1"/>
              <a:t>ZooKeeper</a:t>
            </a:r>
            <a:r>
              <a:rPr lang="zh-CN" altLang="en-US" dirty="0"/>
              <a:t>是</a:t>
            </a:r>
            <a:r>
              <a:rPr lang="en-US" altLang="zh-CN" dirty="0"/>
              <a:t>Apache</a:t>
            </a:r>
            <a:r>
              <a:rPr lang="zh-CN" altLang="en-US" dirty="0"/>
              <a:t>软件基金会的一个软件项目，他为大型分布式计算提供开源的分布式配置服务、同步服务和命名注册。在 </a:t>
            </a:r>
            <a:r>
              <a:rPr lang="en-US" altLang="zh-CN" dirty="0" err="1"/>
              <a:t>ZooKeeper</a:t>
            </a:r>
            <a:r>
              <a:rPr lang="en-US" altLang="zh-CN" dirty="0"/>
              <a:t> </a:t>
            </a:r>
            <a:r>
              <a:rPr lang="zh-CN" altLang="en-US" dirty="0"/>
              <a:t>中，节点类型可以分为持久节点（</a:t>
            </a:r>
            <a:r>
              <a:rPr lang="en-US" altLang="zh-CN" dirty="0"/>
              <a:t>PERSISTENT </a:t>
            </a:r>
            <a:r>
              <a:rPr lang="zh-CN" altLang="en-US" dirty="0"/>
              <a:t>）、临时节点（</a:t>
            </a:r>
            <a:r>
              <a:rPr lang="en-US" altLang="zh-CN" dirty="0"/>
              <a:t>EPHEMERAL</a:t>
            </a:r>
            <a:r>
              <a:rPr lang="zh-CN" altLang="en-US" dirty="0"/>
              <a:t>），以及时序节点（</a:t>
            </a:r>
            <a:r>
              <a:rPr lang="en-US" altLang="zh-CN" dirty="0"/>
              <a:t>SEQUENTIAL </a:t>
            </a:r>
            <a:r>
              <a:rPr lang="zh-CN" altLang="en-US" dirty="0"/>
              <a:t>），具体在节点创建过程中，一般是组合使用，可以生成 </a:t>
            </a:r>
            <a:r>
              <a:rPr lang="en-US" altLang="zh-CN" dirty="0"/>
              <a:t>4 </a:t>
            </a:r>
            <a:r>
              <a:rPr lang="zh-CN" altLang="en-US" dirty="0"/>
              <a:t>种节点类型：持久节点（</a:t>
            </a:r>
            <a:r>
              <a:rPr lang="en-US" altLang="zh-CN" dirty="0"/>
              <a:t>PERSISTENT</a:t>
            </a:r>
            <a:r>
              <a:rPr lang="zh-CN" altLang="en-US" dirty="0"/>
              <a:t>），持久顺序节点（</a:t>
            </a:r>
            <a:r>
              <a:rPr lang="en-US" altLang="zh-CN" dirty="0"/>
              <a:t>PERSISTENT_SEQUENTIAL</a:t>
            </a:r>
            <a:r>
              <a:rPr lang="zh-CN" altLang="en-US" dirty="0"/>
              <a:t>），临时节点（</a:t>
            </a:r>
            <a:r>
              <a:rPr lang="en-US" altLang="zh-CN" dirty="0"/>
              <a:t>EPHEMERAL</a:t>
            </a:r>
            <a:r>
              <a:rPr lang="zh-CN" altLang="en-US" dirty="0"/>
              <a:t>），临时顺序节点（</a:t>
            </a:r>
            <a:r>
              <a:rPr lang="en-US" altLang="zh-CN" dirty="0"/>
              <a:t>EPHEMERAL_SEQUENTIAL</a:t>
            </a:r>
            <a:r>
              <a:rPr lang="zh-CN" altLang="en-US" dirty="0"/>
              <a:t>）；具体节点含义，谷歌之。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31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分布式锁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b="1" dirty="0"/>
              <a:t>2.2 </a:t>
            </a:r>
            <a:r>
              <a:rPr lang="zh-CN" altLang="en-US" b="1" dirty="0"/>
              <a:t>利用</a:t>
            </a:r>
            <a:r>
              <a:rPr lang="en-US" altLang="zh-CN" b="1" dirty="0" err="1"/>
              <a:t>zk</a:t>
            </a:r>
            <a:r>
              <a:rPr lang="zh-CN" altLang="en-US" b="1" dirty="0"/>
              <a:t>实现：</a:t>
            </a:r>
          </a:p>
          <a:p>
            <a:r>
              <a:rPr lang="zh-CN" altLang="en-US" sz="3600" dirty="0"/>
              <a:t>当很多进程需要访问共享资源时，我们可以通过</a:t>
            </a:r>
            <a:r>
              <a:rPr lang="en-US" altLang="zh-CN" sz="3600" dirty="0" err="1"/>
              <a:t>zk</a:t>
            </a:r>
            <a:r>
              <a:rPr lang="zh-CN" altLang="en-US" sz="3600" dirty="0"/>
              <a:t>来实现分布式锁。主要步骤是： </a:t>
            </a:r>
            <a:br>
              <a:rPr lang="zh-CN" altLang="en-US" sz="3600" dirty="0"/>
            </a:br>
            <a:r>
              <a:rPr lang="en-US" altLang="zh-CN" sz="3600" dirty="0"/>
              <a:t>1.</a:t>
            </a:r>
            <a:r>
              <a:rPr lang="zh-CN" altLang="en-US" sz="3600" dirty="0"/>
              <a:t>建立一个节点，假如名为：</a:t>
            </a:r>
            <a:r>
              <a:rPr lang="en-US" altLang="zh-CN" sz="3600" dirty="0"/>
              <a:t>lock </a:t>
            </a:r>
            <a:r>
              <a:rPr lang="zh-CN" altLang="en-US" sz="3600" dirty="0"/>
              <a:t>。节点类型为持久节点（</a:t>
            </a:r>
            <a:r>
              <a:rPr lang="en-US" altLang="zh-CN" sz="3600" dirty="0"/>
              <a:t>PERSISTENT</a:t>
            </a:r>
            <a:r>
              <a:rPr lang="zh-CN" altLang="en-US" sz="3600" dirty="0"/>
              <a:t>） </a:t>
            </a:r>
            <a:br>
              <a:rPr lang="zh-CN" altLang="en-US" sz="3600" dirty="0"/>
            </a:br>
            <a:r>
              <a:rPr lang="en-US" altLang="zh-CN" sz="3600" dirty="0"/>
              <a:t>2.</a:t>
            </a:r>
            <a:r>
              <a:rPr lang="zh-CN" altLang="en-US" sz="3600" dirty="0"/>
              <a:t>每当进程需要访问共享资源时，会调用分布式锁的</a:t>
            </a:r>
            <a:r>
              <a:rPr lang="en-US" altLang="zh-CN" sz="3600" dirty="0"/>
              <a:t>lock()</a:t>
            </a:r>
            <a:r>
              <a:rPr lang="zh-CN" altLang="en-US" sz="3600" dirty="0"/>
              <a:t>或</a:t>
            </a:r>
            <a:r>
              <a:rPr lang="en-US" altLang="zh-CN" sz="3600" dirty="0" err="1"/>
              <a:t>tryLock</a:t>
            </a:r>
            <a:r>
              <a:rPr lang="en-US" altLang="zh-CN" sz="3600" dirty="0"/>
              <a:t>()</a:t>
            </a:r>
            <a:r>
              <a:rPr lang="zh-CN" altLang="en-US" sz="3600" dirty="0"/>
              <a:t>方法获得锁，这个时候会在第一步创建的</a:t>
            </a:r>
            <a:r>
              <a:rPr lang="en-US" altLang="zh-CN" sz="3600" dirty="0"/>
              <a:t>lock</a:t>
            </a:r>
            <a:r>
              <a:rPr lang="zh-CN" altLang="en-US" sz="3600" dirty="0"/>
              <a:t>节点下建立相应的顺序子节点，节点类型为临时顺序节点（</a:t>
            </a:r>
            <a:r>
              <a:rPr lang="en-US" altLang="zh-CN" sz="3600" dirty="0"/>
              <a:t>EPHEMERAL_SEQUENTIAL</a:t>
            </a:r>
            <a:r>
              <a:rPr lang="zh-CN" altLang="en-US" sz="3600" dirty="0"/>
              <a:t>），通过组成特定的名字</a:t>
            </a:r>
            <a:r>
              <a:rPr lang="en-US" altLang="zh-CN" sz="3600" dirty="0" err="1"/>
              <a:t>name+</a:t>
            </a:r>
            <a:r>
              <a:rPr lang="en-US" altLang="zh-CN" sz="3600" i="1" dirty="0" err="1"/>
              <a:t>lock</a:t>
            </a:r>
            <a:r>
              <a:rPr lang="en-US" altLang="zh-CN" sz="3600" dirty="0"/>
              <a:t>+</a:t>
            </a:r>
            <a:r>
              <a:rPr lang="zh-CN" altLang="en-US" sz="3600" dirty="0"/>
              <a:t>顺序号。 </a:t>
            </a:r>
            <a:br>
              <a:rPr lang="zh-CN" altLang="en-US" sz="3600" dirty="0"/>
            </a:br>
            <a:r>
              <a:rPr lang="en-US" altLang="zh-CN" sz="3600" dirty="0"/>
              <a:t>3.</a:t>
            </a:r>
            <a:r>
              <a:rPr lang="zh-CN" altLang="en-US" sz="3600" dirty="0"/>
              <a:t>在建立子节点后，对</a:t>
            </a:r>
            <a:r>
              <a:rPr lang="en-US" altLang="zh-CN" sz="3600" dirty="0"/>
              <a:t>lock</a:t>
            </a:r>
            <a:r>
              <a:rPr lang="zh-CN" altLang="en-US" sz="3600" dirty="0"/>
              <a:t>下面的所有以</a:t>
            </a:r>
            <a:r>
              <a:rPr lang="en-US" altLang="zh-CN" sz="3600" dirty="0"/>
              <a:t>name</a:t>
            </a:r>
            <a:r>
              <a:rPr lang="zh-CN" altLang="en-US" sz="3600" dirty="0"/>
              <a:t>开头的子节点进行排序，判断刚刚建立的子节点顺序号是否是最小的节点，假如是最小节点，则获得该锁对资源进行访问。 </a:t>
            </a:r>
            <a:br>
              <a:rPr lang="zh-CN" altLang="en-US" sz="3600" dirty="0"/>
            </a:br>
            <a:r>
              <a:rPr lang="en-US" altLang="zh-CN" sz="3600" dirty="0"/>
              <a:t>4.</a:t>
            </a:r>
            <a:r>
              <a:rPr lang="zh-CN" altLang="en-US" sz="3600" dirty="0"/>
              <a:t>假如不是该节点，就获得该节点的上一顺序节点，并给该节点是否存在注册监听事件。同时在这里阻塞。等待监听事件的发生，获得锁控制权。 </a:t>
            </a:r>
            <a:br>
              <a:rPr lang="zh-CN" altLang="en-US" sz="3600" dirty="0"/>
            </a:br>
            <a:r>
              <a:rPr lang="en-US" altLang="zh-CN" sz="3600" dirty="0"/>
              <a:t>5.</a:t>
            </a:r>
            <a:r>
              <a:rPr lang="zh-CN" altLang="en-US" sz="3600" dirty="0"/>
              <a:t>当调用完共享资源后，调用</a:t>
            </a:r>
            <a:r>
              <a:rPr lang="en-US" altLang="zh-CN" sz="3600" dirty="0"/>
              <a:t>unlock</a:t>
            </a:r>
            <a:r>
              <a:rPr lang="zh-CN" altLang="en-US" sz="3600" dirty="0"/>
              <a:t>（）方法，关闭</a:t>
            </a:r>
            <a:r>
              <a:rPr lang="en-US" altLang="zh-CN" sz="3600" dirty="0" err="1"/>
              <a:t>zk</a:t>
            </a:r>
            <a:r>
              <a:rPr lang="zh-CN" altLang="en-US" sz="3600" dirty="0"/>
              <a:t>，进而可以引发监听事件，释放该锁。 </a:t>
            </a:r>
            <a:br>
              <a:rPr lang="zh-CN" altLang="en-US" sz="3600" dirty="0"/>
            </a:br>
            <a:r>
              <a:rPr lang="zh-CN" altLang="en-US" sz="3600" dirty="0"/>
              <a:t>实现的分布式锁是严格的按照顺序访问的并发锁。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99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演</a:t>
            </a:r>
            <a:r>
              <a:rPr lang="zh-CN" altLang="en-US" dirty="0" smtClean="0"/>
              <a:t>示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51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Zookeeper</a:t>
            </a:r>
            <a:r>
              <a:rPr lang="zh-CN" altLang="en-US" dirty="0" smtClean="0"/>
              <a:t>主要功能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配置管理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命名服务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分布式锁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集群管理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其他</a:t>
            </a:r>
            <a:r>
              <a:rPr lang="zh-CN" altLang="en-US" dirty="0"/>
              <a:t>功</a:t>
            </a:r>
            <a:r>
              <a:rPr lang="zh-CN" altLang="en-US" dirty="0" smtClean="0"/>
              <a:t>能</a:t>
            </a:r>
            <a:r>
              <a:rPr lang="en-US" altLang="zh-CN" dirty="0" smtClean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80082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配</a:t>
            </a:r>
            <a:r>
              <a:rPr lang="zh-CN" altLang="en-US" dirty="0" smtClean="0"/>
              <a:t>置管理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为什么要用统一配置？</a:t>
            </a:r>
            <a:endParaRPr lang="zh-CN" altLang="en-US" dirty="0"/>
          </a:p>
          <a:p>
            <a:r>
              <a:rPr lang="zh-CN" altLang="en-US" dirty="0"/>
              <a:t>我们做项目时用到的配置比如数据库配置等</a:t>
            </a:r>
            <a:r>
              <a:rPr lang="en-US" altLang="zh-CN" dirty="0"/>
              <a:t>...</a:t>
            </a:r>
            <a:r>
              <a:rPr lang="zh-CN" altLang="en-US" dirty="0"/>
              <a:t>我们都是写死在项目里面，如果需要更改，那么也是的修改配置文件然后再投产上去，那么问题来了，如果做集群的呢，有</a:t>
            </a:r>
            <a:r>
              <a:rPr lang="en-US" altLang="zh-CN" dirty="0"/>
              <a:t>100</a:t>
            </a:r>
            <a:r>
              <a:rPr lang="zh-CN" altLang="en-US" dirty="0"/>
              <a:t>台机器，这时候做修改那就太不切实际了；那么就需要用到统一配置管理啦。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31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配置管理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/>
          </a:bodyPr>
          <a:lstStyle/>
          <a:p>
            <a:r>
              <a:rPr lang="zh-CN" altLang="en-US" b="1" dirty="0"/>
              <a:t>解决思路</a:t>
            </a:r>
            <a:endParaRPr lang="zh-CN" altLang="en-US" dirty="0"/>
          </a:p>
          <a:p>
            <a:r>
              <a:rPr lang="en-US" altLang="zh-CN" dirty="0"/>
              <a:t>1.</a:t>
            </a:r>
            <a:r>
              <a:rPr lang="zh-CN" altLang="en-US" dirty="0"/>
              <a:t>把公共配置抽取出来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对公共配置进行维护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修改公共配置后应用不需要重新部署</a:t>
            </a:r>
          </a:p>
          <a:p>
            <a:r>
              <a:rPr lang="zh-CN" altLang="en-US" b="1" dirty="0"/>
              <a:t>采用方案</a:t>
            </a:r>
            <a:endParaRPr lang="zh-CN" altLang="en-US" dirty="0"/>
          </a:p>
          <a:p>
            <a:r>
              <a:rPr lang="en-US" altLang="zh-CN" dirty="0"/>
              <a:t>1.</a:t>
            </a:r>
            <a:r>
              <a:rPr lang="zh-CN" altLang="en-US" dirty="0"/>
              <a:t>公共配置抽取存放于</a:t>
            </a:r>
            <a:r>
              <a:rPr lang="en-US" altLang="zh-CN" dirty="0"/>
              <a:t>zookeeper</a:t>
            </a:r>
            <a:r>
              <a:rPr lang="zh-CN" altLang="en-US" dirty="0"/>
              <a:t>中并落地数据库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对公共配置修改后发布到</a:t>
            </a:r>
            <a:r>
              <a:rPr lang="en-US" altLang="zh-CN" dirty="0"/>
              <a:t>zookeeper</a:t>
            </a:r>
            <a:r>
              <a:rPr lang="zh-CN" altLang="en-US" dirty="0"/>
              <a:t>中并落地数据库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对应用开启配置实时监听，</a:t>
            </a:r>
            <a:r>
              <a:rPr lang="en-US" altLang="zh-CN" dirty="0"/>
              <a:t>zookeeper</a:t>
            </a:r>
            <a:r>
              <a:rPr lang="zh-CN" altLang="en-US" dirty="0"/>
              <a:t>配置文件一旦被修改，应用可实时监听到并获取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34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Zookeeper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0808"/>
            <a:ext cx="7776864" cy="4820673"/>
          </a:xfrm>
        </p:spPr>
      </p:pic>
    </p:spTree>
    <p:extLst>
      <p:ext uri="{BB962C8B-B14F-4D97-AF65-F5344CB8AC3E}">
        <p14:creationId xmlns:p14="http://schemas.microsoft.com/office/powerpoint/2010/main" val="203270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命名服务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68052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命名服务，顾名思义，就是帮助我们对资源进行命名的服务，命名的目的当然是为了更好的定位了。这里所提到的资源在不同场景中包括但不限于计算机（主机）名和地址、应用提供的服务的地址或者远程对象等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JNDI</a:t>
            </a:r>
          </a:p>
          <a:p>
            <a:r>
              <a:rPr lang="zh-CN" altLang="en-US" dirty="0"/>
              <a:t>要介绍命名服务，不得不提 </a:t>
            </a:r>
            <a:r>
              <a:rPr lang="en-US" altLang="zh-CN" dirty="0"/>
              <a:t>Java </a:t>
            </a:r>
            <a:r>
              <a:rPr lang="zh-CN" altLang="en-US" dirty="0"/>
              <a:t>命名和目录接口 （</a:t>
            </a:r>
            <a:r>
              <a:rPr lang="en-US" altLang="zh-CN" dirty="0"/>
              <a:t>Java Naming and Directory Interface</a:t>
            </a:r>
            <a:r>
              <a:rPr lang="zh-CN" altLang="en-US" dirty="0"/>
              <a:t>，</a:t>
            </a:r>
            <a:r>
              <a:rPr lang="en-US" altLang="zh-CN" dirty="0"/>
              <a:t>JNDI</a:t>
            </a:r>
            <a:r>
              <a:rPr lang="zh-CN" altLang="en-US" dirty="0"/>
              <a:t>），他是</a:t>
            </a:r>
            <a:r>
              <a:rPr lang="en-US" altLang="zh-CN" dirty="0"/>
              <a:t>J2EE</a:t>
            </a:r>
            <a:r>
              <a:rPr lang="zh-CN" altLang="en-US" dirty="0"/>
              <a:t>中重要的规范之一，标准的</a:t>
            </a:r>
            <a:r>
              <a:rPr lang="en-US" altLang="zh-CN" dirty="0"/>
              <a:t>J2EE</a:t>
            </a:r>
            <a:r>
              <a:rPr lang="zh-CN" altLang="en-US" dirty="0"/>
              <a:t>容器都提供了对</a:t>
            </a:r>
            <a:r>
              <a:rPr lang="en-US" altLang="zh-CN" dirty="0"/>
              <a:t>JNDI</a:t>
            </a:r>
            <a:r>
              <a:rPr lang="zh-CN" altLang="en-US" dirty="0"/>
              <a:t>规范的实现。</a:t>
            </a:r>
          </a:p>
          <a:p>
            <a:r>
              <a:rPr lang="zh-CN" altLang="en-US" dirty="0"/>
              <a:t>在没有</a:t>
            </a:r>
            <a:r>
              <a:rPr lang="en-US" altLang="zh-CN" dirty="0"/>
              <a:t>JNDI</a:t>
            </a:r>
            <a:r>
              <a:rPr lang="zh-CN" altLang="en-US" dirty="0"/>
              <a:t>的场景中，我们要配置一个</a:t>
            </a:r>
            <a:r>
              <a:rPr lang="en-US" altLang="zh-CN" dirty="0"/>
              <a:t>JDBC</a:t>
            </a:r>
            <a:r>
              <a:rPr lang="zh-CN" altLang="en-US" dirty="0"/>
              <a:t>驱动链接数据库时我们需要做以下操作：</a:t>
            </a:r>
          </a:p>
          <a:p>
            <a:r>
              <a:rPr lang="en-US" altLang="zh-CN" dirty="0" err="1"/>
              <a:t>Class</a:t>
            </a:r>
            <a:r>
              <a:rPr lang="en-US" altLang="zh-CN" dirty="0" err="1"/>
              <a:t>.forName</a:t>
            </a:r>
            <a:r>
              <a:rPr lang="en-US" altLang="zh-CN" dirty="0"/>
              <a:t>(</a:t>
            </a:r>
            <a:r>
              <a:rPr lang="en-US" altLang="zh-CN" dirty="0"/>
              <a:t>"</a:t>
            </a:r>
            <a:r>
              <a:rPr lang="en-US" altLang="zh-CN" dirty="0" err="1"/>
              <a:t>com.mysql.jdbc.Driver</a:t>
            </a:r>
            <a:r>
              <a:rPr lang="en-US" altLang="zh-CN" dirty="0"/>
              <a:t>"</a:t>
            </a:r>
            <a:r>
              <a:rPr lang="en-US" altLang="zh-CN" dirty="0"/>
              <a:t>); Connection conn=</a:t>
            </a:r>
            <a:r>
              <a:rPr lang="en-US" altLang="zh-CN" dirty="0" err="1"/>
              <a:t>DriverManager.getConnection</a:t>
            </a:r>
            <a:r>
              <a:rPr lang="en-US" altLang="zh-CN" dirty="0"/>
              <a:t>(</a:t>
            </a:r>
            <a:r>
              <a:rPr lang="en-US" altLang="zh-CN" dirty="0"/>
              <a:t>"</a:t>
            </a:r>
            <a:r>
              <a:rPr lang="en-US" altLang="zh-CN" dirty="0" err="1"/>
              <a:t>jdbc:mysql</a:t>
            </a:r>
            <a:r>
              <a:rPr lang="en-US" altLang="zh-CN" dirty="0"/>
              <a:t>://</a:t>
            </a:r>
            <a:r>
              <a:rPr lang="en-US" altLang="zh-CN" dirty="0" err="1"/>
              <a:t>DBName?user</a:t>
            </a:r>
            <a:r>
              <a:rPr lang="en-US" altLang="zh-CN" dirty="0"/>
              <a:t>=</a:t>
            </a:r>
            <a:r>
              <a:rPr lang="en-US" altLang="zh-CN" dirty="0" err="1"/>
              <a:t>hollis&amp;password</a:t>
            </a:r>
            <a:r>
              <a:rPr lang="en-US" altLang="zh-CN" dirty="0"/>
              <a:t>=</a:t>
            </a:r>
            <a:r>
              <a:rPr lang="en-US" altLang="zh-CN" dirty="0" err="1"/>
              <a:t>hollischuang</a:t>
            </a:r>
            <a:r>
              <a:rPr lang="en-US" altLang="zh-CN" dirty="0"/>
              <a:t>"</a:t>
            </a:r>
            <a:r>
              <a:rPr lang="en-US" altLang="zh-CN" dirty="0"/>
              <a:t>);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40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命名服务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67715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上面的代码中，把数据库链接相关的字符串直接写到了代码中，这不是一个好的做法。有过</a:t>
            </a:r>
            <a:r>
              <a:rPr lang="en-US" altLang="zh-CN" dirty="0"/>
              <a:t>web</a:t>
            </a:r>
            <a:r>
              <a:rPr lang="zh-CN" altLang="en-US" dirty="0"/>
              <a:t>开发经验的人都知道，在真正的</a:t>
            </a:r>
            <a:r>
              <a:rPr lang="en-US" altLang="zh-CN" dirty="0"/>
              <a:t>web</a:t>
            </a:r>
            <a:r>
              <a:rPr lang="zh-CN" altLang="en-US" dirty="0"/>
              <a:t>开发中我们并不需要这样定义</a:t>
            </a:r>
            <a:r>
              <a:rPr lang="en-US" altLang="zh-CN" dirty="0"/>
              <a:t>JDBC</a:t>
            </a:r>
            <a:r>
              <a:rPr lang="zh-CN" altLang="en-US" dirty="0"/>
              <a:t>的连接，我们一般都是把哪些固定的字符串配置到配置文件中，然后在代码中直接从配置中读取。甚至有很多数据库处理的框架（</a:t>
            </a:r>
            <a:r>
              <a:rPr lang="en-US" altLang="zh-CN" dirty="0"/>
              <a:t>Hibernate\</a:t>
            </a:r>
            <a:r>
              <a:rPr lang="en-US" altLang="zh-CN" dirty="0" err="1"/>
              <a:t>mybatis</a:t>
            </a:r>
            <a:r>
              <a:rPr lang="zh-CN" altLang="en-US" dirty="0"/>
              <a:t>）会帮我们把创建数据库链接等操作全部都封装好。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JNDI </a:t>
            </a:r>
            <a:r>
              <a:rPr lang="zh-CN" altLang="en-US" dirty="0"/>
              <a:t>得到数据源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Context</a:t>
            </a:r>
            <a:r>
              <a:rPr lang="en-US" altLang="zh-CN" dirty="0"/>
              <a:t> </a:t>
            </a:r>
            <a:r>
              <a:rPr lang="en-US" altLang="zh-CN" dirty="0" err="1"/>
              <a:t>ctx</a:t>
            </a:r>
            <a:r>
              <a:rPr lang="en-US" altLang="zh-CN" dirty="0"/>
              <a:t>=new </a:t>
            </a:r>
            <a:r>
              <a:rPr lang="en-US" altLang="zh-CN" dirty="0" err="1"/>
              <a:t>InitialContext</a:t>
            </a:r>
            <a:r>
              <a:rPr lang="en-US" altLang="zh-CN" dirty="0"/>
              <a:t>(); </a:t>
            </a:r>
            <a:r>
              <a:rPr lang="en-US" altLang="zh-CN" dirty="0"/>
              <a:t>Object</a:t>
            </a:r>
            <a:r>
              <a:rPr lang="en-US" altLang="zh-CN" dirty="0"/>
              <a:t> </a:t>
            </a:r>
            <a:r>
              <a:rPr lang="en-US" altLang="zh-CN" dirty="0" err="1"/>
              <a:t>datasourceRef</a:t>
            </a:r>
            <a:r>
              <a:rPr lang="en-US" altLang="zh-CN" dirty="0"/>
              <a:t>=</a:t>
            </a:r>
            <a:r>
              <a:rPr lang="en-US" altLang="zh-CN" dirty="0" err="1"/>
              <a:t>ctx.lookup</a:t>
            </a:r>
            <a:r>
              <a:rPr lang="en-US" altLang="zh-CN" dirty="0"/>
              <a:t>(</a:t>
            </a:r>
            <a:r>
              <a:rPr lang="en-US" altLang="zh-CN" dirty="0"/>
              <a:t>"</a:t>
            </a:r>
            <a:r>
              <a:rPr lang="en-US" altLang="zh-CN" dirty="0" err="1"/>
              <a:t>java:comp</a:t>
            </a:r>
            <a:r>
              <a:rPr lang="en-US" altLang="zh-CN" dirty="0"/>
              <a:t>/</a:t>
            </a:r>
            <a:r>
              <a:rPr lang="en-US" altLang="zh-CN" dirty="0" err="1"/>
              <a:t>env</a:t>
            </a:r>
            <a:r>
              <a:rPr lang="en-US" altLang="zh-CN" dirty="0"/>
              <a:t>/</a:t>
            </a:r>
            <a:r>
              <a:rPr lang="en-US" altLang="zh-CN" dirty="0" err="1"/>
              <a:t>jdbc</a:t>
            </a:r>
            <a:r>
              <a:rPr lang="en-US" altLang="zh-CN" dirty="0"/>
              <a:t>/</a:t>
            </a:r>
            <a:r>
              <a:rPr lang="en-US" altLang="zh-CN" dirty="0" err="1"/>
              <a:t>mydatasource</a:t>
            </a:r>
            <a:r>
              <a:rPr lang="en-US" altLang="zh-CN" dirty="0"/>
              <a:t>"</a:t>
            </a:r>
            <a:r>
              <a:rPr lang="en-US" altLang="zh-CN" dirty="0"/>
              <a:t>); </a:t>
            </a:r>
            <a:r>
              <a:rPr lang="en-US" altLang="zh-CN" dirty="0" err="1"/>
              <a:t>DataSource</a:t>
            </a:r>
            <a:r>
              <a:rPr lang="en-US" altLang="zh-CN" dirty="0"/>
              <a:t> ds=(</a:t>
            </a:r>
            <a:r>
              <a:rPr lang="en-US" altLang="zh-CN" dirty="0" err="1"/>
              <a:t>Datasource</a:t>
            </a:r>
            <a:r>
              <a:rPr lang="en-US" altLang="zh-CN" dirty="0"/>
              <a:t>)</a:t>
            </a:r>
            <a:r>
              <a:rPr lang="en-US" altLang="zh-CN" dirty="0" err="1"/>
              <a:t>datasourceRef</a:t>
            </a:r>
            <a:r>
              <a:rPr lang="en-US" altLang="zh-CN" dirty="0"/>
              <a:t>; </a:t>
            </a:r>
            <a:r>
              <a:rPr lang="en-US" altLang="zh-CN" dirty="0"/>
              <a:t>Connection</a:t>
            </a:r>
            <a:r>
              <a:rPr lang="en-US" altLang="zh-CN" dirty="0"/>
              <a:t> c=</a:t>
            </a:r>
            <a:r>
              <a:rPr lang="en-US" altLang="zh-CN" dirty="0" err="1"/>
              <a:t>ds.getConnection</a:t>
            </a:r>
            <a:r>
              <a:rPr lang="en-US" altLang="zh-CN" dirty="0"/>
              <a:t>();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033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命名服务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为了让 </a:t>
            </a:r>
            <a:r>
              <a:rPr lang="en-US" altLang="zh-CN" dirty="0"/>
              <a:t>JNDI </a:t>
            </a:r>
            <a:r>
              <a:rPr lang="zh-CN" altLang="en-US" dirty="0"/>
              <a:t>解析 </a:t>
            </a:r>
            <a:r>
              <a:rPr lang="en-US" altLang="zh-CN" dirty="0" err="1"/>
              <a:t>java:comp</a:t>
            </a:r>
            <a:r>
              <a:rPr lang="en-US" altLang="zh-CN" dirty="0"/>
              <a:t>/</a:t>
            </a:r>
            <a:r>
              <a:rPr lang="en-US" altLang="zh-CN" dirty="0" err="1"/>
              <a:t>env</a:t>
            </a:r>
            <a:r>
              <a:rPr lang="en-US" altLang="zh-CN" dirty="0"/>
              <a:t>/</a:t>
            </a:r>
            <a:r>
              <a:rPr lang="en-US" altLang="zh-CN" dirty="0" err="1"/>
              <a:t>jdbc</a:t>
            </a:r>
            <a:r>
              <a:rPr lang="en-US" altLang="zh-CN" dirty="0"/>
              <a:t>/</a:t>
            </a:r>
            <a:r>
              <a:rPr lang="en-US" altLang="zh-CN" dirty="0" err="1"/>
              <a:t>mydatasource</a:t>
            </a:r>
            <a:r>
              <a:rPr lang="en-US" altLang="zh-CN" dirty="0"/>
              <a:t> </a:t>
            </a:r>
            <a:r>
              <a:rPr lang="zh-CN" altLang="en-US" dirty="0"/>
              <a:t>引用，部署人员必须把 标签插入 </a:t>
            </a:r>
            <a:r>
              <a:rPr lang="en-US" altLang="zh-CN" dirty="0"/>
              <a:t>web.xml </a:t>
            </a:r>
            <a:r>
              <a:rPr lang="zh-CN" altLang="en-US" dirty="0"/>
              <a:t>文件（</a:t>
            </a:r>
            <a:r>
              <a:rPr lang="en-US" altLang="zh-CN" dirty="0"/>
              <a:t>Web </a:t>
            </a:r>
            <a:r>
              <a:rPr lang="zh-CN" altLang="en-US" dirty="0"/>
              <a:t>应用程序的部署描述符）。 标签的意思就是“这个组件依赖于外部资源”。</a:t>
            </a:r>
          </a:p>
          <a:p>
            <a:r>
              <a:rPr lang="en-US" altLang="zh-CN" dirty="0"/>
              <a:t>&lt;resource-ref&gt;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   &lt;</a:t>
            </a:r>
            <a:r>
              <a:rPr lang="en-US" altLang="zh-CN" dirty="0"/>
              <a:t>description&gt;</a:t>
            </a:r>
            <a:r>
              <a:rPr lang="en-US" altLang="zh-CN" dirty="0" err="1"/>
              <a:t>Dollys</a:t>
            </a:r>
            <a:r>
              <a:rPr lang="en-US" altLang="zh-CN" dirty="0"/>
              <a:t> </a:t>
            </a:r>
            <a:r>
              <a:rPr lang="en-US" altLang="zh-CN" dirty="0" err="1"/>
              <a:t>DataSource</a:t>
            </a:r>
            <a:r>
              <a:rPr lang="en-US" altLang="zh-CN" dirty="0"/>
              <a:t>&lt;/description&gt;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   &lt;</a:t>
            </a:r>
            <a:r>
              <a:rPr lang="en-US" altLang="zh-CN" dirty="0"/>
              <a:t>res-ref-name&gt;</a:t>
            </a:r>
            <a:r>
              <a:rPr lang="en-US" altLang="zh-CN" dirty="0" err="1"/>
              <a:t>jdbc</a:t>
            </a:r>
            <a:r>
              <a:rPr lang="en-US" altLang="zh-CN" dirty="0"/>
              <a:t>/</a:t>
            </a:r>
            <a:r>
              <a:rPr lang="en-US" altLang="zh-CN" dirty="0" err="1"/>
              <a:t>mydatasource</a:t>
            </a:r>
            <a:r>
              <a:rPr lang="en-US" altLang="zh-CN" dirty="0"/>
              <a:t>&lt;/res-ref-name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&lt;</a:t>
            </a:r>
            <a:r>
              <a:rPr lang="en-US" altLang="zh-CN" dirty="0"/>
              <a:t>res-ref-type&gt;</a:t>
            </a:r>
            <a:r>
              <a:rPr lang="en-US" altLang="zh-CN" dirty="0" err="1"/>
              <a:t>javax.sql.DataSource</a:t>
            </a:r>
            <a:r>
              <a:rPr lang="en-US" altLang="zh-CN" dirty="0"/>
              <a:t>&lt;/res-ref-type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&lt;</a:t>
            </a:r>
            <a:r>
              <a:rPr lang="en-US" altLang="zh-CN" dirty="0"/>
              <a:t>res-</a:t>
            </a:r>
            <a:r>
              <a:rPr lang="en-US" altLang="zh-CN" dirty="0" err="1"/>
              <a:t>auth</a:t>
            </a:r>
            <a:r>
              <a:rPr lang="en-US" altLang="zh-CN" dirty="0"/>
              <a:t>&gt;</a:t>
            </a:r>
            <a:r>
              <a:rPr lang="en-US" altLang="zh-CN" dirty="0"/>
              <a:t>Container</a:t>
            </a:r>
            <a:r>
              <a:rPr lang="en-US" altLang="zh-CN" dirty="0"/>
              <a:t>&lt;/res-</a:t>
            </a:r>
            <a:r>
              <a:rPr lang="en-US" altLang="zh-CN" dirty="0" err="1"/>
              <a:t>auth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&lt;/resource-ref&gt;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上</a:t>
            </a:r>
            <a:r>
              <a:rPr lang="zh-CN" altLang="en-US" dirty="0"/>
              <a:t>面介绍的</a:t>
            </a:r>
            <a:r>
              <a:rPr lang="en-US" altLang="zh-CN" dirty="0"/>
              <a:t>JNDI</a:t>
            </a:r>
            <a:r>
              <a:rPr lang="zh-CN" altLang="en-US" dirty="0"/>
              <a:t>是一种</a:t>
            </a:r>
            <a:r>
              <a:rPr lang="en-US" altLang="zh-CN" dirty="0"/>
              <a:t>Java</a:t>
            </a:r>
            <a:r>
              <a:rPr lang="zh-CN" altLang="en-US" dirty="0"/>
              <a:t>的命名服务。他充分的反映出命名服务的特点</a:t>
            </a:r>
            <a:r>
              <a:rPr lang="en-US" altLang="zh-CN" dirty="0"/>
              <a:t>——</a:t>
            </a:r>
            <a:r>
              <a:rPr lang="zh-CN" altLang="en-US" dirty="0"/>
              <a:t>对某一资源进行命名，然后通过名称来定位唯一的资源。</a:t>
            </a:r>
          </a:p>
          <a:p>
            <a:r>
              <a:rPr lang="zh-CN" altLang="en-US" dirty="0"/>
              <a:t>到这里，我们可以确定的是：命名服务的目的是定义一个唯一的名字。这个名字的作用是可以用来定义唯一的资源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在数据库开发中，通常有两种方案</a:t>
            </a:r>
            <a:r>
              <a:rPr lang="en-US" altLang="zh-CN" dirty="0"/>
              <a:t>: </a:t>
            </a:r>
            <a:r>
              <a:rPr lang="zh-CN" altLang="en-US" dirty="0"/>
              <a:t>自增的</a:t>
            </a:r>
            <a:r>
              <a:rPr lang="en-US" altLang="zh-CN" dirty="0"/>
              <a:t>ID</a:t>
            </a:r>
            <a:r>
              <a:rPr lang="zh-CN" altLang="en-US" dirty="0"/>
              <a:t> 和 </a:t>
            </a:r>
            <a:r>
              <a:rPr lang="en-US" altLang="zh-CN" dirty="0"/>
              <a:t>UUID</a:t>
            </a:r>
            <a:r>
              <a:rPr lang="zh-CN" altLang="en-US" dirty="0"/>
              <a:t> 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77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Zookeeper</a:t>
            </a:r>
            <a:r>
              <a:rPr lang="zh-CN" altLang="en-US" b="1" dirty="0"/>
              <a:t>的命名服务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Zookeeper</a:t>
            </a:r>
            <a:r>
              <a:rPr lang="zh-CN" altLang="en-US" dirty="0"/>
              <a:t>是一个开放源码的分布式服务协调组件，是</a:t>
            </a:r>
            <a:r>
              <a:rPr lang="en-US" altLang="zh-CN" dirty="0"/>
              <a:t>Google Chubby</a:t>
            </a:r>
            <a:r>
              <a:rPr lang="zh-CN" altLang="en-US" dirty="0"/>
              <a:t>的开源实现。是一个高性能的分布式数据一致性解决方案。他将那些复杂的、容易出错的分布式一致性服务封装起来，构成一个高效可靠的原语集，并提供一系列简单易用的接口给用户使用。</a:t>
            </a:r>
            <a:r>
              <a:rPr lang="en-US" altLang="zh-CN" dirty="0"/>
              <a:t>( </a:t>
            </a:r>
            <a:r>
              <a:rPr lang="en-US" altLang="zh-CN" b="1" i="1" dirty="0">
                <a:hlinkClick r:id="rId2"/>
              </a:rPr>
              <a:t>http://www.hollischuang.com/archives/tag/zookeeper</a:t>
            </a:r>
            <a:r>
              <a:rPr lang="zh-CN" altLang="en-US" dirty="0"/>
              <a:t> 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Zookeeper </a:t>
            </a:r>
            <a:r>
              <a:rPr lang="zh-CN" altLang="en-US" dirty="0"/>
              <a:t>的命名服务与 </a:t>
            </a:r>
            <a:r>
              <a:rPr lang="en-US" altLang="zh-CN" dirty="0"/>
              <a:t>JNDI </a:t>
            </a:r>
            <a:r>
              <a:rPr lang="zh-CN" altLang="en-US" dirty="0"/>
              <a:t>能够完成的功能是差不多的，它们都是将有层次的目录结构关联到一定资源上，但是 </a:t>
            </a:r>
            <a:r>
              <a:rPr lang="en-US" altLang="zh-CN" dirty="0"/>
              <a:t>Zookeeper </a:t>
            </a:r>
            <a:r>
              <a:rPr lang="zh-CN" altLang="en-US" dirty="0"/>
              <a:t>的命名服务更加是广泛意义上的关联，也许你并不需要将名称关联到特定资源上，你可能只需要一个不会重复名称，就像数据库中产生一个唯一的数字主键一样。</a:t>
            </a:r>
          </a:p>
          <a:p>
            <a:r>
              <a:rPr lang="en-US" altLang="zh-CN" dirty="0"/>
              <a:t>Zookeeper</a:t>
            </a:r>
            <a:r>
              <a:rPr lang="zh-CN" altLang="en-US" dirty="0"/>
              <a:t>可以实现命名服务有两个重要的前提</a:t>
            </a:r>
          </a:p>
          <a:p>
            <a:r>
              <a:rPr lang="zh-CN" altLang="en-US" dirty="0"/>
              <a:t>一、节点类似于文件系统中的目录结构</a:t>
            </a:r>
          </a:p>
          <a:p>
            <a:r>
              <a:rPr lang="zh-CN" altLang="en-US" dirty="0"/>
              <a:t>二、可以创建顺序节点</a:t>
            </a:r>
          </a:p>
        </p:txBody>
      </p:sp>
    </p:spTree>
    <p:extLst>
      <p:ext uri="{BB962C8B-B14F-4D97-AF65-F5344CB8AC3E}">
        <p14:creationId xmlns:p14="http://schemas.microsoft.com/office/powerpoint/2010/main" val="280690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442</TotalTime>
  <Words>1247</Words>
  <Application>Microsoft Office PowerPoint</Application>
  <PresentationFormat>全屏显示(4:3)</PresentationFormat>
  <Paragraphs>70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流畅</vt:lpstr>
      <vt:lpstr>zookeeper</vt:lpstr>
      <vt:lpstr>Zookeeper主要功能</vt:lpstr>
      <vt:lpstr>配置管理</vt:lpstr>
      <vt:lpstr>配置管理</vt:lpstr>
      <vt:lpstr>Zookeeper配置</vt:lpstr>
      <vt:lpstr>命名服务</vt:lpstr>
      <vt:lpstr>命名服务</vt:lpstr>
      <vt:lpstr>命名服务</vt:lpstr>
      <vt:lpstr>Zookeeper的命名服务 </vt:lpstr>
      <vt:lpstr>在分布式环境生成一组自增的、唯一的ID，那么看看zookeeper如何保证这两点</vt:lpstr>
      <vt:lpstr>分布式锁</vt:lpstr>
      <vt:lpstr>分布式锁</vt:lpstr>
      <vt:lpstr>分布式锁</vt:lpstr>
      <vt:lpstr>集群管理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zookeeper</dc:title>
  <dc:creator>李天合</dc:creator>
  <cp:lastModifiedBy>Localadmin</cp:lastModifiedBy>
  <cp:revision>6</cp:revision>
  <dcterms:created xsi:type="dcterms:W3CDTF">2018-04-17T01:26:53Z</dcterms:created>
  <dcterms:modified xsi:type="dcterms:W3CDTF">2018-04-17T08:52:07Z</dcterms:modified>
</cp:coreProperties>
</file>