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72" r:id="rId6"/>
    <p:sldId id="273" r:id="rId7"/>
    <p:sldId id="276" r:id="rId8"/>
    <p:sldId id="274" r:id="rId9"/>
    <p:sldId id="277" r:id="rId10"/>
    <p:sldId id="279" r:id="rId11"/>
    <p:sldId id="278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2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9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0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2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8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1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4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42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70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5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8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2018/9/7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2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04854"/>
            <a:ext cx="7772400" cy="1470025"/>
          </a:xfrm>
        </p:spPr>
        <p:txBody>
          <a:bodyPr/>
          <a:lstStyle/>
          <a:p>
            <a:pPr algn="ctr"/>
            <a:r>
              <a:rPr lang="en-US" altLang="zh-CN" smtClean="0"/>
              <a:t>1.</a:t>
            </a:r>
            <a:r>
              <a:rPr lang="zh-CN" altLang="en-US" smtClean="0"/>
              <a:t>设计模式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332509" y="3300550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2</a:t>
            </a:r>
            <a:r>
              <a:rPr lang="en-US" altLang="zh-CN" smtClean="0"/>
              <a:t>.tomcat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2.tomcat-web.xml</a:t>
            </a:r>
            <a:r>
              <a:rPr lang="zh-CN" altLang="en-US" smtClean="0"/>
              <a:t>中的</a:t>
            </a:r>
            <a:r>
              <a:rPr lang="en-US" altLang="zh-CN" smtClean="0"/>
              <a:t>filter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599" y="1847088"/>
            <a:ext cx="7536873" cy="47199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 latinLnBrk="1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600" y="3066704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32" y="1847088"/>
            <a:ext cx="11037251" cy="35838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8" y="1847088"/>
            <a:ext cx="11069782" cy="44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4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609600" y="1949336"/>
            <a:ext cx="10972800" cy="45900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Spring </a:t>
            </a:r>
            <a:r>
              <a:rPr lang="zh-CN" altLang="en-US" smtClean="0"/>
              <a:t>配置在</a:t>
            </a:r>
            <a:r>
              <a:rPr lang="en-US" altLang="zh-CN" smtClean="0"/>
              <a:t>context-param</a:t>
            </a:r>
            <a:r>
              <a:rPr lang="zh-CN" altLang="en-US" smtClean="0"/>
              <a:t>中并用</a:t>
            </a:r>
            <a:r>
              <a:rPr lang="en-US" altLang="zh-CN" smtClean="0"/>
              <a:t>contextloader listener</a:t>
            </a:r>
            <a:r>
              <a:rPr lang="zh-CN" altLang="en-US" smtClean="0"/>
              <a:t>加载，在</a:t>
            </a:r>
            <a:r>
              <a:rPr lang="en-US" altLang="zh-CN" smtClean="0"/>
              <a:t>context servlet</a:t>
            </a:r>
            <a:r>
              <a:rPr lang="zh-CN" altLang="en-US" smtClean="0"/>
              <a:t>层次启动，所以</a:t>
            </a:r>
            <a:r>
              <a:rPr lang="en-US" altLang="zh-CN" smtClean="0"/>
              <a:t>spring</a:t>
            </a:r>
            <a:r>
              <a:rPr lang="zh-CN" altLang="en-US" smtClean="0"/>
              <a:t>一般生命周期在整个服务的生命周期相同</a:t>
            </a:r>
            <a:endParaRPr lang="en-US" altLang="zh-CN" smtClean="0"/>
          </a:p>
          <a:p>
            <a:r>
              <a:rPr lang="en-US" altLang="zh-CN" smtClean="0"/>
              <a:t>springMvc </a:t>
            </a:r>
            <a:r>
              <a:rPr lang="zh-CN" altLang="en-US" smtClean="0"/>
              <a:t>配置在</a:t>
            </a:r>
            <a:r>
              <a:rPr lang="en-US" altLang="zh-CN" smtClean="0"/>
              <a:t>servlet-</a:t>
            </a:r>
            <a:r>
              <a:rPr lang="en-US" altLang="zh-CN" smtClean="0"/>
              <a:t>mapping</a:t>
            </a:r>
            <a:r>
              <a:rPr lang="zh-CN" altLang="en-US" smtClean="0"/>
              <a:t>中，</a:t>
            </a:r>
            <a:r>
              <a:rPr lang="en-US" altLang="zh-CN" smtClean="0"/>
              <a:t>DispatchServlet</a:t>
            </a:r>
            <a:r>
              <a:rPr lang="zh-CN" altLang="en-US" smtClean="0"/>
              <a:t>作为</a:t>
            </a:r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Servlet</a:t>
            </a:r>
            <a:r>
              <a:rPr lang="zh-CN" altLang="en-US" smtClean="0"/>
              <a:t>来托管</a:t>
            </a:r>
            <a:r>
              <a:rPr lang="en-US" altLang="zh-CN" smtClean="0"/>
              <a:t>mvc</a:t>
            </a:r>
            <a:r>
              <a:rPr lang="zh-CN" altLang="en-US" smtClean="0"/>
              <a:t>的工作，如路由，响应体解析。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2.tomcat-web.xml</a:t>
            </a:r>
            <a:r>
              <a:rPr lang="zh-CN" altLang="en-US" smtClean="0"/>
              <a:t>中配置</a:t>
            </a:r>
            <a:r>
              <a:rPr lang="en-US" altLang="zh-CN" smtClean="0"/>
              <a:t>spring</a:t>
            </a:r>
            <a:r>
              <a:rPr lang="zh-CN" altLang="en-US" smtClean="0"/>
              <a:t>和</a:t>
            </a:r>
            <a:r>
              <a:rPr lang="en-US" altLang="zh-CN" smtClean="0"/>
              <a:t>springmvc</a:t>
            </a:r>
            <a:r>
              <a:rPr lang="zh-CN" altLang="en-US" smtClean="0"/>
              <a:t>（个人理解</a:t>
            </a:r>
            <a:r>
              <a:rPr lang="en-US" altLang="zh-CN" smtClean="0"/>
              <a:t>,</a:t>
            </a:r>
            <a:r>
              <a:rPr lang="zh-CN" altLang="en-US" smtClean="0"/>
              <a:t>没有验证</a:t>
            </a:r>
            <a:r>
              <a:rPr lang="en-US" altLang="zh-CN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设计模式</a:t>
            </a:r>
            <a:r>
              <a:rPr lang="en-US" altLang="zh-CN" smtClean="0"/>
              <a:t>-</a:t>
            </a:r>
            <a:r>
              <a:rPr lang="zh-CN" altLang="en-US" smtClean="0"/>
              <a:t>历史</a:t>
            </a:r>
            <a:endParaRPr lang="zh-CN" altLang="en-US" dirty="0"/>
          </a:p>
        </p:txBody>
      </p:sp>
      <p:pic>
        <p:nvPicPr>
          <p:cNvPr id="1026" name="Picture 2" descr="https://gss1.bdstatic.com/9vo3dSag_xI4khGkpoWK1HF6hhy/baike/w%3D268%3Bg%3D0/sign=70c4be3788025aafd33279cdc3d6cc59/4a36acaf2edda3ccdd0e40d70be93901203f925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9" y="1847088"/>
            <a:ext cx="299330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163471" y="2020963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94</a:t>
            </a:r>
            <a:r>
              <a:rPr lang="zh-CN" altLang="en-US" smtClean="0"/>
              <a:t>年 </a:t>
            </a:r>
            <a:r>
              <a:rPr lang="en-US" altLang="zh-CN" smtClean="0"/>
              <a:t>gang of four – gof smalltalk c++</a:t>
            </a:r>
            <a:endParaRPr lang="en-US" altLang="zh-CN" dirty="0" smtClean="0"/>
          </a:p>
        </p:txBody>
      </p:sp>
      <p:pic>
        <p:nvPicPr>
          <p:cNvPr id="1028" name="Picture 4" descr="https://gss0.bdstatic.com/-4o3dSag_xI4khGkpoWK1HF6hhy/baike/w%3D268%3Bg%3D0/sign=4617f84b48fbfbeddc59317940cb900b/a2cc7cd98d1001e925b97d7bbb0e7bec54e797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8" y="1847087"/>
            <a:ext cx="2993306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156362" y="2933285"/>
            <a:ext cx="7135091" cy="738447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早期 敏捷开发，重构，设计模式，软件开发流程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63471" y="3845607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23</a:t>
            </a:r>
            <a:r>
              <a:rPr lang="zh-CN" altLang="en-US" smtClean="0"/>
              <a:t>种 创建，行为，结构三大类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68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设计模式</a:t>
            </a:r>
            <a:r>
              <a:rPr lang="en-US" altLang="zh-CN" smtClean="0"/>
              <a:t>-</a:t>
            </a:r>
            <a:r>
              <a:rPr lang="zh-CN" altLang="en-US" smtClean="0"/>
              <a:t>为什么要设计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600" y="2076381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重构需要良好的顶层设计为导向</a:t>
            </a: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600" y="3066704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扩展需要预先预留空间以防止工程性风险</a:t>
            </a:r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类似</a:t>
            </a:r>
            <a:r>
              <a:rPr lang="zh-CN" altLang="en-US" smtClean="0"/>
              <a:t>问题统一的解决语言，降低沟通成本</a:t>
            </a:r>
            <a:endParaRPr lang="en-US" altLang="zh-CN" dirty="0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09600" y="5121472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规范编程，解决工程质量问题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32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设计模式</a:t>
            </a:r>
            <a:r>
              <a:rPr lang="en-US" altLang="zh-CN" smtClean="0"/>
              <a:t>-</a:t>
            </a:r>
            <a:r>
              <a:rPr lang="zh-CN" altLang="en-US" smtClean="0"/>
              <a:t>举个例子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600" y="2076381"/>
            <a:ext cx="7135091" cy="73844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工程角度，面向接口编程  为什么要有</a:t>
            </a:r>
            <a:r>
              <a:rPr lang="en-US" altLang="zh-CN" smtClean="0"/>
              <a:t>interface</a:t>
            </a:r>
            <a:r>
              <a:rPr lang="zh-CN" altLang="en-US" smtClean="0"/>
              <a:t>和</a:t>
            </a:r>
            <a:r>
              <a:rPr lang="en-US" altLang="zh-CN" smtClean="0"/>
              <a:t>class?</a:t>
            </a:r>
            <a:r>
              <a:rPr lang="zh-CN" altLang="en-US" smtClean="0"/>
              <a:t>不是很累赘么</a:t>
            </a: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600" y="3066704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If else </a:t>
            </a:r>
            <a:r>
              <a:rPr lang="zh-CN" altLang="en-US" smtClean="0"/>
              <a:t>陷阱</a:t>
            </a:r>
            <a:r>
              <a:rPr lang="en-US" altLang="zh-CN" smtClean="0"/>
              <a:t> </a:t>
            </a:r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09599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IO</a:t>
            </a:r>
            <a:r>
              <a:rPr lang="zh-CN" altLang="en-US" smtClean="0"/>
              <a:t>流包装器模式（装饰模式）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09598" y="5121471"/>
            <a:ext cx="7135091" cy="73844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原形模式，单例模式，</a:t>
            </a:r>
            <a:r>
              <a:rPr lang="en-US" altLang="zh-CN" smtClean="0"/>
              <a:t>build</a:t>
            </a:r>
            <a:r>
              <a:rPr lang="zh-CN" altLang="en-US" smtClean="0"/>
              <a:t>模式，工厂，责任链，迭代器，观察者，状态，策略，模板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设计模式</a:t>
            </a:r>
            <a:r>
              <a:rPr lang="en-US" altLang="zh-CN" smtClean="0"/>
              <a:t>-</a:t>
            </a:r>
            <a:r>
              <a:rPr lang="zh-CN" altLang="en-US" smtClean="0"/>
              <a:t>工厂模式解析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600" y="2076381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工厂模式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58328"/>
            <a:ext cx="5772150" cy="320992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381751" y="2039858"/>
            <a:ext cx="5103668" cy="42085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生产一类产品</a:t>
            </a:r>
            <a:endParaRPr lang="en-US" altLang="zh-CN" smtClean="0"/>
          </a:p>
          <a:p>
            <a:r>
              <a:rPr lang="zh-CN" altLang="en-US" smtClean="0"/>
              <a:t>可以用反射模式改进，达到无需每添加一个产品，就修改工厂类的能力。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8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设计模式</a:t>
            </a:r>
            <a:r>
              <a:rPr lang="en-US" altLang="zh-CN" smtClean="0"/>
              <a:t>-</a:t>
            </a:r>
            <a:r>
              <a:rPr lang="zh-CN" altLang="en-US" smtClean="0"/>
              <a:t>工厂模式解析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12618" y="2045807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抽象工厂模式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495309" y="2045807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2638425"/>
            <a:ext cx="5448300" cy="4219575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5979968" y="2045807"/>
            <a:ext cx="5491596" cy="46597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生产几类不同种工厂及其产品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2.tomcat-</a:t>
            </a:r>
            <a:r>
              <a:rPr lang="zh-CN" altLang="en-US" smtClean="0"/>
              <a:t>基于</a:t>
            </a:r>
            <a:r>
              <a:rPr lang="en-US" altLang="zh-CN" smtClean="0"/>
              <a:t>servlet</a:t>
            </a:r>
            <a:r>
              <a:rPr lang="zh-CN" altLang="en-US" smtClean="0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容器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724401" y="1906940"/>
            <a:ext cx="7370618" cy="4550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Servlet</a:t>
            </a:r>
          </a:p>
          <a:p>
            <a:pPr marL="0" indent="0" latinLnBrk="1"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Servlet </a:t>
            </a:r>
            <a:r>
              <a:rPr lang="zh-CN" altLang="en-US"/>
              <a:t>通过调用 </a:t>
            </a:r>
            <a:r>
              <a:rPr lang="en-US" altLang="zh-CN" b="1"/>
              <a:t>init ()</a:t>
            </a:r>
            <a:r>
              <a:rPr lang="en-US" altLang="zh-CN"/>
              <a:t> </a:t>
            </a:r>
            <a:r>
              <a:rPr lang="zh-CN" altLang="en-US"/>
              <a:t>方法进行初始化。</a:t>
            </a:r>
          </a:p>
          <a:p>
            <a:pPr marL="0" indent="0" latinLnBrk="1">
              <a:buNone/>
            </a:pPr>
            <a:r>
              <a:rPr lang="en-US" altLang="zh-CN" smtClean="0"/>
              <a:t>	Servlet </a:t>
            </a:r>
            <a:r>
              <a:rPr lang="zh-CN" altLang="en-US"/>
              <a:t>调用 </a:t>
            </a:r>
            <a:r>
              <a:rPr lang="en-US" altLang="zh-CN" b="1"/>
              <a:t>service()</a:t>
            </a:r>
            <a:r>
              <a:rPr lang="en-US" altLang="zh-CN"/>
              <a:t> </a:t>
            </a:r>
            <a:r>
              <a:rPr lang="zh-CN" altLang="en-US"/>
              <a:t>方法来处理客户端的请求。</a:t>
            </a:r>
          </a:p>
          <a:p>
            <a:pPr marL="0" indent="0" latinLnBrk="1">
              <a:buNone/>
            </a:pPr>
            <a:r>
              <a:rPr lang="en-US" altLang="zh-CN" smtClean="0"/>
              <a:t>	Servlet </a:t>
            </a:r>
            <a:r>
              <a:rPr lang="zh-CN" altLang="en-US"/>
              <a:t>通过调用 </a:t>
            </a:r>
            <a:r>
              <a:rPr lang="en-US" altLang="zh-CN" b="1"/>
              <a:t>destroy()</a:t>
            </a:r>
            <a:r>
              <a:rPr lang="en-US" altLang="zh-CN"/>
              <a:t> </a:t>
            </a:r>
            <a:r>
              <a:rPr lang="zh-CN" altLang="en-US"/>
              <a:t>方法终止（结束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 latinLnBrk="1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600" y="3066704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088"/>
            <a:ext cx="4724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2.tomcat-</a:t>
            </a:r>
            <a:r>
              <a:rPr lang="zh-CN" altLang="en-US" smtClean="0"/>
              <a:t>如何将</a:t>
            </a:r>
            <a:r>
              <a:rPr lang="en-US" altLang="zh-CN" smtClean="0"/>
              <a:t>http</a:t>
            </a:r>
            <a:r>
              <a:rPr lang="zh-CN" altLang="en-US" smtClean="0"/>
              <a:t>请求调用到</a:t>
            </a:r>
            <a:r>
              <a:rPr lang="en-US" altLang="zh-CN" smtClean="0"/>
              <a:t>servlet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599" y="1847088"/>
            <a:ext cx="7536873" cy="47199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httpConnect </a:t>
            </a:r>
            <a:r>
              <a:rPr lang="zh-CN" altLang="en-US" smtClean="0"/>
              <a:t>请求链接器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主要</a:t>
            </a:r>
            <a:r>
              <a:rPr lang="zh-CN" altLang="en-US"/>
              <a:t>负责将</a:t>
            </a:r>
            <a:r>
              <a:rPr lang="en-US" altLang="zh-CN"/>
              <a:t>http</a:t>
            </a:r>
            <a:r>
              <a:rPr lang="zh-CN" altLang="en-US"/>
              <a:t>请求接下来，然后分发到</a:t>
            </a:r>
            <a:r>
              <a:rPr lang="en-US" altLang="zh-CN"/>
              <a:t>httpProccesser</a:t>
            </a:r>
            <a:r>
              <a:rPr lang="zh-CN" altLang="en-US"/>
              <a:t>中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/>
              <a:t>httpProccesser</a:t>
            </a:r>
            <a:r>
              <a:rPr lang="en-US" altLang="zh-CN" smtClean="0"/>
              <a:t> </a:t>
            </a:r>
            <a:r>
              <a:rPr lang="zh-CN" altLang="en-US" smtClean="0"/>
              <a:t>请求处理器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将</a:t>
            </a:r>
            <a:r>
              <a:rPr lang="en-US" altLang="zh-CN"/>
              <a:t>http</a:t>
            </a:r>
            <a:r>
              <a:rPr lang="zh-CN" altLang="en-US"/>
              <a:t>请求解析</a:t>
            </a:r>
            <a:r>
              <a:rPr lang="zh-CN" altLang="en-US"/>
              <a:t>成</a:t>
            </a:r>
            <a:r>
              <a:rPr lang="en-US" altLang="zh-CN" smtClean="0"/>
              <a:t>request,response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smtClean="0"/>
              <a:t>Servlet</a:t>
            </a:r>
            <a:r>
              <a:rPr lang="zh-CN" altLang="en-US" smtClean="0"/>
              <a:t>容器</a:t>
            </a:r>
            <a:r>
              <a:rPr lang="en-US" altLang="zh-CN" smtClean="0"/>
              <a:t>(engine,host,context,wrapper)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service(request,response);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 latinLnBrk="1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600" y="3066704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2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2.tomcat-tomcat</a:t>
            </a:r>
            <a:r>
              <a:rPr lang="zh-CN" altLang="en-US" smtClean="0"/>
              <a:t>中的</a:t>
            </a:r>
            <a:r>
              <a:rPr lang="en-US" altLang="zh-CN" smtClean="0"/>
              <a:t>servlet</a:t>
            </a:r>
            <a:r>
              <a:rPr lang="zh-CN" altLang="en-US" smtClean="0"/>
              <a:t>体系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599" y="1847088"/>
            <a:ext cx="7536873" cy="47199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Servlet</a:t>
            </a:r>
            <a:r>
              <a:rPr lang="zh-CN" altLang="en-US" smtClean="0"/>
              <a:t>中</a:t>
            </a:r>
            <a:r>
              <a:rPr lang="en-US" altLang="zh-CN" smtClean="0"/>
              <a:t>Value</a:t>
            </a:r>
            <a:r>
              <a:rPr lang="zh-CN" altLang="en-US" smtClean="0"/>
              <a:t>的实现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管道</a:t>
            </a:r>
            <a:r>
              <a:rPr lang="en-US" altLang="zh-CN"/>
              <a:t>-》</a:t>
            </a:r>
            <a:r>
              <a:rPr lang="zh-CN" altLang="en-US"/>
              <a:t>阀（额外的阀和基本阀）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	httpProccesser </a:t>
            </a:r>
            <a:r>
              <a:rPr lang="zh-CN" altLang="en-US"/>
              <a:t>调用</a:t>
            </a:r>
            <a:r>
              <a:rPr lang="en-US" altLang="zh-CN"/>
              <a:t>servlet.invoke()</a:t>
            </a:r>
          </a:p>
          <a:p>
            <a:pPr marL="0" indent="0">
              <a:buNone/>
            </a:pPr>
            <a:r>
              <a:rPr lang="en-US" altLang="zh-CN"/>
              <a:t>	servlet.invoke</a:t>
            </a:r>
            <a:r>
              <a:rPr lang="zh-CN" altLang="en-US"/>
              <a:t>调用</a:t>
            </a:r>
            <a:r>
              <a:rPr lang="en-US" altLang="zh-CN"/>
              <a:t>pipeline.invoke()</a:t>
            </a:r>
          </a:p>
          <a:p>
            <a:pPr marL="0" indent="0">
              <a:buNone/>
            </a:pPr>
            <a:r>
              <a:rPr lang="en-US" altLang="zh-CN"/>
              <a:t>	pipeline.invoke</a:t>
            </a:r>
            <a:r>
              <a:rPr lang="zh-CN" altLang="en-US"/>
              <a:t>调用</a:t>
            </a:r>
            <a:r>
              <a:rPr lang="en-US" altLang="zh-CN"/>
              <a:t>value.invoke()and</a:t>
            </a:r>
          </a:p>
          <a:p>
            <a:pPr marL="0" indent="0">
              <a:buNone/>
            </a:pPr>
            <a:r>
              <a:rPr lang="en-US" altLang="zh-CN"/>
              <a:t>valueContext.nextValue</a:t>
            </a:r>
            <a:r>
              <a:rPr lang="en-US" altLang="zh-CN" smtClean="0"/>
              <a:t>();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阀中实现</a:t>
            </a:r>
            <a:r>
              <a:rPr lang="en-US" altLang="zh-CN" smtClean="0"/>
              <a:t>web.xml</a:t>
            </a:r>
            <a:r>
              <a:rPr lang="zh-CN" altLang="en-US" smtClean="0"/>
              <a:t>的</a:t>
            </a:r>
            <a:r>
              <a:rPr lang="en-US" altLang="zh-CN" smtClean="0"/>
              <a:t>filterchain</a:t>
            </a:r>
            <a:r>
              <a:rPr lang="zh-CN" altLang="en-US" smtClean="0"/>
              <a:t>和</a:t>
            </a:r>
            <a:r>
              <a:rPr lang="en-US" altLang="zh-CN"/>
              <a:t>servlet</a:t>
            </a:r>
            <a:r>
              <a:rPr lang="en-US" altLang="zh-CN" smtClean="0"/>
              <a:t>-mapping</a:t>
            </a:r>
            <a:r>
              <a:rPr lang="zh-CN" altLang="en-US" smtClean="0"/>
              <a:t>功能</a:t>
            </a:r>
            <a:r>
              <a:rPr lang="zh-CN" altLang="en-US"/>
              <a:t>等等</a:t>
            </a: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 latinLnBrk="1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600" y="3066704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95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310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隶书</vt:lpstr>
      <vt:lpstr>宋体</vt:lpstr>
      <vt:lpstr>Arial</vt:lpstr>
      <vt:lpstr>Calibri</vt:lpstr>
      <vt:lpstr>Constantia</vt:lpstr>
      <vt:lpstr>Wingdings 2</vt:lpstr>
      <vt:lpstr>流畅</vt:lpstr>
      <vt:lpstr>1_流畅</vt:lpstr>
      <vt:lpstr>1.设计模式</vt:lpstr>
      <vt:lpstr>1.设计模式-历史</vt:lpstr>
      <vt:lpstr>1.设计模式-为什么要设计</vt:lpstr>
      <vt:lpstr>1.设计模式-举个例子</vt:lpstr>
      <vt:lpstr>1.设计模式-工厂模式解析</vt:lpstr>
      <vt:lpstr>1.设计模式-工厂模式解析</vt:lpstr>
      <vt:lpstr>2.tomcat-基于servlet的web容器</vt:lpstr>
      <vt:lpstr>2.tomcat-如何将http请求调用到servlet</vt:lpstr>
      <vt:lpstr>2.tomcat-tomcat中的servlet体系</vt:lpstr>
      <vt:lpstr>2.tomcat-web.xml中的filter实现</vt:lpstr>
      <vt:lpstr>2.tomcat-web.xml中配置spring和springmvc（个人理解,没有验证)</vt:lpstr>
    </vt:vector>
  </TitlesOfParts>
  <Company>PAIG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谈谈“并发”</dc:title>
  <dc:creator>张中楫</dc:creator>
  <cp:lastModifiedBy>Localadmin</cp:lastModifiedBy>
  <cp:revision>7</cp:revision>
  <dcterms:created xsi:type="dcterms:W3CDTF">2018-05-18T01:16:25Z</dcterms:created>
  <dcterms:modified xsi:type="dcterms:W3CDTF">2018-09-07T08:01:18Z</dcterms:modified>
</cp:coreProperties>
</file>