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57" r:id="rId3"/>
    <p:sldId id="258" r:id="rId4"/>
    <p:sldId id="259" r:id="rId5"/>
    <p:sldId id="272" r:id="rId6"/>
    <p:sldId id="280" r:id="rId7"/>
    <p:sldId id="281" r:id="rId8"/>
    <p:sldId id="283" r:id="rId9"/>
    <p:sldId id="284" r:id="rId10"/>
    <p:sldId id="285" r:id="rId11"/>
    <p:sldId id="282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364" autoAdjust="0"/>
  </p:normalViewPr>
  <p:slideViewPr>
    <p:cSldViewPr snapToGrid="0">
      <p:cViewPr varScale="1">
        <p:scale>
          <a:sx n="73" d="100"/>
          <a:sy n="73" d="100"/>
        </p:scale>
        <p:origin x="5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srgbClr val="DBF5F9">
                    <a:shade val="90000"/>
                  </a:srgbClr>
                </a:solidFill>
              </a:rPr>
              <a:pPr/>
              <a:t>2018/11/22</a:t>
            </a:fld>
            <a:endParaRPr lang="zh-CN" altLang="en-US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srgbClr val="DBF5F9">
                    <a:shade val="90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DBF5F9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2128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srgbClr val="04617B">
                    <a:shade val="90000"/>
                  </a:srgbClr>
                </a:solidFill>
              </a:rPr>
              <a:pPr/>
              <a:t>2018/11/22</a:t>
            </a:fld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1854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srgbClr val="04617B">
                    <a:shade val="90000"/>
                  </a:srgbClr>
                </a:solidFill>
              </a:rPr>
              <a:pPr/>
              <a:t>2018/11/22</a:t>
            </a:fld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19903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srgbClr val="DBF5F9">
                    <a:shade val="90000"/>
                  </a:srgbClr>
                </a:solidFill>
              </a:rPr>
              <a:pPr/>
              <a:t>2018/11/22</a:t>
            </a:fld>
            <a:endParaRPr lang="zh-CN" altLang="en-US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srgbClr val="DBF5F9">
                    <a:shade val="90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DBF5F9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91075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srgbClr val="04617B">
                    <a:shade val="90000"/>
                  </a:srgbClr>
                </a:solidFill>
              </a:rPr>
              <a:pPr/>
              <a:t>2018/11/22</a:t>
            </a:fld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46264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srgbClr val="DBF5F9">
                    <a:shade val="90000"/>
                  </a:srgbClr>
                </a:solidFill>
              </a:rPr>
              <a:pPr/>
              <a:t>2018/11/22</a:t>
            </a:fld>
            <a:endParaRPr lang="zh-CN" altLang="en-US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srgbClr val="DBF5F9">
                    <a:shade val="90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DBF5F9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99291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srgbClr val="04617B">
                    <a:shade val="90000"/>
                  </a:srgbClr>
                </a:solidFill>
              </a:rPr>
              <a:pPr/>
              <a:t>2018/11/22</a:t>
            </a:fld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50666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srgbClr val="04617B">
                    <a:shade val="90000"/>
                  </a:srgbClr>
                </a:solidFill>
              </a:rPr>
              <a:pPr/>
              <a:t>2018/11/22</a:t>
            </a:fld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29841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srgbClr val="04617B">
                    <a:shade val="90000"/>
                  </a:srgbClr>
                </a:solidFill>
              </a:rPr>
              <a:pPr/>
              <a:t>2018/11/22</a:t>
            </a:fld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35116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srgbClr val="04617B">
                    <a:shade val="90000"/>
                  </a:srgbClr>
                </a:solidFill>
              </a:rPr>
              <a:pPr/>
              <a:t>2018/11/22</a:t>
            </a:fld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914746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srgbClr val="04617B">
                    <a:shade val="90000"/>
                  </a:srgbClr>
                </a:solidFill>
              </a:rPr>
              <a:pPr/>
              <a:t>2018/11/22</a:t>
            </a:fld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6553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srgbClr val="04617B">
                    <a:shade val="90000"/>
                  </a:srgbClr>
                </a:solidFill>
              </a:rPr>
              <a:pPr/>
              <a:t>2018/11/22</a:t>
            </a:fld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30370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tantia"/>
              <a:ea typeface="+mn-ea"/>
              <a:cs typeface="+mn-cs"/>
            </a:endParaRPr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tantia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srgbClr val="04617B">
                    <a:shade val="90000"/>
                  </a:srgbClr>
                </a:solidFill>
              </a:rPr>
              <a:pPr/>
              <a:t>2018/11/22</a:t>
            </a:fld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/>
          <a:lstStyle/>
          <a:p>
            <a:fld id="{0C913308-F349-4B6D-A68A-DD1791B4A57B}" type="slidenum">
              <a:rPr lang="zh-CN" alt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tantia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tanti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6754225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srgbClr val="04617B">
                    <a:shade val="90000"/>
                  </a:srgbClr>
                </a:solidFill>
              </a:rPr>
              <a:pPr/>
              <a:t>2018/11/22</a:t>
            </a:fld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777016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srgbClr val="04617B">
                    <a:shade val="90000"/>
                  </a:srgbClr>
                </a:solidFill>
              </a:rPr>
              <a:pPr/>
              <a:t>2018/11/22</a:t>
            </a:fld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0071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srgbClr val="DBF5F9">
                    <a:shade val="90000"/>
                  </a:srgbClr>
                </a:solidFill>
              </a:rPr>
              <a:pPr/>
              <a:t>2018/11/22</a:t>
            </a:fld>
            <a:endParaRPr lang="zh-CN" altLang="en-US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srgbClr val="DBF5F9">
                    <a:shade val="90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DBF5F9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79529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srgbClr val="04617B">
                    <a:shade val="90000"/>
                  </a:srgbClr>
                </a:solidFill>
              </a:rPr>
              <a:pPr/>
              <a:t>2018/11/22</a:t>
            </a:fld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505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srgbClr val="04617B">
                    <a:shade val="90000"/>
                  </a:srgbClr>
                </a:solidFill>
              </a:rPr>
              <a:pPr/>
              <a:t>2018/11/22</a:t>
            </a:fld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1329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srgbClr val="04617B">
                    <a:shade val="90000"/>
                  </a:srgbClr>
                </a:solidFill>
              </a:rPr>
              <a:pPr/>
              <a:t>2018/11/22</a:t>
            </a:fld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5026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srgbClr val="04617B">
                    <a:shade val="90000"/>
                  </a:srgbClr>
                </a:solidFill>
              </a:rPr>
              <a:pPr/>
              <a:t>2018/11/22</a:t>
            </a:fld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9757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srgbClr val="04617B">
                    <a:shade val="90000"/>
                  </a:srgbClr>
                </a:solidFill>
              </a:rPr>
              <a:pPr/>
              <a:t>2018/11/22</a:t>
            </a:fld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2188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tantia"/>
              <a:ea typeface="+mn-ea"/>
              <a:cs typeface="+mn-cs"/>
            </a:endParaRPr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tantia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srgbClr val="04617B">
                    <a:shade val="90000"/>
                  </a:srgbClr>
                </a:solidFill>
              </a:rPr>
              <a:pPr/>
              <a:t>2018/11/22</a:t>
            </a:fld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/>
          <a:lstStyle/>
          <a:p>
            <a:fld id="{0C913308-F349-4B6D-A68A-DD1791B4A57B}" type="slidenum">
              <a:rPr lang="zh-CN" alt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tantia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tanti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59243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12700" y="-7144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tantia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5842000" y="-7144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tantia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>
                <a:solidFill>
                  <a:srgbClr val="04617B">
                    <a:shade val="90000"/>
                  </a:srgbClr>
                </a:solidFill>
              </a:rPr>
              <a:pPr/>
              <a:t>2018/11/22</a:t>
            </a:fld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-25356" y="202408"/>
            <a:ext cx="12240731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/>
                <a:ea typeface="+mn-ea"/>
                <a:cs typeface="+mn-cs"/>
              </a:endParaRPr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25867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12700" y="-7144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tantia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5842000" y="-7144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tantia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>
                <a:solidFill>
                  <a:srgbClr val="04617B">
                    <a:shade val="90000"/>
                  </a:srgbClr>
                </a:solidFill>
              </a:rPr>
              <a:pPr/>
              <a:t>2018/11/22</a:t>
            </a:fld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-25356" y="202408"/>
            <a:ext cx="12240731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/>
                <a:ea typeface="+mn-ea"/>
                <a:cs typeface="+mn-cs"/>
              </a:endParaRPr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95280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08909" y="360218"/>
            <a:ext cx="7772400" cy="973788"/>
          </a:xfrm>
        </p:spPr>
        <p:txBody>
          <a:bodyPr>
            <a:normAutofit fontScale="90000"/>
          </a:bodyPr>
          <a:lstStyle/>
          <a:p>
            <a:pPr algn="ctr"/>
            <a:r>
              <a:rPr lang="zh-CN" altLang="en-US" smtClean="0"/>
              <a:t>现有微信小程序能力介绍</a:t>
            </a:r>
            <a:endParaRPr lang="zh-CN" altLang="en-US" dirty="0"/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-332509" y="3300550"/>
            <a:ext cx="7772400" cy="1470025"/>
          </a:xfrm>
          <a:prstGeom prst="rect">
            <a:avLst/>
          </a:prstGeom>
          <a:ln>
            <a:noFill/>
          </a:ln>
        </p:spPr>
        <p:txBody>
          <a:bodyPr vert="horz" lIns="0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5600" b="1" kern="1200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918364" y="1637207"/>
            <a:ext cx="48031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mtClean="0">
                <a:solidFill>
                  <a:srgbClr val="FFC000"/>
                </a:solidFill>
              </a:rPr>
              <a:t>Jkoss-active</a:t>
            </a:r>
            <a:r>
              <a:rPr lang="zh-CN" altLang="en-US" smtClean="0">
                <a:solidFill>
                  <a:srgbClr val="FFC000"/>
                </a:solidFill>
              </a:rPr>
              <a:t>工程  </a:t>
            </a:r>
            <a:r>
              <a:rPr lang="en-US" altLang="zh-CN" smtClean="0">
                <a:solidFill>
                  <a:srgbClr val="FFC000"/>
                </a:solidFill>
              </a:rPr>
              <a:t>com.paic.jkoss.active.wx</a:t>
            </a:r>
            <a:r>
              <a:rPr lang="zh-CN" altLang="en-US">
                <a:solidFill>
                  <a:srgbClr val="FFC000"/>
                </a:solidFill>
              </a:rPr>
              <a:t>架包</a:t>
            </a:r>
          </a:p>
        </p:txBody>
      </p:sp>
      <p:sp>
        <p:nvSpPr>
          <p:cNvPr id="5" name="矩形 4"/>
          <p:cNvSpPr/>
          <p:nvPr/>
        </p:nvSpPr>
        <p:spPr>
          <a:xfrm>
            <a:off x="918364" y="2165272"/>
            <a:ext cx="63138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mtClean="0"/>
              <a:t>WxCommonService    accesstoken</a:t>
            </a:r>
            <a:r>
              <a:rPr lang="zh-CN" altLang="en-US" smtClean="0"/>
              <a:t>获取，</a:t>
            </a:r>
            <a:r>
              <a:rPr lang="en-US" altLang="zh-CN" smtClean="0"/>
              <a:t>JsCode2Session</a:t>
            </a:r>
            <a:r>
              <a:rPr lang="zh-CN" altLang="en-US"/>
              <a:t>换取</a:t>
            </a:r>
            <a:r>
              <a:rPr lang="en-US" altLang="zh-CN" smtClean="0"/>
              <a:t> 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918364" y="2732911"/>
            <a:ext cx="40439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/>
              <a:t>WxCustomMsgService    </a:t>
            </a:r>
            <a:r>
              <a:rPr lang="zh-CN" altLang="en-US" smtClean="0"/>
              <a:t>客服消息功能</a:t>
            </a:r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918364" y="3300550"/>
            <a:ext cx="4194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mtClean="0"/>
              <a:t>WxMsgTemplateService    </a:t>
            </a:r>
            <a:r>
              <a:rPr lang="zh-CN" altLang="en-US" smtClean="0"/>
              <a:t>模板消息功能</a:t>
            </a:r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918364" y="3868189"/>
            <a:ext cx="34604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mtClean="0"/>
              <a:t>WxQRCodeService    </a:t>
            </a:r>
            <a:r>
              <a:rPr lang="zh-CN" altLang="en-US" smtClean="0"/>
              <a:t>二维码功能</a:t>
            </a:r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918364" y="4501148"/>
            <a:ext cx="60944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mtClean="0"/>
              <a:t>WxTempMaterialService    </a:t>
            </a:r>
            <a:r>
              <a:rPr lang="zh-CN" altLang="en-US" smtClean="0"/>
              <a:t>客服临时素材功能（未使用过）</a:t>
            </a:r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918363" y="5076553"/>
            <a:ext cx="35561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mtClean="0"/>
              <a:t>WxLoginCache    </a:t>
            </a:r>
            <a:r>
              <a:rPr lang="zh-CN" altLang="en-US" smtClean="0"/>
              <a:t>微信登陆态功能</a:t>
            </a:r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876799" y="5751863"/>
            <a:ext cx="507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mtClean="0"/>
              <a:t>WxEncryptDataDecrypt   </a:t>
            </a:r>
            <a:r>
              <a:rPr lang="zh-CN" altLang="en-US" smtClean="0"/>
              <a:t>微信加密信息解密功能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2186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08909" y="360218"/>
            <a:ext cx="7772400" cy="973788"/>
          </a:xfrm>
        </p:spPr>
        <p:txBody>
          <a:bodyPr>
            <a:normAutofit fontScale="90000"/>
          </a:bodyPr>
          <a:lstStyle/>
          <a:p>
            <a:pPr algn="ctr"/>
            <a:r>
              <a:rPr lang="zh-CN" altLang="en-US" smtClean="0"/>
              <a:t>现有微信小程序能力介绍</a:t>
            </a:r>
            <a:endParaRPr lang="zh-CN" altLang="en-US" dirty="0"/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-332509" y="3300550"/>
            <a:ext cx="7772400" cy="1470025"/>
          </a:xfrm>
          <a:prstGeom prst="rect">
            <a:avLst/>
          </a:prstGeom>
          <a:ln>
            <a:noFill/>
          </a:ln>
        </p:spPr>
        <p:txBody>
          <a:bodyPr vert="horz" lIns="0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5600" b="1" kern="1200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zh-CN" altLang="en-US" dirty="0"/>
          </a:p>
        </p:txBody>
      </p:sp>
      <p:sp>
        <p:nvSpPr>
          <p:cNvPr id="16" name="内容占位符 2"/>
          <p:cNvSpPr txBox="1">
            <a:spLocks/>
          </p:cNvSpPr>
          <p:nvPr/>
        </p:nvSpPr>
        <p:spPr>
          <a:xfrm>
            <a:off x="1149928" y="1550361"/>
            <a:ext cx="10058400" cy="2485201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mtClean="0"/>
              <a:t>敏捷开发</a:t>
            </a:r>
            <a:endParaRPr lang="en-US" altLang="zh-CN" smtClean="0"/>
          </a:p>
          <a:p>
            <a:r>
              <a:rPr lang="en-US" altLang="zh-CN" smtClean="0"/>
              <a:t>Springboot</a:t>
            </a:r>
            <a:r>
              <a:rPr lang="zh-CN" altLang="en-US" smtClean="0"/>
              <a:t>介绍</a:t>
            </a:r>
            <a:endParaRPr lang="en-US" altLang="zh-CN" smtClean="0"/>
          </a:p>
          <a:p>
            <a:r>
              <a:rPr lang="en-US" altLang="zh-CN" smtClean="0"/>
              <a:t>Css </a:t>
            </a:r>
            <a:r>
              <a:rPr lang="zh-CN" altLang="en-US" smtClean="0"/>
              <a:t>布局 </a:t>
            </a:r>
            <a:r>
              <a:rPr lang="en-US" altLang="zh-CN" smtClean="0"/>
              <a:t>and Bootstrap and vue,react,angular web and </a:t>
            </a:r>
            <a:r>
              <a:rPr lang="zh-CN" altLang="en-US" smtClean="0"/>
              <a:t>前端</a:t>
            </a:r>
            <a:r>
              <a:rPr lang="zh-CN" altLang="en-US" smtClean="0"/>
              <a:t>开发见解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702780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1782" y="290945"/>
            <a:ext cx="10972800" cy="766433"/>
          </a:xfrm>
        </p:spPr>
        <p:txBody>
          <a:bodyPr>
            <a:normAutofit fontScale="90000"/>
          </a:bodyPr>
          <a:lstStyle/>
          <a:p>
            <a:r>
              <a:rPr lang="en-US" altLang="zh-CN" smtClean="0"/>
              <a:t>1</a:t>
            </a:r>
            <a:r>
              <a:rPr lang="en-US" altLang="zh-CN" smtClean="0"/>
              <a:t>.</a:t>
            </a:r>
            <a:r>
              <a:rPr lang="zh-CN" altLang="en-US" smtClean="0"/>
              <a:t>小程序用户登录和关联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691" y="1195923"/>
            <a:ext cx="6691745" cy="5440403"/>
          </a:xfrm>
          <a:prstGeom prst="rect">
            <a:avLst/>
          </a:prstGeom>
        </p:spPr>
      </p:pic>
      <p:sp>
        <p:nvSpPr>
          <p:cNvPr id="10" name="内容占位符 2"/>
          <p:cNvSpPr txBox="1">
            <a:spLocks/>
          </p:cNvSpPr>
          <p:nvPr/>
        </p:nvSpPr>
        <p:spPr>
          <a:xfrm>
            <a:off x="6954983" y="1314381"/>
            <a:ext cx="4627417" cy="5031001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两</a:t>
            </a:r>
            <a:r>
              <a:rPr lang="zh-CN" altLang="en-US" smtClean="0"/>
              <a:t>个接口</a:t>
            </a:r>
            <a:endParaRPr lang="en-US" altLang="zh-CN" smtClean="0"/>
          </a:p>
          <a:p>
            <a:r>
              <a:rPr lang="en-US" altLang="zh-CN" smtClean="0"/>
              <a:t>Code</a:t>
            </a:r>
            <a:r>
              <a:rPr lang="zh-CN" altLang="en-US" smtClean="0"/>
              <a:t>换登陆态</a:t>
            </a:r>
            <a:endParaRPr lang="en-US" altLang="zh-CN" smtClean="0"/>
          </a:p>
          <a:p>
            <a:r>
              <a:rPr lang="zh-CN" altLang="en-US" smtClean="0"/>
              <a:t>自定义登陆态获取用户信息</a:t>
            </a:r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3906832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858982"/>
            <a:ext cx="10972800" cy="988106"/>
          </a:xfrm>
        </p:spPr>
        <p:txBody>
          <a:bodyPr/>
          <a:lstStyle/>
          <a:p>
            <a:r>
              <a:rPr lang="en-US" altLang="zh-CN"/>
              <a:t>1.</a:t>
            </a:r>
            <a:r>
              <a:rPr lang="zh-CN" altLang="en-US"/>
              <a:t>小程序用户登录和关联</a:t>
            </a:r>
            <a:endParaRPr lang="zh-CN" altLang="en-US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512618" y="2697481"/>
            <a:ext cx="10972800" cy="738447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 smtClean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847088"/>
            <a:ext cx="11445902" cy="4595276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946" y="1847088"/>
            <a:ext cx="11365210" cy="1865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264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1.</a:t>
            </a:r>
            <a:r>
              <a:rPr lang="zh-CN" altLang="en-US"/>
              <a:t>小程序用户登录和关联</a:t>
            </a:r>
            <a:endParaRPr lang="zh-CN" altLang="en-US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512618" y="2697481"/>
            <a:ext cx="10972800" cy="738447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 smtClean="0"/>
          </a:p>
        </p:txBody>
      </p:sp>
      <p:sp>
        <p:nvSpPr>
          <p:cNvPr id="16" name="内容占位符 2"/>
          <p:cNvSpPr txBox="1">
            <a:spLocks/>
          </p:cNvSpPr>
          <p:nvPr/>
        </p:nvSpPr>
        <p:spPr>
          <a:xfrm>
            <a:off x="609600" y="4094088"/>
            <a:ext cx="7135091" cy="738447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618" y="1883093"/>
            <a:ext cx="8334375" cy="1628775"/>
          </a:xfrm>
          <a:prstGeom prst="rect">
            <a:avLst/>
          </a:prstGeom>
        </p:spPr>
      </p:pic>
      <p:sp>
        <p:nvSpPr>
          <p:cNvPr id="11" name="内容占位符 2"/>
          <p:cNvSpPr txBox="1">
            <a:spLocks/>
          </p:cNvSpPr>
          <p:nvPr/>
        </p:nvSpPr>
        <p:spPr>
          <a:xfrm>
            <a:off x="512618" y="3657600"/>
            <a:ext cx="11069782" cy="268778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mtClean="0"/>
              <a:t>Open_id</a:t>
            </a:r>
            <a:r>
              <a:rPr lang="zh-CN" altLang="en-US" smtClean="0"/>
              <a:t>在这个小程序应用中的唯一标示</a:t>
            </a:r>
            <a:endParaRPr lang="en-US" altLang="zh-CN" smtClean="0"/>
          </a:p>
          <a:p>
            <a:r>
              <a:rPr lang="en-US" altLang="zh-CN" smtClean="0"/>
              <a:t>Union_id</a:t>
            </a:r>
            <a:r>
              <a:rPr lang="zh-CN" altLang="en-US" smtClean="0"/>
              <a:t>在同一账户下的唯一标示（可以做同一账户下用户打通）</a:t>
            </a:r>
            <a:endParaRPr lang="en-US" altLang="zh-CN" smtClean="0"/>
          </a:p>
          <a:p>
            <a:r>
              <a:rPr lang="en-US" altLang="zh-CN" smtClean="0"/>
              <a:t>App_opend_id</a:t>
            </a:r>
            <a:r>
              <a:rPr lang="zh-CN" altLang="en-US" smtClean="0"/>
              <a:t>用户唯一标示</a:t>
            </a:r>
            <a:endParaRPr lang="en-US" altLang="zh-CN" smtClean="0"/>
          </a:p>
          <a:p>
            <a:r>
              <a:rPr lang="en-US" altLang="zh-CN" smtClean="0"/>
              <a:t>user_nickname</a:t>
            </a:r>
            <a:r>
              <a:rPr lang="zh-CN" altLang="en-US" smtClean="0"/>
              <a:t>用户昵称</a:t>
            </a:r>
            <a:endParaRPr lang="en-US" altLang="zh-CN" smtClean="0"/>
          </a:p>
          <a:p>
            <a:r>
              <a:rPr lang="en-US" altLang="zh-CN" smtClean="0"/>
              <a:t>user_headimg_path</a:t>
            </a:r>
            <a:r>
              <a:rPr lang="zh-CN" altLang="en-US" smtClean="0"/>
              <a:t>用户头像</a:t>
            </a:r>
            <a:endParaRPr lang="en-US" altLang="zh-CN"/>
          </a:p>
        </p:txBody>
      </p:sp>
      <p:sp>
        <p:nvSpPr>
          <p:cNvPr id="13" name="内容占位符 2"/>
          <p:cNvSpPr txBox="1">
            <a:spLocks/>
          </p:cNvSpPr>
          <p:nvPr/>
        </p:nvSpPr>
        <p:spPr>
          <a:xfrm>
            <a:off x="512618" y="3657600"/>
            <a:ext cx="11069782" cy="268778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mtClean="0"/>
              <a:t>思考：如何做到多小程序关联呢？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5637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1" grpId="1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2.</a:t>
            </a:r>
            <a:r>
              <a:rPr lang="zh-CN" altLang="en-US"/>
              <a:t>小</a:t>
            </a:r>
            <a:r>
              <a:rPr lang="zh-CN" altLang="en-US" smtClean="0"/>
              <a:t>程序客服消息功能</a:t>
            </a:r>
            <a:endParaRPr lang="zh-CN" altLang="en-US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512618" y="2697481"/>
            <a:ext cx="10972800" cy="738447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 smtClean="0"/>
          </a:p>
        </p:txBody>
      </p:sp>
      <p:sp>
        <p:nvSpPr>
          <p:cNvPr id="16" name="内容占位符 2"/>
          <p:cNvSpPr txBox="1">
            <a:spLocks/>
          </p:cNvSpPr>
          <p:nvPr/>
        </p:nvSpPr>
        <p:spPr>
          <a:xfrm>
            <a:off x="609600" y="4094088"/>
            <a:ext cx="7135091" cy="738447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 smtClean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512618" y="1989817"/>
            <a:ext cx="10058400" cy="2485201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mtClean="0"/>
              <a:t>用户发送消息</a:t>
            </a:r>
            <a:endParaRPr lang="en-US" altLang="zh-CN" smtClean="0"/>
          </a:p>
          <a:p>
            <a:r>
              <a:rPr lang="zh-CN" altLang="en-US"/>
              <a:t>微</a:t>
            </a:r>
            <a:r>
              <a:rPr lang="zh-CN" altLang="en-US" smtClean="0"/>
              <a:t>信服务端接受消息</a:t>
            </a:r>
            <a:endParaRPr lang="en-US" altLang="zh-CN" smtClean="0"/>
          </a:p>
          <a:p>
            <a:r>
              <a:rPr lang="zh-CN" altLang="en-US"/>
              <a:t>微信</a:t>
            </a:r>
            <a:r>
              <a:rPr lang="zh-CN" altLang="en-US"/>
              <a:t>服务</a:t>
            </a:r>
            <a:r>
              <a:rPr lang="zh-CN" altLang="en-US" smtClean="0"/>
              <a:t>端将消息转发给第三方开发服务器</a:t>
            </a:r>
            <a:endParaRPr lang="en-US" altLang="zh-CN" smtClean="0"/>
          </a:p>
          <a:p>
            <a:r>
              <a:rPr lang="zh-CN" altLang="en-US"/>
              <a:t>第三</a:t>
            </a:r>
            <a:r>
              <a:rPr lang="zh-CN" altLang="en-US" smtClean="0"/>
              <a:t>方服务器将回复发给微信服务端</a:t>
            </a:r>
            <a:endParaRPr lang="en-US" altLang="zh-CN" smtClean="0"/>
          </a:p>
          <a:p>
            <a:r>
              <a:rPr lang="zh-CN" altLang="en-US"/>
              <a:t>微</a:t>
            </a:r>
            <a:r>
              <a:rPr lang="zh-CN" altLang="en-US" smtClean="0"/>
              <a:t>信返回用户回复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155387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2.</a:t>
            </a:r>
            <a:r>
              <a:rPr lang="zh-CN" altLang="en-US"/>
              <a:t>小</a:t>
            </a:r>
            <a:r>
              <a:rPr lang="zh-CN" altLang="en-US" smtClean="0"/>
              <a:t>程序客服消息功能</a:t>
            </a:r>
            <a:endParaRPr lang="zh-CN" altLang="en-US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512618" y="2697481"/>
            <a:ext cx="10972800" cy="738447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 smtClean="0"/>
          </a:p>
        </p:txBody>
      </p:sp>
      <p:sp>
        <p:nvSpPr>
          <p:cNvPr id="16" name="内容占位符 2"/>
          <p:cNvSpPr txBox="1">
            <a:spLocks/>
          </p:cNvSpPr>
          <p:nvPr/>
        </p:nvSpPr>
        <p:spPr>
          <a:xfrm>
            <a:off x="609600" y="4094088"/>
            <a:ext cx="7135091" cy="738447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 smtClean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-1"/>
            <a:ext cx="12155389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785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</a:t>
            </a:r>
            <a:r>
              <a:rPr lang="en-US" altLang="zh-CN" smtClean="0"/>
              <a:t>.</a:t>
            </a:r>
            <a:r>
              <a:rPr lang="zh-CN" altLang="en-US"/>
              <a:t>小</a:t>
            </a:r>
            <a:r>
              <a:rPr lang="zh-CN" altLang="en-US" smtClean="0"/>
              <a:t>程序模板消息能力</a:t>
            </a:r>
            <a:endParaRPr lang="zh-CN" altLang="en-US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512618" y="2697481"/>
            <a:ext cx="10972800" cy="738447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 smtClean="0"/>
          </a:p>
        </p:txBody>
      </p:sp>
      <p:sp>
        <p:nvSpPr>
          <p:cNvPr id="16" name="内容占位符 2"/>
          <p:cNvSpPr txBox="1">
            <a:spLocks/>
          </p:cNvSpPr>
          <p:nvPr/>
        </p:nvSpPr>
        <p:spPr>
          <a:xfrm>
            <a:off x="609600" y="4094088"/>
            <a:ext cx="7135091" cy="738447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 smtClean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512618" y="1989817"/>
            <a:ext cx="10058400" cy="2485201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mtClean="0"/>
              <a:t>用户触发按钮，数据库存入用户凭据和消息（</a:t>
            </a:r>
            <a:r>
              <a:rPr lang="zh-CN" altLang="en-US" smtClean="0"/>
              <a:t>业务不同，消息不同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zh-CN" altLang="en-US" smtClean="0"/>
              <a:t>服务器定时轮询用户数据，判断哪些到了发送时间并发送</a:t>
            </a:r>
            <a:endParaRPr lang="en-US" altLang="zh-CN" smtClean="0"/>
          </a:p>
          <a:p>
            <a:r>
              <a:rPr lang="zh-CN" altLang="en-US" smtClean="0"/>
              <a:t>服务器发送消息到微信服务器</a:t>
            </a:r>
            <a:endParaRPr lang="en-US" altLang="zh-CN" smtClean="0"/>
          </a:p>
          <a:p>
            <a:r>
              <a:rPr lang="zh-CN" altLang="en-US"/>
              <a:t>微</a:t>
            </a:r>
            <a:r>
              <a:rPr lang="zh-CN" altLang="en-US" smtClean="0"/>
              <a:t>信校验用户凭据，验证后服务通知将消息推送给用户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072951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</a:t>
            </a:r>
            <a:r>
              <a:rPr lang="zh-CN" altLang="en-US"/>
              <a:t>小程序模板消息能力</a:t>
            </a:r>
            <a:endParaRPr lang="zh-CN" altLang="en-US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512618" y="2697481"/>
            <a:ext cx="10972800" cy="738447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 smtClean="0"/>
          </a:p>
        </p:txBody>
      </p:sp>
      <p:sp>
        <p:nvSpPr>
          <p:cNvPr id="16" name="内容占位符 2"/>
          <p:cNvSpPr txBox="1">
            <a:spLocks/>
          </p:cNvSpPr>
          <p:nvPr/>
        </p:nvSpPr>
        <p:spPr>
          <a:xfrm>
            <a:off x="609600" y="4094088"/>
            <a:ext cx="7135091" cy="738447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 smtClean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512618" y="1989817"/>
            <a:ext cx="10058400" cy="1155165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mtClean="0"/>
              <a:t>Gateway </a:t>
            </a:r>
            <a:r>
              <a:rPr lang="zh-CN" altLang="en-US" smtClean="0"/>
              <a:t>定时</a:t>
            </a:r>
            <a:r>
              <a:rPr lang="en-US" altLang="zh-CN" smtClean="0"/>
              <a:t>job</a:t>
            </a:r>
          </a:p>
          <a:p>
            <a:r>
              <a:rPr lang="en-US" altLang="zh-CN" smtClean="0"/>
              <a:t>Active </a:t>
            </a:r>
            <a:r>
              <a:rPr lang="zh-CN" altLang="en-US" smtClean="0"/>
              <a:t>批量发送模板消息接口</a:t>
            </a:r>
            <a:endParaRPr lang="en-US" altLang="zh-CN" dirty="0" smtClean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056" y="2118801"/>
            <a:ext cx="9956962" cy="1157359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1989817"/>
            <a:ext cx="10626436" cy="467457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" y="1989817"/>
            <a:ext cx="9546673" cy="4674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141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/>
          <p:cNvSpPr txBox="1">
            <a:spLocks/>
          </p:cNvSpPr>
          <p:nvPr/>
        </p:nvSpPr>
        <p:spPr>
          <a:xfrm>
            <a:off x="512618" y="2697481"/>
            <a:ext cx="10972800" cy="738447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 smtClean="0"/>
          </a:p>
        </p:txBody>
      </p:sp>
      <p:sp>
        <p:nvSpPr>
          <p:cNvPr id="16" name="内容占位符 2"/>
          <p:cNvSpPr txBox="1">
            <a:spLocks/>
          </p:cNvSpPr>
          <p:nvPr/>
        </p:nvSpPr>
        <p:spPr>
          <a:xfrm>
            <a:off x="609600" y="4094088"/>
            <a:ext cx="7135091" cy="738447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 smtClean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512618" y="1989817"/>
            <a:ext cx="10058400" cy="2485201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 smtClean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154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流畅">
  <a:themeElements>
    <a:clrScheme name="流畅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流畅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流畅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流畅">
  <a:themeElements>
    <a:clrScheme name="流畅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流畅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流畅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405</TotalTime>
  <Words>293</Words>
  <Application>Microsoft Office PowerPoint</Application>
  <PresentationFormat>宽屏</PresentationFormat>
  <Paragraphs>40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隶书</vt:lpstr>
      <vt:lpstr>宋体</vt:lpstr>
      <vt:lpstr>Arial</vt:lpstr>
      <vt:lpstr>Calibri</vt:lpstr>
      <vt:lpstr>Constantia</vt:lpstr>
      <vt:lpstr>Wingdings 2</vt:lpstr>
      <vt:lpstr>流畅</vt:lpstr>
      <vt:lpstr>1_流畅</vt:lpstr>
      <vt:lpstr>现有微信小程序能力介绍</vt:lpstr>
      <vt:lpstr>1.小程序用户登录和关联</vt:lpstr>
      <vt:lpstr>1.小程序用户登录和关联</vt:lpstr>
      <vt:lpstr>1.小程序用户登录和关联</vt:lpstr>
      <vt:lpstr>2.小程序客服消息功能</vt:lpstr>
      <vt:lpstr>2.小程序客服消息功能</vt:lpstr>
      <vt:lpstr>3.小程序模板消息能力</vt:lpstr>
      <vt:lpstr>3.小程序模板消息能力</vt:lpstr>
      <vt:lpstr>PowerPoint 演示文稿</vt:lpstr>
      <vt:lpstr>现有微信小程序能力介绍</vt:lpstr>
    </vt:vector>
  </TitlesOfParts>
  <Company>PAIG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谈谈“并发”</dc:title>
  <dc:creator>张中楫</dc:creator>
  <cp:lastModifiedBy>Localadmin</cp:lastModifiedBy>
  <cp:revision>15</cp:revision>
  <dcterms:created xsi:type="dcterms:W3CDTF">2018-05-18T01:16:25Z</dcterms:created>
  <dcterms:modified xsi:type="dcterms:W3CDTF">2018-11-22T10:49:24Z</dcterms:modified>
</cp:coreProperties>
</file>