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5" r:id="rId4"/>
    <p:sldId id="266" r:id="rId5"/>
    <p:sldId id="267" r:id="rId6"/>
    <p:sldId id="268" r:id="rId7"/>
    <p:sldId id="269" r:id="rId8"/>
    <p:sldId id="263" r:id="rId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84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84466-0623-462E-B29E-3A6E1379F9DA}" type="datetimeFigureOut">
              <a:rPr lang="zh-CN" altLang="en-US" smtClean="0"/>
              <a:pPr/>
              <a:t>2019/4/30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B8CBC-840B-4308-8B4B-75FC5F936A1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84466-0623-462E-B29E-3A6E1379F9DA}" type="datetimeFigureOut">
              <a:rPr lang="zh-CN" altLang="en-US" smtClean="0"/>
              <a:pPr/>
              <a:t>2019/4/30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B8CBC-840B-4308-8B4B-75FC5F936A1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84466-0623-462E-B29E-3A6E1379F9DA}" type="datetimeFigureOut">
              <a:rPr lang="zh-CN" altLang="en-US" smtClean="0"/>
              <a:pPr/>
              <a:t>2019/4/30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B8CBC-840B-4308-8B4B-75FC5F936A1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84466-0623-462E-B29E-3A6E1379F9DA}" type="datetimeFigureOut">
              <a:rPr lang="zh-CN" altLang="en-US" smtClean="0"/>
              <a:pPr/>
              <a:t>2019/4/30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B8CBC-840B-4308-8B4B-75FC5F936A1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84466-0623-462E-B29E-3A6E1379F9DA}" type="datetimeFigureOut">
              <a:rPr lang="zh-CN" altLang="en-US" smtClean="0"/>
              <a:pPr/>
              <a:t>2019/4/30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B8CBC-840B-4308-8B4B-75FC5F936A1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84466-0623-462E-B29E-3A6E1379F9DA}" type="datetimeFigureOut">
              <a:rPr lang="zh-CN" altLang="en-US" smtClean="0"/>
              <a:pPr/>
              <a:t>2019/4/30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B8CBC-840B-4308-8B4B-75FC5F936A1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84466-0623-462E-B29E-3A6E1379F9DA}" type="datetimeFigureOut">
              <a:rPr lang="zh-CN" altLang="en-US" smtClean="0"/>
              <a:pPr/>
              <a:t>2019/4/30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B8CBC-840B-4308-8B4B-75FC5F936A1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84466-0623-462E-B29E-3A6E1379F9DA}" type="datetimeFigureOut">
              <a:rPr lang="zh-CN" altLang="en-US" smtClean="0"/>
              <a:pPr/>
              <a:t>2019/4/30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B8CBC-840B-4308-8B4B-75FC5F936A1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84466-0623-462E-B29E-3A6E1379F9DA}" type="datetimeFigureOut">
              <a:rPr lang="zh-CN" altLang="en-US" smtClean="0"/>
              <a:pPr/>
              <a:t>2019/4/30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B8CBC-840B-4308-8B4B-75FC5F936A1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84466-0623-462E-B29E-3A6E1379F9DA}" type="datetimeFigureOut">
              <a:rPr lang="zh-CN" altLang="en-US" smtClean="0"/>
              <a:pPr/>
              <a:t>2019/4/30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B8CBC-840B-4308-8B4B-75FC5F936A1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84466-0623-462E-B29E-3A6E1379F9DA}" type="datetimeFigureOut">
              <a:rPr lang="zh-CN" altLang="en-US" smtClean="0"/>
              <a:pPr/>
              <a:t>2019/4/30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B8CBC-840B-4308-8B4B-75FC5F936A1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184466-0623-462E-B29E-3A6E1379F9DA}" type="datetimeFigureOut">
              <a:rPr lang="zh-CN" altLang="en-US" smtClean="0"/>
              <a:pPr/>
              <a:t>2019/4/30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8B8CBC-840B-4308-8B4B-75FC5F936A1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57224" y="1214422"/>
            <a:ext cx="7772400" cy="1470025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Springboot2 </a:t>
            </a:r>
            <a:r>
              <a:rPr lang="zh-CN" altLang="en-US" dirty="0">
                <a:solidFill>
                  <a:schemeClr val="bg1"/>
                </a:solidFill>
              </a:rPr>
              <a:t>介</a:t>
            </a:r>
            <a:r>
              <a:rPr lang="zh-CN" altLang="en-US" dirty="0" smtClean="0">
                <a:solidFill>
                  <a:schemeClr val="bg1"/>
                </a:solidFill>
              </a:rPr>
              <a:t>绍与使用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28728" y="2786058"/>
            <a:ext cx="6400800" cy="2471758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 smtClean="0">
                <a:solidFill>
                  <a:schemeClr val="bg1"/>
                </a:solidFill>
              </a:rPr>
              <a:t>1.Springboot</a:t>
            </a:r>
            <a:r>
              <a:rPr lang="zh-CN" altLang="en-US" dirty="0" smtClean="0">
                <a:solidFill>
                  <a:schemeClr val="bg1"/>
                </a:solidFill>
              </a:rPr>
              <a:t>介绍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algn="l"/>
            <a:r>
              <a:rPr lang="en-US" altLang="zh-CN" dirty="0" smtClean="0">
                <a:solidFill>
                  <a:schemeClr val="bg1"/>
                </a:solidFill>
              </a:rPr>
              <a:t>2.Springboot</a:t>
            </a:r>
            <a:r>
              <a:rPr lang="zh-CN" altLang="en-US" dirty="0" smtClean="0">
                <a:solidFill>
                  <a:schemeClr val="bg1"/>
                </a:solidFill>
              </a:rPr>
              <a:t>运行源码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algn="l"/>
            <a:r>
              <a:rPr lang="en-US" altLang="zh-CN" dirty="0" smtClean="0">
                <a:solidFill>
                  <a:schemeClr val="bg1"/>
                </a:solidFill>
              </a:rPr>
              <a:t>3.Springboot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autoconfigure </a:t>
            </a:r>
            <a:r>
              <a:rPr lang="zh-CN" altLang="en-US" dirty="0" smtClean="0">
                <a:solidFill>
                  <a:schemeClr val="bg1"/>
                </a:solidFill>
              </a:rPr>
              <a:t>及使用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algn="l"/>
            <a:r>
              <a:rPr lang="en-US" altLang="zh-CN" dirty="0" smtClean="0">
                <a:solidFill>
                  <a:schemeClr val="bg1"/>
                </a:solidFill>
              </a:rPr>
              <a:t>4.Spingboot </a:t>
            </a:r>
            <a:r>
              <a:rPr lang="zh-CN" altLang="en-US" dirty="0" smtClean="0">
                <a:solidFill>
                  <a:schemeClr val="bg1"/>
                </a:solidFill>
              </a:rPr>
              <a:t>与</a:t>
            </a:r>
            <a:r>
              <a:rPr lang="en-US" altLang="zh-CN" dirty="0" smtClean="0">
                <a:solidFill>
                  <a:schemeClr val="bg1"/>
                </a:solidFill>
              </a:rPr>
              <a:t>springdata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57224" y="1214422"/>
            <a:ext cx="7772400" cy="1470025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1.Springboot2</a:t>
            </a:r>
            <a:r>
              <a:rPr lang="zh-CN" altLang="en-US" dirty="0" smtClean="0">
                <a:solidFill>
                  <a:schemeClr val="bg1"/>
                </a:solidFill>
              </a:rPr>
              <a:t>介绍</a:t>
            </a:r>
            <a:endParaRPr lang="en-US" altLang="zh-CN" dirty="0" smtClean="0">
              <a:solidFill>
                <a:schemeClr val="bg1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42870" y="2500306"/>
            <a:ext cx="8901130" cy="2471758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Spring Boot makes it easy to create </a:t>
            </a:r>
            <a:r>
              <a:rPr lang="en-US" dirty="0">
                <a:solidFill>
                  <a:srgbClr val="FF0000"/>
                </a:solidFill>
              </a:rPr>
              <a:t>stand-alone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>
                <a:solidFill>
                  <a:srgbClr val="FF0000"/>
                </a:solidFill>
              </a:rPr>
              <a:t>production-grade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Spring based</a:t>
            </a:r>
            <a:r>
              <a:rPr lang="en-US" dirty="0">
                <a:solidFill>
                  <a:schemeClr val="bg1"/>
                </a:solidFill>
              </a:rPr>
              <a:t> Applications that you can "just run".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" name="副标题 2"/>
          <p:cNvSpPr txBox="1">
            <a:spLocks/>
          </p:cNvSpPr>
          <p:nvPr/>
        </p:nvSpPr>
        <p:spPr>
          <a:xfrm>
            <a:off x="500034" y="2500306"/>
            <a:ext cx="8043874" cy="33290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Create stand-alone Spring applications</a:t>
            </a:r>
          </a:p>
          <a:p>
            <a:r>
              <a:rPr lang="en-US" sz="2400" dirty="0">
                <a:solidFill>
                  <a:schemeClr val="bg1"/>
                </a:solidFill>
              </a:rPr>
              <a:t>Embed Tomcat, Jetty or Undertow directly (no need to deploy WAR files)</a:t>
            </a:r>
          </a:p>
          <a:p>
            <a:r>
              <a:rPr lang="en-US" sz="2400" dirty="0">
                <a:solidFill>
                  <a:schemeClr val="bg1"/>
                </a:solidFill>
              </a:rPr>
              <a:t>Provide opinionated 'starter' dependencies to simplify your build configuration</a:t>
            </a:r>
          </a:p>
          <a:p>
            <a:r>
              <a:rPr lang="en-US" sz="2400" dirty="0">
                <a:solidFill>
                  <a:schemeClr val="bg1"/>
                </a:solidFill>
              </a:rPr>
              <a:t>Automatically configure Spring and 3rd party libraries whenever possible</a:t>
            </a:r>
          </a:p>
          <a:p>
            <a:r>
              <a:rPr lang="en-US" sz="2400" dirty="0">
                <a:solidFill>
                  <a:schemeClr val="bg1"/>
                </a:solidFill>
              </a:rPr>
              <a:t>Provide production-ready features such as metrics, health checks and externalized configuration</a:t>
            </a:r>
          </a:p>
          <a:p>
            <a:r>
              <a:rPr lang="en-US" sz="2400" dirty="0">
                <a:solidFill>
                  <a:schemeClr val="bg1"/>
                </a:solidFill>
              </a:rPr>
              <a:t>Absolutely no code generation and no requirement for XML configuration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14348" y="142852"/>
            <a:ext cx="7772400" cy="1470025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2.Springboot</a:t>
            </a:r>
            <a:r>
              <a:rPr lang="zh-CN" altLang="en-US" dirty="0" smtClean="0">
                <a:solidFill>
                  <a:schemeClr val="bg1"/>
                </a:solidFill>
              </a:rPr>
              <a:t>运行源码</a:t>
            </a:r>
            <a:endParaRPr lang="en-US" altLang="zh-CN" dirty="0" smtClean="0">
              <a:solidFill>
                <a:schemeClr val="bg1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85852" y="1643026"/>
            <a:ext cx="7000924" cy="4572056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SpringApplication.</a:t>
            </a:r>
            <a:r>
              <a:rPr lang="en-US" i="1" dirty="0" smtClean="0">
                <a:solidFill>
                  <a:schemeClr val="bg1"/>
                </a:solidFill>
              </a:rPr>
              <a:t>run</a:t>
            </a:r>
            <a:r>
              <a:rPr lang="en-US" dirty="0" smtClean="0">
                <a:solidFill>
                  <a:schemeClr val="bg1"/>
                </a:solidFill>
              </a:rPr>
              <a:t>(apc,arg)</a:t>
            </a:r>
          </a:p>
          <a:p>
            <a:pPr algn="l"/>
            <a:r>
              <a:rPr lang="zh-CN" altLang="en-US" dirty="0">
                <a:solidFill>
                  <a:schemeClr val="bg1"/>
                </a:solidFill>
              </a:rPr>
              <a:t>初始</a:t>
            </a:r>
            <a:r>
              <a:rPr lang="zh-CN" altLang="en-US" dirty="0" smtClean="0">
                <a:solidFill>
                  <a:schemeClr val="bg1"/>
                </a:solidFill>
              </a:rPr>
              <a:t>化</a:t>
            </a:r>
            <a:r>
              <a:rPr lang="en-US" i="1" dirty="0" smtClean="0">
                <a:solidFill>
                  <a:schemeClr val="bg1"/>
                </a:solidFill>
              </a:rPr>
              <a:t>SpringApplication</a:t>
            </a:r>
          </a:p>
          <a:p>
            <a:pPr algn="l"/>
            <a:r>
              <a:rPr lang="zh-CN" altLang="en-US" i="1" dirty="0">
                <a:solidFill>
                  <a:schemeClr val="bg1"/>
                </a:solidFill>
              </a:rPr>
              <a:t>初始</a:t>
            </a:r>
            <a:r>
              <a:rPr lang="zh-CN" altLang="en-US" i="1" dirty="0" smtClean="0">
                <a:solidFill>
                  <a:schemeClr val="bg1"/>
                </a:solidFill>
              </a:rPr>
              <a:t>化</a:t>
            </a:r>
            <a:r>
              <a:rPr lang="en-US" dirty="0" smtClean="0">
                <a:solidFill>
                  <a:schemeClr val="bg1"/>
                </a:solidFill>
              </a:rPr>
              <a:t>environment</a:t>
            </a:r>
            <a:endParaRPr lang="en-US" i="1" dirty="0" smtClean="0">
              <a:solidFill>
                <a:schemeClr val="bg1"/>
              </a:solidFill>
            </a:endParaRPr>
          </a:p>
          <a:p>
            <a:pPr algn="l"/>
            <a:r>
              <a:rPr lang="zh-CN" altLang="en-US" dirty="0" smtClean="0">
                <a:solidFill>
                  <a:schemeClr val="bg1"/>
                </a:solidFill>
              </a:rPr>
              <a:t>创建</a:t>
            </a:r>
            <a:r>
              <a:rPr lang="en-US" dirty="0" smtClean="0">
                <a:solidFill>
                  <a:schemeClr val="bg1"/>
                </a:solidFill>
              </a:rPr>
              <a:t>ApplicationContext</a:t>
            </a:r>
            <a:r>
              <a:rPr lang="zh-CN" altLang="en-US" dirty="0" smtClean="0">
                <a:solidFill>
                  <a:schemeClr val="bg1"/>
                </a:solidFill>
              </a:rPr>
              <a:t>上下文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algn="l"/>
            <a:r>
              <a:rPr lang="zh-CN" altLang="en-US" dirty="0">
                <a:solidFill>
                  <a:schemeClr val="bg1"/>
                </a:solidFill>
              </a:rPr>
              <a:t>初始</a:t>
            </a:r>
            <a:r>
              <a:rPr lang="zh-CN" altLang="en-US" dirty="0" smtClean="0">
                <a:solidFill>
                  <a:schemeClr val="bg1"/>
                </a:solidFill>
              </a:rPr>
              <a:t>化</a:t>
            </a:r>
            <a:r>
              <a:rPr lang="en-US" dirty="0" smtClean="0">
                <a:solidFill>
                  <a:schemeClr val="bg1"/>
                </a:solidFill>
              </a:rPr>
              <a:t>ApplicationContext</a:t>
            </a:r>
          </a:p>
          <a:p>
            <a:pPr algn="l"/>
            <a:r>
              <a:rPr lang="zh-CN" altLang="en-US" dirty="0" smtClean="0">
                <a:solidFill>
                  <a:schemeClr val="bg1"/>
                </a:solidFill>
              </a:rPr>
              <a:t>加载</a:t>
            </a:r>
            <a:r>
              <a:rPr lang="en-US" dirty="0" smtClean="0">
                <a:solidFill>
                  <a:schemeClr val="bg1"/>
                </a:solidFill>
              </a:rPr>
              <a:t>sources</a:t>
            </a:r>
          </a:p>
          <a:p>
            <a:pPr algn="l"/>
            <a:r>
              <a:rPr lang="zh-CN" altLang="en-US" dirty="0" smtClean="0">
                <a:solidFill>
                  <a:schemeClr val="bg1"/>
                </a:solidFill>
              </a:rPr>
              <a:t>刷新</a:t>
            </a:r>
            <a:r>
              <a:rPr lang="en-US" dirty="0" smtClean="0">
                <a:solidFill>
                  <a:schemeClr val="bg1"/>
                </a:solidFill>
              </a:rPr>
              <a:t>ApplicationContext</a:t>
            </a:r>
            <a:r>
              <a:rPr lang="zh-CN" altLang="en-US" dirty="0" smtClean="0">
                <a:solidFill>
                  <a:schemeClr val="bg1"/>
                </a:solidFill>
              </a:rPr>
              <a:t>（</a:t>
            </a:r>
            <a:r>
              <a:rPr lang="en-US" altLang="zh-CN" dirty="0" smtClean="0">
                <a:solidFill>
                  <a:schemeClr val="bg1"/>
                </a:solidFill>
              </a:rPr>
              <a:t>spring</a:t>
            </a:r>
            <a:r>
              <a:rPr lang="zh-CN" altLang="en-US" dirty="0" smtClean="0">
                <a:solidFill>
                  <a:schemeClr val="bg1"/>
                </a:solidFill>
              </a:rPr>
              <a:t>流程）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algn="l"/>
            <a:endParaRPr lang="en-US" i="1" dirty="0" smtClean="0"/>
          </a:p>
          <a:p>
            <a:pPr algn="l"/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57158" y="1071546"/>
            <a:ext cx="8486780" cy="1470025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3.Springboot</a:t>
            </a:r>
            <a:r>
              <a:rPr lang="zh-CN" altLang="en-US" dirty="0" smtClean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autoconfigure </a:t>
            </a:r>
            <a:r>
              <a:rPr lang="zh-CN" altLang="en-US" dirty="0" smtClean="0">
                <a:solidFill>
                  <a:schemeClr val="bg1"/>
                </a:solidFill>
              </a:rPr>
              <a:t>及使用</a:t>
            </a:r>
            <a:endParaRPr lang="en-US" altLang="zh-CN" dirty="0" smtClean="0">
              <a:solidFill>
                <a:schemeClr val="bg1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14414" y="2500306"/>
            <a:ext cx="7072362" cy="3929090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 smtClean="0">
                <a:solidFill>
                  <a:schemeClr val="bg1"/>
                </a:solidFill>
              </a:rPr>
              <a:t>org.springframework.boot.autoconfigure.web.embedded.EmbeddedWebServerFactoryCustomizerAutoConfiguration</a:t>
            </a:r>
          </a:p>
          <a:p>
            <a:pPr algn="l"/>
            <a:r>
              <a:rPr lang="en-US" altLang="zh-CN" dirty="0" smtClean="0">
                <a:solidFill>
                  <a:schemeClr val="bg1"/>
                </a:solidFill>
              </a:rPr>
              <a:t>org.springframework.boot.autoconfigure.web.servlet.ServletWebServerFactoryAutoConfiguration</a:t>
            </a:r>
          </a:p>
          <a:p>
            <a:pPr algn="l"/>
            <a:r>
              <a:rPr lang="zh-CN" altLang="en-US" dirty="0">
                <a:solidFill>
                  <a:schemeClr val="bg1"/>
                </a:solidFill>
              </a:rPr>
              <a:t>配</a:t>
            </a:r>
            <a:r>
              <a:rPr lang="zh-CN" altLang="en-US" dirty="0" smtClean="0">
                <a:solidFill>
                  <a:schemeClr val="bg1"/>
                </a:solidFill>
              </a:rPr>
              <a:t>置</a:t>
            </a:r>
            <a:r>
              <a:rPr lang="en-US" altLang="zh-CN" dirty="0" smtClean="0">
                <a:solidFill>
                  <a:schemeClr val="bg1"/>
                </a:solidFill>
              </a:rPr>
              <a:t>tomcat</a:t>
            </a:r>
            <a:r>
              <a:rPr lang="zh-CN" altLang="en-US" dirty="0" smtClean="0">
                <a:solidFill>
                  <a:schemeClr val="bg1"/>
                </a:solidFill>
              </a:rPr>
              <a:t>自启动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57158" y="1071546"/>
            <a:ext cx="8486780" cy="1470025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3.Springboot</a:t>
            </a:r>
            <a:r>
              <a:rPr lang="zh-CN" altLang="en-US" dirty="0" smtClean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autoconfigure </a:t>
            </a:r>
            <a:r>
              <a:rPr lang="zh-CN" altLang="en-US" dirty="0" smtClean="0">
                <a:solidFill>
                  <a:schemeClr val="bg1"/>
                </a:solidFill>
              </a:rPr>
              <a:t>及使用</a:t>
            </a:r>
            <a:endParaRPr lang="en-US" altLang="zh-CN" dirty="0" smtClean="0">
              <a:solidFill>
                <a:schemeClr val="bg1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14414" y="2500306"/>
            <a:ext cx="7072362" cy="3929090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 smtClean="0">
                <a:solidFill>
                  <a:schemeClr val="bg1"/>
                </a:solidFill>
              </a:rPr>
              <a:t>org.springframework.boot.autoconfigure.mongo.MongoAutoConfiguration</a:t>
            </a:r>
          </a:p>
          <a:p>
            <a:pPr algn="l"/>
            <a:r>
              <a:rPr lang="en-US" altLang="zh-CN" dirty="0" smtClean="0">
                <a:solidFill>
                  <a:schemeClr val="bg1"/>
                </a:solidFill>
              </a:rPr>
              <a:t>Mongodb</a:t>
            </a:r>
            <a:r>
              <a:rPr lang="zh-CN" altLang="en-US" dirty="0">
                <a:solidFill>
                  <a:schemeClr val="bg1"/>
                </a:solidFill>
              </a:rPr>
              <a:t>配置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57158" y="1071546"/>
            <a:ext cx="8486780" cy="1470025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4.Spingboot </a:t>
            </a:r>
            <a:r>
              <a:rPr lang="zh-CN" altLang="en-US" dirty="0" smtClean="0">
                <a:solidFill>
                  <a:schemeClr val="bg1"/>
                </a:solidFill>
              </a:rPr>
              <a:t>与</a:t>
            </a:r>
            <a:r>
              <a:rPr lang="en-US" altLang="zh-CN" dirty="0" smtClean="0">
                <a:solidFill>
                  <a:schemeClr val="bg1"/>
                </a:solidFill>
              </a:rPr>
              <a:t>springdata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14414" y="2500306"/>
            <a:ext cx="7072362" cy="392909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Spring Data </a:t>
            </a:r>
            <a:r>
              <a:rPr lang="en-US" dirty="0" smtClean="0">
                <a:solidFill>
                  <a:schemeClr val="bg1"/>
                </a:solidFill>
              </a:rPr>
              <a:t>JDBC</a:t>
            </a:r>
          </a:p>
          <a:p>
            <a:pPr algn="l"/>
            <a:r>
              <a:rPr lang="en-US" dirty="0" smtClean="0">
                <a:solidFill>
                  <a:schemeClr val="bg1"/>
                </a:solidFill>
              </a:rPr>
              <a:t>Spring Data </a:t>
            </a:r>
            <a:r>
              <a:rPr lang="en-US" dirty="0" smtClean="0">
                <a:solidFill>
                  <a:schemeClr val="bg1"/>
                </a:solidFill>
              </a:rPr>
              <a:t>JPA</a:t>
            </a:r>
          </a:p>
          <a:p>
            <a:pPr algn="l"/>
            <a:r>
              <a:rPr lang="en-US" dirty="0" smtClean="0">
                <a:solidFill>
                  <a:schemeClr val="bg1"/>
                </a:solidFill>
              </a:rPr>
              <a:t>Spring Data </a:t>
            </a:r>
            <a:r>
              <a:rPr lang="en-US" dirty="0" smtClean="0">
                <a:solidFill>
                  <a:schemeClr val="bg1"/>
                </a:solidFill>
              </a:rPr>
              <a:t>MongoDB</a:t>
            </a:r>
          </a:p>
          <a:p>
            <a:pPr algn="l"/>
            <a:r>
              <a:rPr lang="en-US" dirty="0" smtClean="0">
                <a:solidFill>
                  <a:schemeClr val="bg1"/>
                </a:solidFill>
              </a:rPr>
              <a:t>Spring Data </a:t>
            </a:r>
            <a:r>
              <a:rPr lang="en-US" dirty="0" smtClean="0">
                <a:solidFill>
                  <a:schemeClr val="bg1"/>
                </a:solidFill>
              </a:rPr>
              <a:t>Redis</a:t>
            </a:r>
          </a:p>
          <a:p>
            <a:pPr algn="l"/>
            <a:r>
              <a:rPr lang="en-US" dirty="0" smtClean="0">
                <a:solidFill>
                  <a:schemeClr val="bg1"/>
                </a:solidFill>
              </a:rPr>
              <a:t>Spring Data Elasticsearch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57158" y="1071546"/>
            <a:ext cx="8486780" cy="1470025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Find In Code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14414" y="2500306"/>
            <a:ext cx="7072362" cy="392909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Spring </a:t>
            </a:r>
            <a:r>
              <a:rPr lang="en-US" dirty="0" smtClean="0">
                <a:solidFill>
                  <a:schemeClr val="bg1"/>
                </a:solidFill>
              </a:rPr>
              <a:t>Data </a:t>
            </a:r>
            <a:r>
              <a:rPr lang="en-US" dirty="0" smtClean="0">
                <a:solidFill>
                  <a:schemeClr val="bg1"/>
                </a:solidFill>
              </a:rPr>
              <a:t>Redis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43372" y="2357430"/>
            <a:ext cx="9733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>
                <a:solidFill>
                  <a:schemeClr val="bg1"/>
                </a:solidFill>
              </a:rPr>
              <a:t>E</a:t>
            </a:r>
            <a:r>
              <a:rPr lang="en-US" altLang="zh-CN" sz="4000" dirty="0">
                <a:solidFill>
                  <a:schemeClr val="bg1"/>
                </a:solidFill>
              </a:rPr>
              <a:t>nd</a:t>
            </a:r>
            <a:endParaRPr lang="zh-CN" altLang="en-US" sz="4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1791</TotalTime>
  <Words>188</Words>
  <Application>Microsoft Office PowerPoint</Application>
  <PresentationFormat>全屏显示(4:3)</PresentationFormat>
  <Paragraphs>37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Office 主题</vt:lpstr>
      <vt:lpstr>Springboot2 介绍与使用</vt:lpstr>
      <vt:lpstr>1.Springboot2介绍</vt:lpstr>
      <vt:lpstr>2.Springboot运行源码</vt:lpstr>
      <vt:lpstr>3.Springboot autoconfigure 及使用</vt:lpstr>
      <vt:lpstr>3.Springboot autoconfigure 及使用</vt:lpstr>
      <vt:lpstr>4.Spingboot 与springdata</vt:lpstr>
      <vt:lpstr>Find In Code</vt:lpstr>
      <vt:lpstr>幻灯片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Springboot2 介绍与使用</dc:title>
  <dc:creator>Dk2zj</dc:creator>
  <cp:lastModifiedBy>Dk2zj</cp:lastModifiedBy>
  <cp:revision>76</cp:revision>
  <dcterms:created xsi:type="dcterms:W3CDTF">2019-04-28T06:03:51Z</dcterms:created>
  <dcterms:modified xsi:type="dcterms:W3CDTF">2019-04-30T02:41:32Z</dcterms:modified>
</cp:coreProperties>
</file>