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sldIdLst>
    <p:sldId id="257" r:id="rId2"/>
  </p:sldIdLst>
  <p:sldSz cx="25603200" cy="36576000"/>
  <p:notesSz cx="6858000" cy="9144000"/>
  <p:defaultTextStyle>
    <a:defPPr>
      <a:defRPr lang="en-US"/>
    </a:defPPr>
    <a:lvl1pPr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70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70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1520">
          <p15:clr>
            <a:srgbClr val="A4A3A4"/>
          </p15:clr>
        </p15:guide>
        <p15:guide id="2" pos="80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2121" autoAdjust="0"/>
    <p:restoredTop sz="96420" autoAdjust="0"/>
  </p:normalViewPr>
  <p:slideViewPr>
    <p:cSldViewPr snapToGrid="0">
      <p:cViewPr>
        <p:scale>
          <a:sx n="38" d="100"/>
          <a:sy n="38" d="100"/>
        </p:scale>
        <p:origin x="1248" y="24"/>
      </p:cViewPr>
      <p:guideLst>
        <p:guide orient="horz" pos="11520"/>
        <p:guide pos="8064"/>
      </p:guideLst>
    </p:cSldViewPr>
  </p:slideViewPr>
  <p:outlineViewPr>
    <p:cViewPr>
      <p:scale>
        <a:sx n="33" d="100"/>
        <a:sy n="33" d="100"/>
      </p:scale>
      <p:origin x="0" y="0"/>
    </p:cViewPr>
  </p:outlin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DCDF100-CA60-9CFB-EA4F-831C964CD9F1}"/>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5" name="Rectangle 3">
            <a:extLst>
              <a:ext uri="{FF2B5EF4-FFF2-40B4-BE49-F238E27FC236}">
                <a16:creationId xmlns:a16="http://schemas.microsoft.com/office/drawing/2014/main" id="{233FB405-EE31-44D0-CD54-2602FF16F842}"/>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2052" name="Rectangle 4">
            <a:extLst>
              <a:ext uri="{FF2B5EF4-FFF2-40B4-BE49-F238E27FC236}">
                <a16:creationId xmlns:a16="http://schemas.microsoft.com/office/drawing/2014/main" id="{A90808E1-60DC-53DA-BDBA-588DF7A66FA4}"/>
              </a:ext>
            </a:extLst>
          </p:cNvPr>
          <p:cNvSpPr>
            <a:spLocks noGrp="1" noRot="1" noChangeAspect="1" noChangeArrowheads="1" noTextEdit="1"/>
          </p:cNvSpPr>
          <p:nvPr>
            <p:ph type="sldImg" idx="4294967295"/>
          </p:nvPr>
        </p:nvSpPr>
        <p:spPr bwMode="auto">
          <a:xfrm>
            <a:off x="2228850" y="685800"/>
            <a:ext cx="24003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329EC6FE-0AAE-1204-AAAC-FC0846AB395C}"/>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4227080-30C3-16C8-274E-0F0D7D7D274A}"/>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cs typeface="Arial" panose="020B0604020202020204" pitchFamily="34" charset="0"/>
              </a:defRPr>
            </a:lvl1pPr>
          </a:lstStyle>
          <a:p>
            <a:pPr>
              <a:defRPr/>
            </a:pPr>
            <a:endParaRPr lang="en-US"/>
          </a:p>
        </p:txBody>
      </p:sp>
      <p:sp>
        <p:nvSpPr>
          <p:cNvPr id="3079" name="Rectangle 7">
            <a:extLst>
              <a:ext uri="{FF2B5EF4-FFF2-40B4-BE49-F238E27FC236}">
                <a16:creationId xmlns:a16="http://schemas.microsoft.com/office/drawing/2014/main" id="{FFE45CD9-8E73-C3CC-C2D7-1D92C6FA5D35}"/>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A96B8DFE-4C32-F649-888E-795E9D3813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a:extLst>
              <a:ext uri="{FF2B5EF4-FFF2-40B4-BE49-F238E27FC236}">
                <a16:creationId xmlns:a16="http://schemas.microsoft.com/office/drawing/2014/main" id="{2376C41B-7F2E-F7DD-C5B2-571E3E23C81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7000">
                <a:solidFill>
                  <a:schemeClr val="tx1"/>
                </a:solidFill>
                <a:latin typeface="Arial" panose="020B0604020202020204" pitchFamily="34" charset="0"/>
                <a:cs typeface="Arial" panose="020B0604020202020204" pitchFamily="34" charset="0"/>
              </a:defRPr>
            </a:lvl1pPr>
            <a:lvl2pPr marL="742950" indent="-285750">
              <a:defRPr sz="7000">
                <a:solidFill>
                  <a:schemeClr val="tx1"/>
                </a:solidFill>
                <a:latin typeface="Arial" panose="020B0604020202020204" pitchFamily="34" charset="0"/>
                <a:cs typeface="Arial" panose="020B0604020202020204" pitchFamily="34" charset="0"/>
              </a:defRPr>
            </a:lvl2pPr>
            <a:lvl3pPr marL="1143000" indent="-228600">
              <a:defRPr sz="7000">
                <a:solidFill>
                  <a:schemeClr val="tx1"/>
                </a:solidFill>
                <a:latin typeface="Arial" panose="020B0604020202020204" pitchFamily="34" charset="0"/>
                <a:cs typeface="Arial" panose="020B0604020202020204" pitchFamily="34" charset="0"/>
              </a:defRPr>
            </a:lvl3pPr>
            <a:lvl4pPr marL="1600200" indent="-228600">
              <a:defRPr sz="7000">
                <a:solidFill>
                  <a:schemeClr val="tx1"/>
                </a:solidFill>
                <a:latin typeface="Arial" panose="020B0604020202020204" pitchFamily="34" charset="0"/>
                <a:cs typeface="Arial" panose="020B0604020202020204" pitchFamily="34" charset="0"/>
              </a:defRPr>
            </a:lvl4pPr>
            <a:lvl5pPr marL="2057400" indent="-228600">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7000">
                <a:solidFill>
                  <a:schemeClr val="tx1"/>
                </a:solidFill>
                <a:latin typeface="Arial" panose="020B0604020202020204" pitchFamily="34" charset="0"/>
                <a:cs typeface="Arial" panose="020B0604020202020204" pitchFamily="34" charset="0"/>
              </a:defRPr>
            </a:lvl9pPr>
          </a:lstStyle>
          <a:p>
            <a:fld id="{3E486635-E049-3D49-B9A6-86362F64D7B8}" type="slidenum">
              <a:rPr lang="en-US" altLang="en-US" sz="1200"/>
              <a:pPr/>
              <a:t>1</a:t>
            </a:fld>
            <a:endParaRPr lang="en-US" altLang="en-US" sz="1200"/>
          </a:p>
        </p:txBody>
      </p:sp>
      <p:sp>
        <p:nvSpPr>
          <p:cNvPr id="4099" name="Rectangle 2">
            <a:extLst>
              <a:ext uri="{FF2B5EF4-FFF2-40B4-BE49-F238E27FC236}">
                <a16:creationId xmlns:a16="http://schemas.microsoft.com/office/drawing/2014/main" id="{0F66CFA3-54A9-6A66-524B-4E22556A6530}"/>
              </a:ext>
            </a:extLst>
          </p:cNvPr>
          <p:cNvSpPr>
            <a:spLocks noGrp="1" noRot="1" noChangeAspect="1" noChangeArrowheads="1" noTextEdit="1"/>
          </p:cNvSpPr>
          <p:nvPr>
            <p:ph type="sldImg" idx="4294967295"/>
          </p:nvPr>
        </p:nvSpPr>
        <p:spPr>
          <a:ln/>
        </p:spPr>
      </p:sp>
      <p:sp>
        <p:nvSpPr>
          <p:cNvPr id="4100" name="Rectangle 3">
            <a:extLst>
              <a:ext uri="{FF2B5EF4-FFF2-40B4-BE49-F238E27FC236}">
                <a16:creationId xmlns:a16="http://schemas.microsoft.com/office/drawing/2014/main" id="{5BA76838-E5A8-071C-9B34-6B2A9A982CB3}"/>
              </a:ext>
            </a:extLst>
          </p:cNvPr>
          <p:cNvSpPr>
            <a:spLocks noGrp="1" noChangeArrowheads="1"/>
          </p:cNvSpPr>
          <p:nvPr>
            <p:ph type="body" idx="4294967295"/>
          </p:nvPr>
        </p:nvSpPr>
        <p:spPr/>
        <p:txBody>
          <a:bodyPr>
            <a:prstTxWarp prst="textNoShape">
              <a:avLst/>
            </a:prstTxWarp>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20875" y="11361738"/>
            <a:ext cx="21761450" cy="7840662"/>
          </a:xfrm>
        </p:spPr>
        <p:txBody>
          <a:bodyPr/>
          <a:lstStyle/>
          <a:p>
            <a:r>
              <a:rPr lang="en-US" noProof="1"/>
              <a:t>Click to edit Master title style</a:t>
            </a:r>
          </a:p>
        </p:txBody>
      </p:sp>
      <p:sp>
        <p:nvSpPr>
          <p:cNvPr id="3" name="Subtitle 2"/>
          <p:cNvSpPr>
            <a:spLocks noGrp="1"/>
          </p:cNvSpPr>
          <p:nvPr>
            <p:ph type="subTitle" idx="1"/>
          </p:nvPr>
        </p:nvSpPr>
        <p:spPr>
          <a:xfrm>
            <a:off x="3840163" y="20726400"/>
            <a:ext cx="17922875" cy="93472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noProof="1"/>
              <a:t>Click to edit Master subtitle style</a:t>
            </a:r>
          </a:p>
        </p:txBody>
      </p:sp>
      <p:sp>
        <p:nvSpPr>
          <p:cNvPr id="4" name="Rectangle 4">
            <a:extLst>
              <a:ext uri="{FF2B5EF4-FFF2-40B4-BE49-F238E27FC236}">
                <a16:creationId xmlns:a16="http://schemas.microsoft.com/office/drawing/2014/main" id="{32E749D7-479E-3E56-C98F-2A73FD7AA2E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3C064FED-70C3-CF1D-4958-46263CA1017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407AEF8-B20F-1ABD-B7A8-93B05AE0D4C7}"/>
              </a:ext>
            </a:extLst>
          </p:cNvPr>
          <p:cNvSpPr>
            <a:spLocks noGrp="1" noChangeArrowheads="1"/>
          </p:cNvSpPr>
          <p:nvPr>
            <p:ph type="sldNum" sz="quarter" idx="12"/>
          </p:nvPr>
        </p:nvSpPr>
        <p:spPr>
          <a:ln/>
        </p:spPr>
        <p:txBody>
          <a:bodyPr/>
          <a:lstStyle>
            <a:lvl1pPr>
              <a:defRPr/>
            </a:lvl1pPr>
          </a:lstStyle>
          <a:p>
            <a:fld id="{F96F7F84-D212-6147-88D2-0D2014F62C13}" type="slidenum">
              <a:rPr lang="en-US" altLang="en-US"/>
              <a:pPr/>
              <a:t>‹#›</a:t>
            </a:fld>
            <a:endParaRPr lang="en-US" altLang="en-US"/>
          </a:p>
        </p:txBody>
      </p:sp>
    </p:spTree>
    <p:extLst>
      <p:ext uri="{BB962C8B-B14F-4D97-AF65-F5344CB8AC3E}">
        <p14:creationId xmlns:p14="http://schemas.microsoft.com/office/powerpoint/2010/main" val="38517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Vertical Text Placeholder 2"/>
          <p:cNvSpPr>
            <a:spLocks noGrp="1"/>
          </p:cNvSpPr>
          <p:nvPr>
            <p:ph type="body" orient="vert" idx="1"/>
          </p:nvPr>
        </p:nvSpPr>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CBCE37A2-F971-3FF2-8C82-053F0D403F1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BAE5A3-E39A-9972-895C-6CF29C6CD2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EBAD5E8-74A0-6538-116C-E39DC1D5F199}"/>
              </a:ext>
            </a:extLst>
          </p:cNvPr>
          <p:cNvSpPr>
            <a:spLocks noGrp="1" noChangeArrowheads="1"/>
          </p:cNvSpPr>
          <p:nvPr>
            <p:ph type="sldNum" sz="quarter" idx="12"/>
          </p:nvPr>
        </p:nvSpPr>
        <p:spPr>
          <a:ln/>
        </p:spPr>
        <p:txBody>
          <a:bodyPr/>
          <a:lstStyle>
            <a:lvl1pPr>
              <a:defRPr/>
            </a:lvl1pPr>
          </a:lstStyle>
          <a:p>
            <a:fld id="{F8BFC93A-1E62-D447-A9B3-F5D488642BAF}" type="slidenum">
              <a:rPr lang="en-US" altLang="en-US"/>
              <a:pPr/>
              <a:t>‹#›</a:t>
            </a:fld>
            <a:endParaRPr lang="en-US" altLang="en-US"/>
          </a:p>
        </p:txBody>
      </p:sp>
    </p:spTree>
    <p:extLst>
      <p:ext uri="{BB962C8B-B14F-4D97-AF65-F5344CB8AC3E}">
        <p14:creationId xmlns:p14="http://schemas.microsoft.com/office/powerpoint/2010/main" val="3192675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562638" y="1465263"/>
            <a:ext cx="5761037" cy="31207075"/>
          </a:xfrm>
        </p:spPr>
        <p:txBody>
          <a:bodyPr vert="eaVert"/>
          <a:lstStyle/>
          <a:p>
            <a:r>
              <a:rPr lang="en-US" noProof="1"/>
              <a:t>Click to edit Master title style</a:t>
            </a:r>
          </a:p>
        </p:txBody>
      </p:sp>
      <p:sp>
        <p:nvSpPr>
          <p:cNvPr id="3" name="Vertical Text Placeholder 2"/>
          <p:cNvSpPr>
            <a:spLocks noGrp="1"/>
          </p:cNvSpPr>
          <p:nvPr>
            <p:ph type="body" orient="vert" idx="1"/>
          </p:nvPr>
        </p:nvSpPr>
        <p:spPr>
          <a:xfrm>
            <a:off x="1279525" y="1465263"/>
            <a:ext cx="17130713" cy="31207075"/>
          </a:xfrm>
        </p:spPr>
        <p:txBody>
          <a:bodyPr vert="eaVert"/>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66229457-1CB3-5E49-B390-2DEF04790D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05AA86B-1760-106C-356A-ABC256672A2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120C572-FABA-B8CE-6215-6C5422EEA0C3}"/>
              </a:ext>
            </a:extLst>
          </p:cNvPr>
          <p:cNvSpPr>
            <a:spLocks noGrp="1" noChangeArrowheads="1"/>
          </p:cNvSpPr>
          <p:nvPr>
            <p:ph type="sldNum" sz="quarter" idx="12"/>
          </p:nvPr>
        </p:nvSpPr>
        <p:spPr>
          <a:ln/>
        </p:spPr>
        <p:txBody>
          <a:bodyPr/>
          <a:lstStyle>
            <a:lvl1pPr>
              <a:defRPr/>
            </a:lvl1pPr>
          </a:lstStyle>
          <a:p>
            <a:fld id="{3CD0ED83-FF53-064A-9CCC-69EF658DE515}" type="slidenum">
              <a:rPr lang="en-US" altLang="en-US"/>
              <a:pPr/>
              <a:t>‹#›</a:t>
            </a:fld>
            <a:endParaRPr lang="en-US" altLang="en-US"/>
          </a:p>
        </p:txBody>
      </p:sp>
    </p:spTree>
    <p:extLst>
      <p:ext uri="{BB962C8B-B14F-4D97-AF65-F5344CB8AC3E}">
        <p14:creationId xmlns:p14="http://schemas.microsoft.com/office/powerpoint/2010/main" val="3167850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idx="1"/>
          </p:nvPr>
        </p:nvSpPr>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Rectangle 4">
            <a:extLst>
              <a:ext uri="{FF2B5EF4-FFF2-40B4-BE49-F238E27FC236}">
                <a16:creationId xmlns:a16="http://schemas.microsoft.com/office/drawing/2014/main" id="{AE3ACFCA-F5E3-A1EC-F3C2-F6CE89EAD1F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FE1B0B6-3878-EC11-0799-BE337C44F63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5821D35-568B-6585-B02D-347306BE6093}"/>
              </a:ext>
            </a:extLst>
          </p:cNvPr>
          <p:cNvSpPr>
            <a:spLocks noGrp="1" noChangeArrowheads="1"/>
          </p:cNvSpPr>
          <p:nvPr>
            <p:ph type="sldNum" sz="quarter" idx="12"/>
          </p:nvPr>
        </p:nvSpPr>
        <p:spPr>
          <a:ln/>
        </p:spPr>
        <p:txBody>
          <a:bodyPr/>
          <a:lstStyle>
            <a:lvl1pPr>
              <a:defRPr/>
            </a:lvl1pPr>
          </a:lstStyle>
          <a:p>
            <a:fld id="{670A80E9-41BD-3544-BD30-4945885F4A8E}" type="slidenum">
              <a:rPr lang="en-US" altLang="en-US"/>
              <a:pPr/>
              <a:t>‹#›</a:t>
            </a:fld>
            <a:endParaRPr lang="en-US" altLang="en-US"/>
          </a:p>
        </p:txBody>
      </p:sp>
    </p:spTree>
    <p:extLst>
      <p:ext uri="{BB962C8B-B14F-4D97-AF65-F5344CB8AC3E}">
        <p14:creationId xmlns:p14="http://schemas.microsoft.com/office/powerpoint/2010/main" val="203823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22475" y="23502938"/>
            <a:ext cx="21763038" cy="7264400"/>
          </a:xfrm>
        </p:spPr>
        <p:txBody>
          <a:bodyPr anchor="t"/>
          <a:lstStyle>
            <a:lvl1pPr algn="l">
              <a:defRPr sz="4000" b="1" cap="all"/>
            </a:lvl1pPr>
          </a:lstStyle>
          <a:p>
            <a:r>
              <a:rPr lang="en-US" noProof="1"/>
              <a:t>Click to edit Master title style</a:t>
            </a:r>
          </a:p>
        </p:txBody>
      </p:sp>
      <p:sp>
        <p:nvSpPr>
          <p:cNvPr id="3" name="Text Placeholder 2"/>
          <p:cNvSpPr>
            <a:spLocks noGrp="1"/>
          </p:cNvSpPr>
          <p:nvPr>
            <p:ph type="body" idx="1"/>
          </p:nvPr>
        </p:nvSpPr>
        <p:spPr>
          <a:xfrm>
            <a:off x="2022475" y="15501938"/>
            <a:ext cx="21763038" cy="80010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noProof="1"/>
              <a:t>Click to edit Master text styles</a:t>
            </a:r>
          </a:p>
        </p:txBody>
      </p:sp>
      <p:sp>
        <p:nvSpPr>
          <p:cNvPr id="4" name="Rectangle 4">
            <a:extLst>
              <a:ext uri="{FF2B5EF4-FFF2-40B4-BE49-F238E27FC236}">
                <a16:creationId xmlns:a16="http://schemas.microsoft.com/office/drawing/2014/main" id="{627C6628-50A2-A1A2-9D1E-2F3971A7A4C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107AD81-9200-BD6F-177E-B0E0B93615B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7CC8E99-791B-1DD2-24B9-640C325BE708}"/>
              </a:ext>
            </a:extLst>
          </p:cNvPr>
          <p:cNvSpPr>
            <a:spLocks noGrp="1" noChangeArrowheads="1"/>
          </p:cNvSpPr>
          <p:nvPr>
            <p:ph type="sldNum" sz="quarter" idx="12"/>
          </p:nvPr>
        </p:nvSpPr>
        <p:spPr>
          <a:ln/>
        </p:spPr>
        <p:txBody>
          <a:bodyPr/>
          <a:lstStyle>
            <a:lvl1pPr>
              <a:defRPr/>
            </a:lvl1pPr>
          </a:lstStyle>
          <a:p>
            <a:fld id="{A376C0C6-124C-8843-89DF-E04B52D214EB}" type="slidenum">
              <a:rPr lang="en-US" altLang="en-US"/>
              <a:pPr/>
              <a:t>‹#›</a:t>
            </a:fld>
            <a:endParaRPr lang="en-US" altLang="en-US"/>
          </a:p>
        </p:txBody>
      </p:sp>
    </p:spTree>
    <p:extLst>
      <p:ext uri="{BB962C8B-B14F-4D97-AF65-F5344CB8AC3E}">
        <p14:creationId xmlns:p14="http://schemas.microsoft.com/office/powerpoint/2010/main" val="30080596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1279525"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12877800" y="8534400"/>
            <a:ext cx="11445875" cy="241379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Rectangle 4">
            <a:extLst>
              <a:ext uri="{FF2B5EF4-FFF2-40B4-BE49-F238E27FC236}">
                <a16:creationId xmlns:a16="http://schemas.microsoft.com/office/drawing/2014/main" id="{4994CE20-B713-33B7-2E3D-AE956CE2A492}"/>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8FEA2C-4DC5-D548-E577-B860B9E4D0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56C8B66-97D2-9EAD-F2E1-0FE2BB0F4DDF}"/>
              </a:ext>
            </a:extLst>
          </p:cNvPr>
          <p:cNvSpPr>
            <a:spLocks noGrp="1" noChangeArrowheads="1"/>
          </p:cNvSpPr>
          <p:nvPr>
            <p:ph type="sldNum" sz="quarter" idx="12"/>
          </p:nvPr>
        </p:nvSpPr>
        <p:spPr>
          <a:ln/>
        </p:spPr>
        <p:txBody>
          <a:bodyPr/>
          <a:lstStyle>
            <a:lvl1pPr>
              <a:defRPr/>
            </a:lvl1pPr>
          </a:lstStyle>
          <a:p>
            <a:fld id="{04C53F3F-D1B1-6548-8A73-562B125F716F}" type="slidenum">
              <a:rPr lang="en-US" altLang="en-US"/>
              <a:pPr/>
              <a:t>‹#›</a:t>
            </a:fld>
            <a:endParaRPr lang="en-US" altLang="en-US"/>
          </a:p>
        </p:txBody>
      </p:sp>
    </p:spTree>
    <p:extLst>
      <p:ext uri="{BB962C8B-B14F-4D97-AF65-F5344CB8AC3E}">
        <p14:creationId xmlns:p14="http://schemas.microsoft.com/office/powerpoint/2010/main" val="6490882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noProof="1"/>
              <a:t>Click to edit Master title style</a:t>
            </a:r>
          </a:p>
        </p:txBody>
      </p:sp>
      <p:sp>
        <p:nvSpPr>
          <p:cNvPr id="3" name="Text Placeholder 2"/>
          <p:cNvSpPr>
            <a:spLocks noGrp="1"/>
          </p:cNvSpPr>
          <p:nvPr>
            <p:ph type="body" idx="1"/>
          </p:nvPr>
        </p:nvSpPr>
        <p:spPr>
          <a:xfrm>
            <a:off x="1279525" y="8186738"/>
            <a:ext cx="11312525"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4" name="Content Placeholder 3"/>
          <p:cNvSpPr>
            <a:spLocks noGrp="1"/>
          </p:cNvSpPr>
          <p:nvPr>
            <p:ph sz="half" idx="2"/>
          </p:nvPr>
        </p:nvSpPr>
        <p:spPr>
          <a:xfrm>
            <a:off x="1279525" y="11599863"/>
            <a:ext cx="11312525"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Text Placeholder 4"/>
          <p:cNvSpPr>
            <a:spLocks noGrp="1"/>
          </p:cNvSpPr>
          <p:nvPr>
            <p:ph type="body" sz="quarter" idx="3"/>
          </p:nvPr>
        </p:nvSpPr>
        <p:spPr>
          <a:xfrm>
            <a:off x="13006388" y="8186738"/>
            <a:ext cx="11317287" cy="34131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Click to edit Master text styles</a:t>
            </a:r>
          </a:p>
        </p:txBody>
      </p:sp>
      <p:sp>
        <p:nvSpPr>
          <p:cNvPr id="6" name="Content Placeholder 5"/>
          <p:cNvSpPr>
            <a:spLocks noGrp="1"/>
          </p:cNvSpPr>
          <p:nvPr>
            <p:ph sz="quarter" idx="4"/>
          </p:nvPr>
        </p:nvSpPr>
        <p:spPr>
          <a:xfrm>
            <a:off x="13006388" y="11599863"/>
            <a:ext cx="11317287" cy="210724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7" name="Rectangle 4">
            <a:extLst>
              <a:ext uri="{FF2B5EF4-FFF2-40B4-BE49-F238E27FC236}">
                <a16:creationId xmlns:a16="http://schemas.microsoft.com/office/drawing/2014/main" id="{183B5439-9366-0AE7-2B19-7CBD526B6628}"/>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BA66EF60-7166-00F6-368F-8F4A84BE098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6B2BE61E-9A35-7DB8-3237-7EE8BA8E15E1}"/>
              </a:ext>
            </a:extLst>
          </p:cNvPr>
          <p:cNvSpPr>
            <a:spLocks noGrp="1" noChangeArrowheads="1"/>
          </p:cNvSpPr>
          <p:nvPr>
            <p:ph type="sldNum" sz="quarter" idx="12"/>
          </p:nvPr>
        </p:nvSpPr>
        <p:spPr>
          <a:ln/>
        </p:spPr>
        <p:txBody>
          <a:bodyPr/>
          <a:lstStyle>
            <a:lvl1pPr>
              <a:defRPr/>
            </a:lvl1pPr>
          </a:lstStyle>
          <a:p>
            <a:fld id="{D7988F74-249D-C843-BD94-CF404B10A05A}" type="slidenum">
              <a:rPr lang="en-US" altLang="en-US"/>
              <a:pPr/>
              <a:t>‹#›</a:t>
            </a:fld>
            <a:endParaRPr lang="en-US" altLang="en-US"/>
          </a:p>
        </p:txBody>
      </p:sp>
    </p:spTree>
    <p:extLst>
      <p:ext uri="{BB962C8B-B14F-4D97-AF65-F5344CB8AC3E}">
        <p14:creationId xmlns:p14="http://schemas.microsoft.com/office/powerpoint/2010/main" val="2939636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Rectangle 4">
            <a:extLst>
              <a:ext uri="{FF2B5EF4-FFF2-40B4-BE49-F238E27FC236}">
                <a16:creationId xmlns:a16="http://schemas.microsoft.com/office/drawing/2014/main" id="{C98C845F-C460-7A74-A8E7-8F97E21C7F3A}"/>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3D17FC6-58DE-BEE8-A358-07BF1499C16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2DF1A39-A984-2708-F0B6-6A257BC4C130}"/>
              </a:ext>
            </a:extLst>
          </p:cNvPr>
          <p:cNvSpPr>
            <a:spLocks noGrp="1" noChangeArrowheads="1"/>
          </p:cNvSpPr>
          <p:nvPr>
            <p:ph type="sldNum" sz="quarter" idx="12"/>
          </p:nvPr>
        </p:nvSpPr>
        <p:spPr>
          <a:ln/>
        </p:spPr>
        <p:txBody>
          <a:bodyPr/>
          <a:lstStyle>
            <a:lvl1pPr>
              <a:defRPr/>
            </a:lvl1pPr>
          </a:lstStyle>
          <a:p>
            <a:fld id="{A0A14655-F8E5-3D4E-A6B7-52CEF7D7D6CB}" type="slidenum">
              <a:rPr lang="en-US" altLang="en-US"/>
              <a:pPr/>
              <a:t>‹#›</a:t>
            </a:fld>
            <a:endParaRPr lang="en-US" altLang="en-US"/>
          </a:p>
        </p:txBody>
      </p:sp>
    </p:spTree>
    <p:extLst>
      <p:ext uri="{BB962C8B-B14F-4D97-AF65-F5344CB8AC3E}">
        <p14:creationId xmlns:p14="http://schemas.microsoft.com/office/powerpoint/2010/main" val="346416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2B586E9-9ABE-C706-E0D8-84111EC8310B}"/>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A9EA1A5A-56D6-0FE6-7A09-84806D5D217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E9211783-5A3D-48D3-502C-1F7C035B59D8}"/>
              </a:ext>
            </a:extLst>
          </p:cNvPr>
          <p:cNvSpPr>
            <a:spLocks noGrp="1" noChangeArrowheads="1"/>
          </p:cNvSpPr>
          <p:nvPr>
            <p:ph type="sldNum" sz="quarter" idx="12"/>
          </p:nvPr>
        </p:nvSpPr>
        <p:spPr>
          <a:ln/>
        </p:spPr>
        <p:txBody>
          <a:bodyPr/>
          <a:lstStyle>
            <a:lvl1pPr>
              <a:defRPr/>
            </a:lvl1pPr>
          </a:lstStyle>
          <a:p>
            <a:fld id="{97F97530-10A5-DB4B-888F-B0D4DF09A705}" type="slidenum">
              <a:rPr lang="en-US" altLang="en-US"/>
              <a:pPr/>
              <a:t>‹#›</a:t>
            </a:fld>
            <a:endParaRPr lang="en-US" altLang="en-US"/>
          </a:p>
        </p:txBody>
      </p:sp>
    </p:spTree>
    <p:extLst>
      <p:ext uri="{BB962C8B-B14F-4D97-AF65-F5344CB8AC3E}">
        <p14:creationId xmlns:p14="http://schemas.microsoft.com/office/powerpoint/2010/main" val="222212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79525" y="1455738"/>
            <a:ext cx="8423275" cy="6197600"/>
          </a:xfrm>
        </p:spPr>
        <p:txBody>
          <a:bodyPr anchor="b"/>
          <a:lstStyle>
            <a:lvl1pPr algn="l">
              <a:defRPr sz="2000" b="1"/>
            </a:lvl1pPr>
          </a:lstStyle>
          <a:p>
            <a:r>
              <a:rPr lang="en-US" noProof="1"/>
              <a:t>Click to edit Master title style</a:t>
            </a:r>
          </a:p>
        </p:txBody>
      </p:sp>
      <p:sp>
        <p:nvSpPr>
          <p:cNvPr id="3" name="Content Placeholder 2"/>
          <p:cNvSpPr>
            <a:spLocks noGrp="1"/>
          </p:cNvSpPr>
          <p:nvPr>
            <p:ph idx="1"/>
          </p:nvPr>
        </p:nvSpPr>
        <p:spPr>
          <a:xfrm>
            <a:off x="10010775" y="1455738"/>
            <a:ext cx="14312900" cy="31216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Text Placeholder 3"/>
          <p:cNvSpPr>
            <a:spLocks noGrp="1"/>
          </p:cNvSpPr>
          <p:nvPr>
            <p:ph type="body" sz="half" idx="2"/>
          </p:nvPr>
        </p:nvSpPr>
        <p:spPr>
          <a:xfrm>
            <a:off x="1279525" y="7653338"/>
            <a:ext cx="8423275" cy="25019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47BBD4D1-3345-9348-326E-C7E1DB4835A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E3A7F3A-EEC3-BF41-0767-D79E5018EA8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8FE2CF4D-A21D-BEC4-42EC-C5FAD57B5AFD}"/>
              </a:ext>
            </a:extLst>
          </p:cNvPr>
          <p:cNvSpPr>
            <a:spLocks noGrp="1" noChangeArrowheads="1"/>
          </p:cNvSpPr>
          <p:nvPr>
            <p:ph type="sldNum" sz="quarter" idx="12"/>
          </p:nvPr>
        </p:nvSpPr>
        <p:spPr>
          <a:ln/>
        </p:spPr>
        <p:txBody>
          <a:bodyPr/>
          <a:lstStyle>
            <a:lvl1pPr>
              <a:defRPr/>
            </a:lvl1pPr>
          </a:lstStyle>
          <a:p>
            <a:fld id="{D5B11EAA-7C27-7B40-948A-3A0B7B24FE48}" type="slidenum">
              <a:rPr lang="en-US" altLang="en-US"/>
              <a:pPr/>
              <a:t>‹#›</a:t>
            </a:fld>
            <a:endParaRPr lang="en-US" altLang="en-US"/>
          </a:p>
        </p:txBody>
      </p:sp>
    </p:spTree>
    <p:extLst>
      <p:ext uri="{BB962C8B-B14F-4D97-AF65-F5344CB8AC3E}">
        <p14:creationId xmlns:p14="http://schemas.microsoft.com/office/powerpoint/2010/main" val="3639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18088" y="25603200"/>
            <a:ext cx="15362237" cy="3022600"/>
          </a:xfrm>
        </p:spPr>
        <p:txBody>
          <a:bodyPr anchor="b"/>
          <a:lstStyle>
            <a:lvl1pPr algn="l">
              <a:defRPr sz="2000" b="1"/>
            </a:lvl1pPr>
          </a:lstStyle>
          <a:p>
            <a:r>
              <a:rPr lang="en-US" noProof="1"/>
              <a:t>Click to edit Master title style</a:t>
            </a:r>
          </a:p>
        </p:txBody>
      </p:sp>
      <p:sp>
        <p:nvSpPr>
          <p:cNvPr id="3" name="Picture Placeholder 2"/>
          <p:cNvSpPr>
            <a:spLocks noGrp="1"/>
          </p:cNvSpPr>
          <p:nvPr>
            <p:ph type="pic" idx="1"/>
          </p:nvPr>
        </p:nvSpPr>
        <p:spPr>
          <a:xfrm>
            <a:off x="5018088" y="3268663"/>
            <a:ext cx="15362237" cy="21945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5018088" y="28625800"/>
            <a:ext cx="15362237" cy="42926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1"/>
              <a:t>Click to edit Master text styles</a:t>
            </a:r>
          </a:p>
        </p:txBody>
      </p:sp>
      <p:sp>
        <p:nvSpPr>
          <p:cNvPr id="5" name="Rectangle 4">
            <a:extLst>
              <a:ext uri="{FF2B5EF4-FFF2-40B4-BE49-F238E27FC236}">
                <a16:creationId xmlns:a16="http://schemas.microsoft.com/office/drawing/2014/main" id="{657E188D-AEF0-E5AB-B2BA-520AAF3F596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4EEB6C4-D249-7D7B-B87F-1D3043AC513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34D46BFD-3812-E3F5-870E-5129B476152D}"/>
              </a:ext>
            </a:extLst>
          </p:cNvPr>
          <p:cNvSpPr>
            <a:spLocks noGrp="1" noChangeArrowheads="1"/>
          </p:cNvSpPr>
          <p:nvPr>
            <p:ph type="sldNum" sz="quarter" idx="12"/>
          </p:nvPr>
        </p:nvSpPr>
        <p:spPr>
          <a:ln/>
        </p:spPr>
        <p:txBody>
          <a:bodyPr/>
          <a:lstStyle>
            <a:lvl1pPr>
              <a:defRPr/>
            </a:lvl1pPr>
          </a:lstStyle>
          <a:p>
            <a:fld id="{7C7AFE69-8687-A845-A2AE-B56EBD5A9C30}" type="slidenum">
              <a:rPr lang="en-US" altLang="en-US"/>
              <a:pPr/>
              <a:t>‹#›</a:t>
            </a:fld>
            <a:endParaRPr lang="en-US" altLang="en-US"/>
          </a:p>
        </p:txBody>
      </p:sp>
    </p:spTree>
    <p:extLst>
      <p:ext uri="{BB962C8B-B14F-4D97-AF65-F5344CB8AC3E}">
        <p14:creationId xmlns:p14="http://schemas.microsoft.com/office/powerpoint/2010/main" val="3367331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11557C-DB85-FEE5-725B-CB38F7EB7236}"/>
              </a:ext>
            </a:extLst>
          </p:cNvPr>
          <p:cNvSpPr>
            <a:spLocks noGrp="1" noChangeArrowheads="1"/>
          </p:cNvSpPr>
          <p:nvPr>
            <p:ph type="title" idx="4294967295"/>
          </p:nvPr>
        </p:nvSpPr>
        <p:spPr bwMode="auto">
          <a:xfrm>
            <a:off x="1279525" y="1465263"/>
            <a:ext cx="2304415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54500F4-5645-17E8-68B4-28CF6C206721}"/>
              </a:ext>
            </a:extLst>
          </p:cNvPr>
          <p:cNvSpPr>
            <a:spLocks noGrp="1" noChangeArrowheads="1"/>
          </p:cNvSpPr>
          <p:nvPr>
            <p:ph type="body" idx="4294967295"/>
          </p:nvPr>
        </p:nvSpPr>
        <p:spPr bwMode="auto">
          <a:xfrm>
            <a:off x="1279525" y="8534400"/>
            <a:ext cx="23044150" cy="2413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55308" tIns="177654" rIns="355308" bIns="177654"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BF9A712D-F42D-A752-F2CD-F12894C97979}"/>
              </a:ext>
            </a:extLst>
          </p:cNvPr>
          <p:cNvSpPr>
            <a:spLocks noGrp="1" noChangeArrowheads="1"/>
          </p:cNvSpPr>
          <p:nvPr>
            <p:ph type="dt" sz="half" idx="2"/>
          </p:nvPr>
        </p:nvSpPr>
        <p:spPr bwMode="auto">
          <a:xfrm>
            <a:off x="1279525" y="33307338"/>
            <a:ext cx="5975350" cy="2540000"/>
          </a:xfrm>
          <a:prstGeom prst="rect">
            <a:avLst/>
          </a:prstGeom>
          <a:noFill/>
          <a:ln w="9525">
            <a:noFill/>
            <a:miter lim="800000"/>
          </a:ln>
          <a:effectLst/>
        </p:spPr>
        <p:txBody>
          <a:bodyPr vert="horz" wrap="square" lIns="355308" tIns="177654" rIns="355308" bIns="177654" numCol="1" anchor="t" anchorCtr="0" compatLnSpc="1"/>
          <a:lstStyle>
            <a:lvl1pP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9CB64652-2E99-60DE-D40A-6672A16B0CE0}"/>
              </a:ext>
            </a:extLst>
          </p:cNvPr>
          <p:cNvSpPr>
            <a:spLocks noGrp="1" noChangeArrowheads="1"/>
          </p:cNvSpPr>
          <p:nvPr>
            <p:ph type="ftr" sz="quarter" idx="3"/>
          </p:nvPr>
        </p:nvSpPr>
        <p:spPr bwMode="auto">
          <a:xfrm>
            <a:off x="8747125" y="33307338"/>
            <a:ext cx="8108950" cy="2540000"/>
          </a:xfrm>
          <a:prstGeom prst="rect">
            <a:avLst/>
          </a:prstGeom>
          <a:noFill/>
          <a:ln w="9525">
            <a:noFill/>
            <a:miter lim="800000"/>
          </a:ln>
          <a:effectLst/>
        </p:spPr>
        <p:txBody>
          <a:bodyPr vert="horz" wrap="square" lIns="355308" tIns="177654" rIns="355308" bIns="177654" numCol="1" anchor="t" anchorCtr="0" compatLnSpc="1"/>
          <a:lstStyle>
            <a:lvl1pPr algn="ctr" eaLnBrk="1" hangingPunct="1">
              <a:defRPr sz="5400">
                <a:latin typeface="Arial" panose="020B0604020202020204" pitchFamily="34" charset="0"/>
                <a:cs typeface="Arial" panose="020B0604020202020204" pitchFamily="34" charset="0"/>
              </a:defRPr>
            </a:lvl1pPr>
          </a:lstStyle>
          <a:p>
            <a:pPr>
              <a:defRPr/>
            </a:pPr>
            <a:endParaRPr lang="en-US"/>
          </a:p>
        </p:txBody>
      </p:sp>
      <p:sp>
        <p:nvSpPr>
          <p:cNvPr id="1030" name="Rectangle 6">
            <a:extLst>
              <a:ext uri="{FF2B5EF4-FFF2-40B4-BE49-F238E27FC236}">
                <a16:creationId xmlns:a16="http://schemas.microsoft.com/office/drawing/2014/main" id="{1B66EAEC-36F3-0574-0371-EAF2701FCC73}"/>
              </a:ext>
            </a:extLst>
          </p:cNvPr>
          <p:cNvSpPr>
            <a:spLocks noGrp="1" noChangeArrowheads="1"/>
          </p:cNvSpPr>
          <p:nvPr>
            <p:ph type="sldNum" sz="quarter" idx="4"/>
          </p:nvPr>
        </p:nvSpPr>
        <p:spPr bwMode="auto">
          <a:xfrm>
            <a:off x="18348325" y="33307338"/>
            <a:ext cx="5975350" cy="2540000"/>
          </a:xfrm>
          <a:prstGeom prst="rect">
            <a:avLst/>
          </a:prstGeom>
          <a:noFill/>
          <a:ln w="9525">
            <a:noFill/>
            <a:miter lim="800000"/>
          </a:ln>
          <a:effectLst/>
        </p:spPr>
        <p:txBody>
          <a:bodyPr vert="horz" wrap="square" lIns="355308" tIns="177654" rIns="355308" bIns="177654" numCol="1" anchor="t" anchorCtr="0" compatLnSpc="1">
            <a:prstTxWarp prst="textNoShape">
              <a:avLst/>
            </a:prstTxWarp>
          </a:bodyPr>
          <a:lstStyle>
            <a:lvl1pPr algn="r" eaLnBrk="1" hangingPunct="1">
              <a:defRPr sz="5400"/>
            </a:lvl1pPr>
          </a:lstStyle>
          <a:p>
            <a:fld id="{0F317FDE-1871-1A46-AD1A-595DD55327B6}"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552825" rtl="0" eaLnBrk="0" fontAlgn="base" hangingPunct="0">
        <a:spcBef>
          <a:spcPct val="0"/>
        </a:spcBef>
        <a:spcAft>
          <a:spcPct val="0"/>
        </a:spcAft>
        <a:defRPr sz="17100">
          <a:solidFill>
            <a:schemeClr val="tx2"/>
          </a:solidFill>
          <a:latin typeface="+mj-lt"/>
          <a:ea typeface="+mj-ea"/>
          <a:cs typeface="+mj-cs"/>
        </a:defRPr>
      </a:lvl1pPr>
      <a:lvl2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2pPr>
      <a:lvl3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3pPr>
      <a:lvl4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4pPr>
      <a:lvl5pPr algn="ctr" defTabSz="3552825" rtl="0" eaLnBrk="0" fontAlgn="base" hangingPunct="0">
        <a:spcBef>
          <a:spcPct val="0"/>
        </a:spcBef>
        <a:spcAft>
          <a:spcPct val="0"/>
        </a:spcAft>
        <a:defRPr sz="17100">
          <a:solidFill>
            <a:schemeClr val="tx2"/>
          </a:solidFill>
          <a:latin typeface="Arial" panose="020B0604020202020204" pitchFamily="34" charset="0"/>
          <a:cs typeface="Arial" panose="020B0604020202020204" pitchFamily="34" charset="0"/>
        </a:defRPr>
      </a:lvl5pPr>
      <a:lvl6pPr marL="4572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6pPr>
      <a:lvl7pPr marL="9144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7pPr>
      <a:lvl8pPr marL="13716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8pPr>
      <a:lvl9pPr marL="1828800" algn="ctr" defTabSz="3552825" rtl="0" fontAlgn="base">
        <a:spcBef>
          <a:spcPct val="0"/>
        </a:spcBef>
        <a:spcAft>
          <a:spcPct val="0"/>
        </a:spcAft>
        <a:defRPr sz="17100">
          <a:solidFill>
            <a:schemeClr val="tx2"/>
          </a:solidFill>
          <a:latin typeface="Arial" panose="020B0604020202020204" pitchFamily="34" charset="0"/>
          <a:cs typeface="Arial" panose="020B0604020202020204" pitchFamily="34" charset="0"/>
        </a:defRPr>
      </a:lvl9pPr>
    </p:titleStyle>
    <p:bodyStyle>
      <a:lvl1pPr marL="1331913" indent="-1331913" algn="l" defTabSz="3552825" rtl="0" eaLnBrk="0" fontAlgn="base" hangingPunct="0">
        <a:spcBef>
          <a:spcPct val="20000"/>
        </a:spcBef>
        <a:spcAft>
          <a:spcPct val="0"/>
        </a:spcAft>
        <a:buChar char="•"/>
        <a:defRPr sz="12400">
          <a:solidFill>
            <a:schemeClr val="tx1"/>
          </a:solidFill>
          <a:latin typeface="+mn-lt"/>
          <a:ea typeface="+mn-ea"/>
          <a:cs typeface="+mn-cs"/>
        </a:defRPr>
      </a:lvl1pPr>
      <a:lvl2pPr marL="2887663" indent="-1111250" algn="l" defTabSz="3552825" rtl="0" eaLnBrk="0" fontAlgn="base" hangingPunct="0">
        <a:spcBef>
          <a:spcPct val="20000"/>
        </a:spcBef>
        <a:spcAft>
          <a:spcPct val="0"/>
        </a:spcAft>
        <a:buChar char="–"/>
        <a:defRPr sz="10900">
          <a:solidFill>
            <a:schemeClr val="tx1"/>
          </a:solidFill>
          <a:latin typeface="+mn-lt"/>
          <a:cs typeface="+mn-cs"/>
        </a:defRPr>
      </a:lvl2pPr>
      <a:lvl3pPr marL="4441825" indent="-889000" algn="l" defTabSz="3552825" rtl="0" eaLnBrk="0" fontAlgn="base" hangingPunct="0">
        <a:spcBef>
          <a:spcPct val="20000"/>
        </a:spcBef>
        <a:spcAft>
          <a:spcPct val="0"/>
        </a:spcAft>
        <a:buChar char="•"/>
        <a:defRPr sz="9300">
          <a:solidFill>
            <a:schemeClr val="tx1"/>
          </a:solidFill>
          <a:latin typeface="+mn-lt"/>
          <a:cs typeface="+mn-cs"/>
        </a:defRPr>
      </a:lvl3pPr>
      <a:lvl4pPr marL="6218238" indent="-889000" algn="l" defTabSz="3552825" rtl="0" eaLnBrk="0" fontAlgn="base" hangingPunct="0">
        <a:spcBef>
          <a:spcPct val="20000"/>
        </a:spcBef>
        <a:spcAft>
          <a:spcPct val="0"/>
        </a:spcAft>
        <a:buChar char="–"/>
        <a:defRPr sz="7800">
          <a:solidFill>
            <a:schemeClr val="tx1"/>
          </a:solidFill>
          <a:latin typeface="+mn-lt"/>
          <a:cs typeface="+mn-cs"/>
        </a:defRPr>
      </a:lvl4pPr>
      <a:lvl5pPr marL="7994650" indent="-889000" algn="l" defTabSz="3552825" rtl="0" eaLnBrk="0" fontAlgn="base" hangingPunct="0">
        <a:spcBef>
          <a:spcPct val="20000"/>
        </a:spcBef>
        <a:spcAft>
          <a:spcPct val="0"/>
        </a:spcAft>
        <a:buChar char="»"/>
        <a:defRPr sz="7800">
          <a:solidFill>
            <a:schemeClr val="tx1"/>
          </a:solidFill>
          <a:latin typeface="+mn-lt"/>
          <a:cs typeface="+mn-cs"/>
        </a:defRPr>
      </a:lvl5pPr>
      <a:lvl6pPr marL="8451850" indent="-889000" algn="l" defTabSz="3552825" rtl="0" fontAlgn="base">
        <a:spcBef>
          <a:spcPct val="20000"/>
        </a:spcBef>
        <a:spcAft>
          <a:spcPct val="0"/>
        </a:spcAft>
        <a:buChar char="»"/>
        <a:defRPr sz="7800">
          <a:solidFill>
            <a:schemeClr val="tx1"/>
          </a:solidFill>
          <a:latin typeface="+mn-lt"/>
          <a:cs typeface="+mn-cs"/>
        </a:defRPr>
      </a:lvl6pPr>
      <a:lvl7pPr marL="8909050" indent="-889000" algn="l" defTabSz="3552825" rtl="0" fontAlgn="base">
        <a:spcBef>
          <a:spcPct val="20000"/>
        </a:spcBef>
        <a:spcAft>
          <a:spcPct val="0"/>
        </a:spcAft>
        <a:buChar char="»"/>
        <a:defRPr sz="7800">
          <a:solidFill>
            <a:schemeClr val="tx1"/>
          </a:solidFill>
          <a:latin typeface="+mn-lt"/>
          <a:cs typeface="+mn-cs"/>
        </a:defRPr>
      </a:lvl7pPr>
      <a:lvl8pPr marL="9366250" indent="-889000" algn="l" defTabSz="3552825" rtl="0" fontAlgn="base">
        <a:spcBef>
          <a:spcPct val="20000"/>
        </a:spcBef>
        <a:spcAft>
          <a:spcPct val="0"/>
        </a:spcAft>
        <a:buChar char="»"/>
        <a:defRPr sz="7800">
          <a:solidFill>
            <a:schemeClr val="tx1"/>
          </a:solidFill>
          <a:latin typeface="+mn-lt"/>
          <a:cs typeface="+mn-cs"/>
        </a:defRPr>
      </a:lvl8pPr>
      <a:lvl9pPr marL="9823450" indent="-889000" algn="l" defTabSz="3552825" rtl="0" fontAlgn="base">
        <a:spcBef>
          <a:spcPct val="20000"/>
        </a:spcBef>
        <a:spcAft>
          <a:spcPct val="0"/>
        </a:spcAft>
        <a:buChar char="»"/>
        <a:defRPr sz="78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phic 14">
            <a:extLst>
              <a:ext uri="{FF2B5EF4-FFF2-40B4-BE49-F238E27FC236}">
                <a16:creationId xmlns:a16="http://schemas.microsoft.com/office/drawing/2014/main" id="{F96B6E12-BDEA-1F81-FCA8-0350B2CA9F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240838" y="400906"/>
            <a:ext cx="6354953" cy="1925744"/>
          </a:xfrm>
          <a:prstGeom prst="rect">
            <a:avLst/>
          </a:prstGeom>
        </p:spPr>
      </p:pic>
      <p:sp>
        <p:nvSpPr>
          <p:cNvPr id="3074" name="Rectangle 2">
            <a:extLst>
              <a:ext uri="{FF2B5EF4-FFF2-40B4-BE49-F238E27FC236}">
                <a16:creationId xmlns:a16="http://schemas.microsoft.com/office/drawing/2014/main" id="{789F6A24-553C-09A6-DC32-641E9A6BE4D8}"/>
              </a:ext>
            </a:extLst>
          </p:cNvPr>
          <p:cNvSpPr>
            <a:spLocks noGrp="1" noChangeArrowheads="1"/>
          </p:cNvSpPr>
          <p:nvPr>
            <p:ph type="title"/>
          </p:nvPr>
        </p:nvSpPr>
        <p:spPr>
          <a:xfrm>
            <a:off x="2695026" y="1597671"/>
            <a:ext cx="21446576" cy="1328482"/>
          </a:xfrm>
        </p:spPr>
        <p:txBody>
          <a:bodyPr/>
          <a:lstStyle/>
          <a:p>
            <a:pPr eaLnBrk="1" hangingPunct="1"/>
            <a:r>
              <a:rPr lang="en-US" altLang="en-US" sz="8000" b="1" dirty="0">
                <a:solidFill>
                  <a:schemeClr val="tx1"/>
                </a:solidFill>
              </a:rPr>
              <a:t>Gesture-Controlled Robot</a:t>
            </a:r>
          </a:p>
        </p:txBody>
      </p:sp>
      <p:sp>
        <p:nvSpPr>
          <p:cNvPr id="2052" name="Text Box 7">
            <a:extLst>
              <a:ext uri="{FF2B5EF4-FFF2-40B4-BE49-F238E27FC236}">
                <a16:creationId xmlns:a16="http://schemas.microsoft.com/office/drawing/2014/main" id="{F52ACD9B-3E92-B0B3-FECD-23F17686CD4E}"/>
              </a:ext>
            </a:extLst>
          </p:cNvPr>
          <p:cNvSpPr txBox="1">
            <a:spLocks noChangeArrowheads="1"/>
          </p:cNvSpPr>
          <p:nvPr/>
        </p:nvSpPr>
        <p:spPr bwMode="auto">
          <a:xfrm>
            <a:off x="1409700" y="6723492"/>
            <a:ext cx="11391900" cy="6414283"/>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Introduction</a:t>
            </a:r>
          </a:p>
          <a:p>
            <a:pPr algn="just" eaLnBrk="1" hangingPunct="1">
              <a:spcBef>
                <a:spcPct val="10000"/>
              </a:spcBef>
              <a:defRPr/>
            </a:pPr>
            <a:r>
              <a:rPr lang="en-US" sz="2400" dirty="0">
                <a:latin typeface="Times New Roman" panose="02020603050405020304" pitchFamily="18" charset="0"/>
              </a:rPr>
              <a:t>Meet Gesturon, the hand gesture-controlled robotic vehicle designed to make life easier and tasks smarter! As a gesture-controlled robot, it empowers individuals with physical disabilities, providing enhanced mobility and independence. Powered by the PIC16F877A microcontroller and using a glove with an accelerometer for gesture detection and a vibration motor for obstacle alerts, Gesturon offers intuitive, real-time control.</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It operates in two modes: Bluetooth-based serial communication, where the robot is controlled using a phone, and parallel mode, where gestures directly adjust speed using PWM control. Designed for mobility assistance, industrial automation, and healthcare, Gesturon combines innovation with practicality to address real-world challenges.</a:t>
            </a:r>
          </a:p>
        </p:txBody>
      </p:sp>
      <p:sp>
        <p:nvSpPr>
          <p:cNvPr id="2053" name="Text Box 8">
            <a:extLst>
              <a:ext uri="{FF2B5EF4-FFF2-40B4-BE49-F238E27FC236}">
                <a16:creationId xmlns:a16="http://schemas.microsoft.com/office/drawing/2014/main" id="{EE8388D4-30D9-ABD6-5BFC-0BC37BE03F16}"/>
              </a:ext>
            </a:extLst>
          </p:cNvPr>
          <p:cNvSpPr txBox="1">
            <a:spLocks noChangeArrowheads="1"/>
          </p:cNvSpPr>
          <p:nvPr/>
        </p:nvSpPr>
        <p:spPr bwMode="auto">
          <a:xfrm>
            <a:off x="1409700" y="13800430"/>
            <a:ext cx="11391900" cy="17120357"/>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508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508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508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508000" algn="l"/>
              </a:tabLst>
              <a:defRPr sz="7000">
                <a:solidFill>
                  <a:schemeClr val="tx1"/>
                </a:solidFill>
                <a:latin typeface="Arial" panose="020B0604020202020204" pitchFamily="34" charset="0"/>
                <a:cs typeface="Arial" panose="020B0604020202020204" pitchFamily="34" charset="0"/>
              </a:defRPr>
            </a:lvl9pPr>
          </a:lstStyle>
          <a:p>
            <a:pPr algn="just" eaLnBrk="1" hangingPunct="1">
              <a:spcBef>
                <a:spcPct val="50000"/>
              </a:spcBef>
              <a:defRPr/>
            </a:pPr>
            <a:r>
              <a:rPr lang="en-US" sz="4400" b="1" dirty="0"/>
              <a:t>Design</a:t>
            </a:r>
            <a:r>
              <a:rPr lang="en-US" sz="2400" dirty="0">
                <a:solidFill>
                  <a:srgbClr val="FF8000"/>
                </a:solidFill>
              </a:rPr>
              <a:t>	</a:t>
            </a:r>
            <a:endParaRPr lang="en-US" sz="2400" dirty="0"/>
          </a:p>
          <a:p>
            <a:pPr algn="just" eaLnBrk="1" hangingPunct="1">
              <a:spcBef>
                <a:spcPct val="10000"/>
              </a:spcBef>
              <a:defRPr/>
            </a:pPr>
            <a:r>
              <a:rPr lang="en-US" sz="2400" dirty="0">
                <a:latin typeface="Times New Roman" panose="02020603050405020304" pitchFamily="18" charset="0"/>
              </a:rPr>
              <a:t>Gesturon uses a PIC16F877A microcontroller to control two DC motors driving its two-wheel system, powered by two 3.7V lithium-ion batteries. An H-bridge enables PWM-based speed adjustments using accelerometer inputs, while the HC-06 Bluetooth module handles commands in serial mode, and the system includes an on/off button and a reset switch for easy operation.</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In serial mode, commands like "F" for forward or "R" for right are sent from the phone via the HC-06 Bluetooth module. Interrupt-based control ensured real-time responses.</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r>
              <a:rPr lang="en-US" sz="2400" dirty="0">
                <a:latin typeface="Times New Roman" panose="02020603050405020304" pitchFamily="18" charset="0"/>
              </a:rPr>
              <a:t>The ultrasonic sensor lights up LEDs for obstacles within 40 cm and activates the glove’s vibration motor for objects closer than 10 cm. The infrared sensor triggers a servo motor, adjusting the compartment angle between 0° and 90° for hands-free tasks. Gesturon’s integration of sensors and controls ensures smooth, responsive operation.</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endParaRPr lang="en-US" sz="2400" dirty="0">
              <a:latin typeface="Times New Roman" panose="02020603050405020304" pitchFamily="18" charset="0"/>
            </a:endParaRPr>
          </a:p>
        </p:txBody>
      </p:sp>
      <p:sp>
        <p:nvSpPr>
          <p:cNvPr id="2054" name="Text Box 9">
            <a:extLst>
              <a:ext uri="{FF2B5EF4-FFF2-40B4-BE49-F238E27FC236}">
                <a16:creationId xmlns:a16="http://schemas.microsoft.com/office/drawing/2014/main" id="{DADC9308-DDDA-49B8-F7B9-8CCAA1E8F635}"/>
              </a:ext>
            </a:extLst>
          </p:cNvPr>
          <p:cNvSpPr txBox="1">
            <a:spLocks noChangeArrowheads="1"/>
          </p:cNvSpPr>
          <p:nvPr/>
        </p:nvSpPr>
        <p:spPr bwMode="auto">
          <a:xfrm>
            <a:off x="13489904" y="6723494"/>
            <a:ext cx="10803609" cy="24197294"/>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499745"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499745"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499745"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99745" algn="l"/>
              </a:tabLst>
              <a:defRPr sz="7000">
                <a:solidFill>
                  <a:schemeClr val="tx1"/>
                </a:solidFill>
                <a:latin typeface="Arial" panose="020B0604020202020204" pitchFamily="34" charset="0"/>
                <a:cs typeface="Arial" panose="020B0604020202020204" pitchFamily="34" charset="0"/>
              </a:defRPr>
            </a:lvl9pPr>
          </a:lstStyle>
          <a:p>
            <a:pPr algn="just" eaLnBrk="1" hangingPunct="1">
              <a:defRPr/>
            </a:pPr>
            <a:r>
              <a:rPr lang="en-US" sz="4400" b="1" dirty="0"/>
              <a:t>Results</a:t>
            </a:r>
          </a:p>
          <a:p>
            <a:pPr algn="just" eaLnBrk="1" hangingPunct="1">
              <a:spcBef>
                <a:spcPct val="10000"/>
              </a:spcBef>
              <a:defRPr/>
            </a:pPr>
            <a:r>
              <a:rPr lang="en-US" sz="2400" dirty="0">
                <a:latin typeface="Times New Roman" panose="02020603050405020304" pitchFamily="18" charset="0"/>
              </a:rPr>
              <a:t>Gesturon excelled in testing, with smooth Bluetooth control in serial mode and real-time gesture-based adjustments in parallel mode using PWM. The ultrasonic sensor detected obstacles effectively, lighting LEDs and triggering the vibration motor for close alerts. The infrared sensor operated the servo motor reliably for hands-free tasks, while the two-wheel system ensured stable and precise movement.</a:t>
            </a: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eaLnBrk="1" hangingPunct="1">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algn="just" eaLnBrk="1" hangingPunct="1">
              <a:spcBef>
                <a:spcPct val="10000"/>
              </a:spcBef>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eaLnBrk="1" hangingPunct="1">
              <a:defRPr/>
            </a:pPr>
            <a:endParaRPr lang="en-US" sz="2400" dirty="0">
              <a:latin typeface="Times New Roman" panose="02020603050405020304" pitchFamily="18" charset="0"/>
            </a:endParaRPr>
          </a:p>
          <a:p>
            <a:pPr algn="ctr" eaLnBrk="1" hangingPunct="1">
              <a:spcBef>
                <a:spcPct val="10000"/>
              </a:spcBef>
              <a:defRPr/>
            </a:pPr>
            <a:endParaRPr lang="en-US" sz="2400" b="1" dirty="0">
              <a:latin typeface="Times New Roman" panose="02020603050405020304" pitchFamily="18" charset="0"/>
            </a:endParaRPr>
          </a:p>
        </p:txBody>
      </p:sp>
      <p:sp>
        <p:nvSpPr>
          <p:cNvPr id="2055" name="Text Box 10">
            <a:extLst>
              <a:ext uri="{FF2B5EF4-FFF2-40B4-BE49-F238E27FC236}">
                <a16:creationId xmlns:a16="http://schemas.microsoft.com/office/drawing/2014/main" id="{7727E791-65DB-4467-2172-560E438F5FD5}"/>
              </a:ext>
            </a:extLst>
          </p:cNvPr>
          <p:cNvSpPr txBox="1">
            <a:spLocks noChangeArrowheads="1"/>
          </p:cNvSpPr>
          <p:nvPr/>
        </p:nvSpPr>
        <p:spPr bwMode="auto">
          <a:xfrm>
            <a:off x="1446213" y="31583442"/>
            <a:ext cx="22901275" cy="4192457"/>
          </a:xfrm>
          <a:prstGeom prst="rect">
            <a:avLst/>
          </a:prstGeom>
          <a:solidFill>
            <a:schemeClr val="bg1"/>
          </a:solidFill>
          <a:ln w="12700">
            <a:solidFill>
              <a:schemeClr val="accent6">
                <a:lumMod val="75000"/>
              </a:schemeClr>
            </a:solidFill>
            <a:miter lim="800000"/>
          </a:ln>
        </p:spPr>
        <p:txBody>
          <a:bodyPr lIns="914400" tIns="457200" rIns="914400" bIns="914400"/>
          <a:lstStyle>
            <a:lvl1pPr eaLnBrk="0" hangingPunct="0">
              <a:tabLst>
                <a:tab pos="635000" algn="l"/>
              </a:tabLst>
              <a:defRPr sz="7000">
                <a:solidFill>
                  <a:schemeClr val="tx1"/>
                </a:solidFill>
                <a:latin typeface="Arial" panose="020B0604020202020204" pitchFamily="34" charset="0"/>
                <a:cs typeface="Arial" panose="020B0604020202020204" pitchFamily="34" charset="0"/>
              </a:defRPr>
            </a:lvl1pPr>
            <a:lvl2pPr marL="742950" indent="-285750" eaLnBrk="0" hangingPunct="0">
              <a:tabLst>
                <a:tab pos="635000" algn="l"/>
              </a:tabLst>
              <a:defRPr sz="7000">
                <a:solidFill>
                  <a:schemeClr val="tx1"/>
                </a:solidFill>
                <a:latin typeface="Arial" panose="020B0604020202020204" pitchFamily="34" charset="0"/>
                <a:cs typeface="Arial" panose="020B0604020202020204" pitchFamily="34" charset="0"/>
              </a:defRPr>
            </a:lvl2pPr>
            <a:lvl3pPr marL="11430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3pPr>
            <a:lvl4pPr marL="16002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4pPr>
            <a:lvl5pPr marL="2057400" indent="-228600" eaLnBrk="0" hangingPunct="0">
              <a:tabLst>
                <a:tab pos="635000" algn="l"/>
              </a:tabLst>
              <a:defRPr sz="7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635000" algn="l"/>
              </a:tabLst>
              <a:defRPr sz="7000">
                <a:solidFill>
                  <a:schemeClr val="tx1"/>
                </a:solidFill>
                <a:latin typeface="Arial" panose="020B0604020202020204" pitchFamily="34" charset="0"/>
                <a:cs typeface="Arial" panose="020B0604020202020204" pitchFamily="34" charset="0"/>
              </a:defRPr>
            </a:lvl9pPr>
          </a:lstStyle>
          <a:p>
            <a:pPr eaLnBrk="1" hangingPunct="1">
              <a:spcBef>
                <a:spcPct val="50000"/>
              </a:spcBef>
              <a:defRPr/>
            </a:pPr>
            <a:r>
              <a:rPr lang="en-US" sz="4400" b="1" dirty="0"/>
              <a:t>Conclusion</a:t>
            </a:r>
          </a:p>
          <a:p>
            <a:pPr eaLnBrk="1" hangingPunct="1">
              <a:spcBef>
                <a:spcPct val="10000"/>
              </a:spcBef>
              <a:defRPr/>
            </a:pPr>
            <a:r>
              <a:rPr lang="en-US" sz="2400" dirty="0">
                <a:latin typeface="Times New Roman" panose="02020603050405020304" pitchFamily="18" charset="0"/>
              </a:rPr>
              <a:t>Gesturon showcases the potential of robotics to transform daily life by addressing real-world challenges in mobility assistance, industrial automation, and healthcare. As a wheelchair aide gesture-controlled robot, it demonstrates how intuitive hand-gesture systems can empower individuals with physical disabilities, offering greater independence and ease of use.</a:t>
            </a:r>
          </a:p>
          <a:p>
            <a:pPr eaLnBrk="1" hangingPunct="1">
              <a:spcBef>
                <a:spcPct val="10000"/>
              </a:spcBef>
              <a:defRPr/>
            </a:pPr>
            <a:endParaRPr lang="en-US" sz="2400" dirty="0">
              <a:latin typeface="Times New Roman" panose="02020603050405020304" pitchFamily="18" charset="0"/>
            </a:endParaRPr>
          </a:p>
          <a:p>
            <a:pPr eaLnBrk="1" hangingPunct="1">
              <a:spcBef>
                <a:spcPct val="10000"/>
              </a:spcBef>
              <a:defRPr/>
            </a:pPr>
            <a:r>
              <a:rPr lang="en-US" sz="2400" dirty="0">
                <a:latin typeface="Times New Roman" panose="02020603050405020304" pitchFamily="18" charset="0"/>
              </a:rPr>
              <a:t>Beyond its immediate applications, Gesturon highlights the broader significance of accessible robotics—bridging advanced technology with practical solutions that improve safety, efficiency, and quality of life. By integrating innovation with usability, Gesturon paves the way for future advancements in assistive and industrial robotics, making technology smarter, simpler, and more impactful.</a:t>
            </a:r>
          </a:p>
          <a:p>
            <a:pPr eaLnBrk="1" hangingPunct="1">
              <a:spcBef>
                <a:spcPct val="10000"/>
              </a:spcBef>
              <a:defRPr/>
            </a:pPr>
            <a:endParaRPr lang="en-US" sz="2400" dirty="0">
              <a:latin typeface="Times New Roman" panose="02020603050405020304" pitchFamily="18" charset="0"/>
            </a:endParaRPr>
          </a:p>
        </p:txBody>
      </p:sp>
      <p:sp>
        <p:nvSpPr>
          <p:cNvPr id="3080" name="Rectangle 19">
            <a:extLst>
              <a:ext uri="{FF2B5EF4-FFF2-40B4-BE49-F238E27FC236}">
                <a16:creationId xmlns:a16="http://schemas.microsoft.com/office/drawing/2014/main" id="{22E254E5-9ABB-D4FA-6EF4-3831082F9265}"/>
              </a:ext>
            </a:extLst>
          </p:cNvPr>
          <p:cNvSpPr>
            <a:spLocks noChangeArrowheads="1"/>
          </p:cNvSpPr>
          <p:nvPr/>
        </p:nvSpPr>
        <p:spPr bwMode="auto">
          <a:xfrm>
            <a:off x="3119438" y="3567178"/>
            <a:ext cx="20756562" cy="29193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55308" tIns="177654" rIns="355308" bIns="177654" anchor="ctr"/>
          <a:lstStyle>
            <a:lvl1pPr defTabSz="3552825">
              <a:spcBef>
                <a:spcPct val="20000"/>
              </a:spcBef>
              <a:buChar char="•"/>
              <a:defRPr sz="12400">
                <a:solidFill>
                  <a:schemeClr val="tx1"/>
                </a:solidFill>
                <a:latin typeface="Arial" panose="020B0604020202020204" pitchFamily="34" charset="0"/>
                <a:cs typeface="Arial" panose="020B0604020202020204" pitchFamily="34" charset="0"/>
              </a:defRPr>
            </a:lvl1pPr>
            <a:lvl2pPr marL="2887663" indent="-1111250" defTabSz="3552825">
              <a:spcBef>
                <a:spcPct val="20000"/>
              </a:spcBef>
              <a:buChar char="–"/>
              <a:defRPr sz="10900">
                <a:solidFill>
                  <a:schemeClr val="tx1"/>
                </a:solidFill>
                <a:latin typeface="Arial" panose="020B0604020202020204" pitchFamily="34" charset="0"/>
                <a:cs typeface="Arial" panose="020B0604020202020204" pitchFamily="34" charset="0"/>
              </a:defRPr>
            </a:lvl2pPr>
            <a:lvl3pPr marL="4441825" indent="-889000" defTabSz="3552825">
              <a:spcBef>
                <a:spcPct val="20000"/>
              </a:spcBef>
              <a:buChar char="•"/>
              <a:defRPr sz="9300">
                <a:solidFill>
                  <a:schemeClr val="tx1"/>
                </a:solidFill>
                <a:latin typeface="Arial" panose="020B0604020202020204" pitchFamily="34" charset="0"/>
                <a:cs typeface="Arial" panose="020B0604020202020204" pitchFamily="34" charset="0"/>
              </a:defRPr>
            </a:lvl3pPr>
            <a:lvl4pPr marL="6218238"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4pPr>
            <a:lvl5pPr marL="7994650" indent="-889000" defTabSz="3552825">
              <a:spcBef>
                <a:spcPct val="20000"/>
              </a:spcBef>
              <a:buChar char="»"/>
              <a:defRPr sz="7800">
                <a:solidFill>
                  <a:schemeClr val="tx1"/>
                </a:solidFill>
                <a:latin typeface="Arial" panose="020B0604020202020204" pitchFamily="34" charset="0"/>
                <a:cs typeface="Arial" panose="020B0604020202020204" pitchFamily="34" charset="0"/>
              </a:defRPr>
            </a:lvl5pPr>
            <a:lvl6pPr marL="84518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6pPr>
            <a:lvl7pPr marL="89090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7pPr>
            <a:lvl8pPr marL="93662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8pPr>
            <a:lvl9pPr marL="9823450" indent="-889000" defTabSz="3552825" eaLnBrk="0" fontAlgn="base" hangingPunct="0">
              <a:spcBef>
                <a:spcPct val="20000"/>
              </a:spcBef>
              <a:spcAft>
                <a:spcPct val="0"/>
              </a:spcAft>
              <a:buChar char="»"/>
              <a:defRPr sz="78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000" b="1" dirty="0"/>
              <a:t>Q. Al-Kaissi, L. Hamdan, and O. Mustafa</a:t>
            </a:r>
          </a:p>
          <a:p>
            <a:pPr algn="ctr" eaLnBrk="1" hangingPunct="1">
              <a:spcBef>
                <a:spcPct val="0"/>
              </a:spcBef>
              <a:buFontTx/>
              <a:buNone/>
            </a:pPr>
            <a:r>
              <a:rPr lang="en-US" altLang="en-US" sz="4000" b="1" dirty="0"/>
              <a:t>Supervisor: Dr. Belal Sababha, Dr. Esam Qaralleh</a:t>
            </a:r>
            <a:br>
              <a:rPr lang="en-US" altLang="en-US" sz="4000" b="1" dirty="0"/>
            </a:br>
            <a:r>
              <a:rPr lang="en-US" altLang="en-US" sz="4000" b="1" dirty="0"/>
              <a:t>Embedded Systems Final Design Project, Fall 2024 </a:t>
            </a:r>
            <a:br>
              <a:rPr lang="en-US" altLang="en-US" sz="4000" b="1" dirty="0"/>
            </a:br>
            <a:r>
              <a:rPr lang="en-US" altLang="en-US" sz="4000" b="1" dirty="0"/>
              <a:t>King Abdullah II School of Engineering</a:t>
            </a:r>
          </a:p>
          <a:p>
            <a:pPr algn="ctr" eaLnBrk="1" hangingPunct="1">
              <a:spcBef>
                <a:spcPct val="0"/>
              </a:spcBef>
              <a:buFontTx/>
              <a:buNone/>
            </a:pPr>
            <a:r>
              <a:rPr lang="en-US" altLang="en-US" sz="4000" b="1" dirty="0"/>
              <a:t>Princess Sumaya University for Technology</a:t>
            </a:r>
            <a:br>
              <a:rPr lang="en-US" altLang="en-US" sz="4000" b="1" dirty="0"/>
            </a:br>
            <a:endParaRPr lang="en-US" altLang="en-US" sz="4000" b="1" dirty="0"/>
          </a:p>
        </p:txBody>
      </p:sp>
      <p:pic>
        <p:nvPicPr>
          <p:cNvPr id="3087" name="Picture 1">
            <a:extLst>
              <a:ext uri="{FF2B5EF4-FFF2-40B4-BE49-F238E27FC236}">
                <a16:creationId xmlns:a16="http://schemas.microsoft.com/office/drawing/2014/main" id="{BC1350C6-AD81-C14C-C09D-D27D080680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5733" y="1444799"/>
            <a:ext cx="3567112"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F470239D-AA4F-264A-EDFD-256B69C9B72C}"/>
              </a:ext>
            </a:extLst>
          </p:cNvPr>
          <p:cNvSpPr txBox="1"/>
          <p:nvPr/>
        </p:nvSpPr>
        <p:spPr>
          <a:xfrm>
            <a:off x="5408283" y="29918602"/>
            <a:ext cx="4101316" cy="1477328"/>
          </a:xfrm>
          <a:prstGeom prst="rect">
            <a:avLst/>
          </a:prstGeom>
          <a:noFill/>
        </p:spPr>
        <p:txBody>
          <a:bodyPr wrap="none" rtlCol="0">
            <a:spAutoFit/>
          </a:bodyPr>
          <a:lstStyle/>
          <a:p>
            <a:r>
              <a:rPr lang="en-US" sz="2000" b="1" dirty="0">
                <a:latin typeface="Times New Roman" panose="02020603050405020304" pitchFamily="18" charset="0"/>
              </a:rPr>
              <a:t>Figure 1: Gesturon’s flow diagram.</a:t>
            </a:r>
          </a:p>
          <a:p>
            <a:endParaRPr lang="en-JO" dirty="0"/>
          </a:p>
        </p:txBody>
      </p:sp>
      <p:sp>
        <p:nvSpPr>
          <p:cNvPr id="6" name="TextBox 5">
            <a:extLst>
              <a:ext uri="{FF2B5EF4-FFF2-40B4-BE49-F238E27FC236}">
                <a16:creationId xmlns:a16="http://schemas.microsoft.com/office/drawing/2014/main" id="{FACAA95F-BB8F-EF34-EE57-EE496291CDE8}"/>
              </a:ext>
            </a:extLst>
          </p:cNvPr>
          <p:cNvSpPr txBox="1"/>
          <p:nvPr/>
        </p:nvSpPr>
        <p:spPr>
          <a:xfrm>
            <a:off x="17030205" y="21373542"/>
            <a:ext cx="4157420" cy="1477328"/>
          </a:xfrm>
          <a:prstGeom prst="rect">
            <a:avLst/>
          </a:prstGeom>
          <a:noFill/>
        </p:spPr>
        <p:txBody>
          <a:bodyPr wrap="none" rtlCol="0">
            <a:spAutoFit/>
          </a:bodyPr>
          <a:lstStyle/>
          <a:p>
            <a:r>
              <a:rPr lang="en-US" sz="2000" b="1" dirty="0">
                <a:latin typeface="Times New Roman" panose="02020603050405020304" pitchFamily="18" charset="0"/>
              </a:rPr>
              <a:t>Figure 2: Gesturon’s block diagram.</a:t>
            </a:r>
          </a:p>
          <a:p>
            <a:endParaRPr lang="en-JO" dirty="0"/>
          </a:p>
        </p:txBody>
      </p:sp>
      <p:pic>
        <p:nvPicPr>
          <p:cNvPr id="35" name="Picture 34">
            <a:extLst>
              <a:ext uri="{FF2B5EF4-FFF2-40B4-BE49-F238E27FC236}">
                <a16:creationId xmlns:a16="http://schemas.microsoft.com/office/drawing/2014/main" id="{9A60125F-53E5-E99E-8BD3-A03A4BAF8C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026588" y="22529069"/>
            <a:ext cx="9764583" cy="7323437"/>
          </a:xfrm>
          <a:prstGeom prst="rect">
            <a:avLst/>
          </a:prstGeom>
        </p:spPr>
      </p:pic>
      <p:sp>
        <p:nvSpPr>
          <p:cNvPr id="36" name="TextBox 35">
            <a:extLst>
              <a:ext uri="{FF2B5EF4-FFF2-40B4-BE49-F238E27FC236}">
                <a16:creationId xmlns:a16="http://schemas.microsoft.com/office/drawing/2014/main" id="{1D99AE43-B654-B865-E50D-A5579AA1C42E}"/>
              </a:ext>
            </a:extLst>
          </p:cNvPr>
          <p:cNvSpPr txBox="1"/>
          <p:nvPr/>
        </p:nvSpPr>
        <p:spPr>
          <a:xfrm>
            <a:off x="16595791" y="30103815"/>
            <a:ext cx="4577407" cy="400110"/>
          </a:xfrm>
          <a:prstGeom prst="rect">
            <a:avLst/>
          </a:prstGeom>
          <a:noFill/>
        </p:spPr>
        <p:txBody>
          <a:bodyPr wrap="none" rtlCol="0">
            <a:spAutoFit/>
          </a:bodyPr>
          <a:lstStyle/>
          <a:p>
            <a:r>
              <a:rPr lang="en-US" sz="2000" b="1" dirty="0">
                <a:latin typeface="Times New Roman" panose="02020603050405020304" pitchFamily="18" charset="0"/>
              </a:rPr>
              <a:t>Figure 3: Gesturon’s Mechanical Design</a:t>
            </a:r>
            <a:endParaRPr lang="en-JO" dirty="0"/>
          </a:p>
        </p:txBody>
      </p:sp>
      <p:pic>
        <p:nvPicPr>
          <p:cNvPr id="38" name="Picture 37">
            <a:extLst>
              <a:ext uri="{FF2B5EF4-FFF2-40B4-BE49-F238E27FC236}">
                <a16:creationId xmlns:a16="http://schemas.microsoft.com/office/drawing/2014/main" id="{FAC44DF5-3FB1-DC39-FF00-59B1F712BE1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036478" y="20814628"/>
            <a:ext cx="10270831" cy="9079910"/>
          </a:xfrm>
          <a:prstGeom prst="rect">
            <a:avLst/>
          </a:prstGeom>
        </p:spPr>
      </p:pic>
      <p:pic>
        <p:nvPicPr>
          <p:cNvPr id="40" name="Picture 39">
            <a:extLst>
              <a:ext uri="{FF2B5EF4-FFF2-40B4-BE49-F238E27FC236}">
                <a16:creationId xmlns:a16="http://schemas.microsoft.com/office/drawing/2014/main" id="{38A537B8-5364-38FE-E9DB-4DFD492A4F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291767" y="10283865"/>
            <a:ext cx="8985700" cy="10814095"/>
          </a:xfrm>
          <a:prstGeom prst="rect">
            <a:avLst/>
          </a:prstGeom>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3552825" rtl="0" eaLnBrk="1" fontAlgn="base" latinLnBrk="0" hangingPunct="1">
          <a:lnSpc>
            <a:spcPct val="100000"/>
          </a:lnSpc>
          <a:spcBef>
            <a:spcPct val="0"/>
          </a:spcBef>
          <a:spcAft>
            <a:spcPct val="0"/>
          </a:spcAft>
          <a:buClrTx/>
          <a:buSzTx/>
          <a:buFontTx/>
          <a:buNone/>
          <a:defRPr kumimoji="0" lang="en-US" sz="70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1548</TotalTime>
  <Words>517</Words>
  <Application>Microsoft Office PowerPoint</Application>
  <PresentationFormat>Custom</PresentationFormat>
  <Paragraphs>64</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Gesture-Controlled Robot</vt:lpstr>
    </vt:vector>
  </TitlesOfParts>
  <Company>Oakland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Microelectronics…</dc:title>
  <dc:creator>jsearigh</dc:creator>
  <cp:lastModifiedBy>Qabas Ahmad</cp:lastModifiedBy>
  <cp:revision>77</cp:revision>
  <dcterms:created xsi:type="dcterms:W3CDTF">2004-09-22T15:05:03Z</dcterms:created>
  <dcterms:modified xsi:type="dcterms:W3CDTF">2025-01-14T18:56:46Z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D61B75E7A94B46C6A1851AACBB38BEA2</vt:lpwstr>
  </property>
  <property fmtid="{D5CDD505-2E9C-101B-9397-08002B2CF9AE}" pid="3" name="KSOProductBuildVer">
    <vt:lpwstr>1033-12.2.0.13489</vt:lpwstr>
  </property>
</Properties>
</file>