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20" autoAdjust="0"/>
  </p:normalViewPr>
  <p:slideViewPr>
    <p:cSldViewPr snapToGrid="0">
      <p:cViewPr>
        <p:scale>
          <a:sx n="26" d="100"/>
          <a:sy n="26" d="100"/>
        </p:scale>
        <p:origin x="1771" y="14"/>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DCDF100-CA60-9CFB-EA4F-831C964CD9F1}"/>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a16="http://schemas.microsoft.com/office/drawing/2014/main" id="{233FB405-EE31-44D0-CD54-2602FF16F842}"/>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a16="http://schemas.microsoft.com/office/drawing/2014/main" id="{A90808E1-60DC-53DA-BDBA-588DF7A66FA4}"/>
              </a:ext>
            </a:extLst>
          </p:cNvPr>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29EC6FE-0AAE-1204-AAAC-FC0846AB395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4227080-30C3-16C8-274E-0F0D7D7D274A}"/>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a16="http://schemas.microsoft.com/office/drawing/2014/main" id="{FFE45CD9-8E73-C3CC-C2D7-1D92C6FA5D3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96B8DFE-4C32-F649-888E-795E9D3813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2376C41B-7F2E-F7DD-C5B2-571E3E23C8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fld id="{3E486635-E049-3D49-B9A6-86362F64D7B8}" type="slidenum">
              <a:rPr lang="en-US" altLang="en-US" sz="1200"/>
              <a:pPr/>
              <a:t>1</a:t>
            </a:fld>
            <a:endParaRPr lang="en-US" altLang="en-US" sz="1200"/>
          </a:p>
        </p:txBody>
      </p:sp>
      <p:sp>
        <p:nvSpPr>
          <p:cNvPr id="4099" name="Rectangle 2">
            <a:extLst>
              <a:ext uri="{FF2B5EF4-FFF2-40B4-BE49-F238E27FC236}">
                <a16:creationId xmlns:a16="http://schemas.microsoft.com/office/drawing/2014/main" id="{0F66CFA3-54A9-6A66-524B-4E22556A6530}"/>
              </a:ext>
            </a:extLst>
          </p:cNvPr>
          <p:cNvSpPr>
            <a:spLocks noGrp="1" noRot="1" noChangeAspect="1" noChangeArrowheads="1" noTextEdit="1"/>
          </p:cNvSpPr>
          <p:nvPr>
            <p:ph type="sldImg" idx="4294967295"/>
          </p:nvPr>
        </p:nvSpPr>
        <p:spPr>
          <a:ln/>
        </p:spPr>
      </p:sp>
      <p:sp>
        <p:nvSpPr>
          <p:cNvPr id="4100" name="Rectangle 3">
            <a:extLst>
              <a:ext uri="{FF2B5EF4-FFF2-40B4-BE49-F238E27FC236}">
                <a16:creationId xmlns:a16="http://schemas.microsoft.com/office/drawing/2014/main" id="{5BA76838-E5A8-071C-9B34-6B2A9A982CB3}"/>
              </a:ext>
            </a:extLst>
          </p:cNvPr>
          <p:cNvSpPr>
            <a:spLocks noGrp="1" noChangeArrowheads="1"/>
          </p:cNvSpPr>
          <p:nvPr>
            <p:ph type="body" idx="4294967295"/>
          </p:nvPr>
        </p:nvSpPr>
        <p:spPr/>
        <p:txBody>
          <a:bodyPr>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id="{32E749D7-479E-3E56-C98F-2A73FD7AA2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064FED-70C3-CF1D-4958-46263CA101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407AEF8-B20F-1ABD-B7A8-93B05AE0D4C7}"/>
              </a:ext>
            </a:extLst>
          </p:cNvPr>
          <p:cNvSpPr>
            <a:spLocks noGrp="1" noChangeArrowheads="1"/>
          </p:cNvSpPr>
          <p:nvPr>
            <p:ph type="sldNum" sz="quarter" idx="12"/>
          </p:nvPr>
        </p:nvSpPr>
        <p:spPr>
          <a:ln/>
        </p:spPr>
        <p:txBody>
          <a:bodyPr/>
          <a:lstStyle>
            <a:lvl1pPr>
              <a:defRPr/>
            </a:lvl1pPr>
          </a:lstStyle>
          <a:p>
            <a:fld id="{F96F7F84-D212-6147-88D2-0D2014F62C13}" type="slidenum">
              <a:rPr lang="en-US" altLang="en-US"/>
              <a:pPr/>
              <a:t>‹#›</a:t>
            </a:fld>
            <a:endParaRPr lang="en-US" altLang="en-US"/>
          </a:p>
        </p:txBody>
      </p:sp>
    </p:spTree>
    <p:extLst>
      <p:ext uri="{BB962C8B-B14F-4D97-AF65-F5344CB8AC3E}">
        <p14:creationId xmlns:p14="http://schemas.microsoft.com/office/powerpoint/2010/main" val="3851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CBCE37A2-F971-3FF2-8C82-053F0D403F1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9BAE5A3-E39A-9972-895C-6CF29C6CD2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EBAD5E8-74A0-6538-116C-E39DC1D5F199}"/>
              </a:ext>
            </a:extLst>
          </p:cNvPr>
          <p:cNvSpPr>
            <a:spLocks noGrp="1" noChangeArrowheads="1"/>
          </p:cNvSpPr>
          <p:nvPr>
            <p:ph type="sldNum" sz="quarter" idx="12"/>
          </p:nvPr>
        </p:nvSpPr>
        <p:spPr>
          <a:ln/>
        </p:spPr>
        <p:txBody>
          <a:bodyPr/>
          <a:lstStyle>
            <a:lvl1pPr>
              <a:defRPr/>
            </a:lvl1pPr>
          </a:lstStyle>
          <a:p>
            <a:fld id="{F8BFC93A-1E62-D447-A9B3-F5D488642BAF}" type="slidenum">
              <a:rPr lang="en-US" altLang="en-US"/>
              <a:pPr/>
              <a:t>‹#›</a:t>
            </a:fld>
            <a:endParaRPr lang="en-US" altLang="en-US"/>
          </a:p>
        </p:txBody>
      </p:sp>
    </p:spTree>
    <p:extLst>
      <p:ext uri="{BB962C8B-B14F-4D97-AF65-F5344CB8AC3E}">
        <p14:creationId xmlns:p14="http://schemas.microsoft.com/office/powerpoint/2010/main" val="319267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66229457-1CB3-5E49-B390-2DEF04790D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05AA86B-1760-106C-356A-ABC256672A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20C572-FABA-B8CE-6215-6C5422EEA0C3}"/>
              </a:ext>
            </a:extLst>
          </p:cNvPr>
          <p:cNvSpPr>
            <a:spLocks noGrp="1" noChangeArrowheads="1"/>
          </p:cNvSpPr>
          <p:nvPr>
            <p:ph type="sldNum" sz="quarter" idx="12"/>
          </p:nvPr>
        </p:nvSpPr>
        <p:spPr>
          <a:ln/>
        </p:spPr>
        <p:txBody>
          <a:bodyPr/>
          <a:lstStyle>
            <a:lvl1pPr>
              <a:defRPr/>
            </a:lvl1pPr>
          </a:lstStyle>
          <a:p>
            <a:fld id="{3CD0ED83-FF53-064A-9CCC-69EF658DE515}" type="slidenum">
              <a:rPr lang="en-US" altLang="en-US"/>
              <a:pPr/>
              <a:t>‹#›</a:t>
            </a:fld>
            <a:endParaRPr lang="en-US" altLang="en-US"/>
          </a:p>
        </p:txBody>
      </p:sp>
    </p:spTree>
    <p:extLst>
      <p:ext uri="{BB962C8B-B14F-4D97-AF65-F5344CB8AC3E}">
        <p14:creationId xmlns:p14="http://schemas.microsoft.com/office/powerpoint/2010/main" val="316785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AE3ACFCA-F5E3-A1EC-F3C2-F6CE89EAD1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FE1B0B6-3878-EC11-0799-BE337C44F6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821D35-568B-6585-B02D-347306BE6093}"/>
              </a:ext>
            </a:extLst>
          </p:cNvPr>
          <p:cNvSpPr>
            <a:spLocks noGrp="1" noChangeArrowheads="1"/>
          </p:cNvSpPr>
          <p:nvPr>
            <p:ph type="sldNum" sz="quarter" idx="12"/>
          </p:nvPr>
        </p:nvSpPr>
        <p:spPr>
          <a:ln/>
        </p:spPr>
        <p:txBody>
          <a:bodyPr/>
          <a:lstStyle>
            <a:lvl1pPr>
              <a:defRPr/>
            </a:lvl1pPr>
          </a:lstStyle>
          <a:p>
            <a:fld id="{670A80E9-41BD-3544-BD30-4945885F4A8E}" type="slidenum">
              <a:rPr lang="en-US" altLang="en-US"/>
              <a:pPr/>
              <a:t>‹#›</a:t>
            </a:fld>
            <a:endParaRPr lang="en-US" altLang="en-US"/>
          </a:p>
        </p:txBody>
      </p:sp>
    </p:spTree>
    <p:extLst>
      <p:ext uri="{BB962C8B-B14F-4D97-AF65-F5344CB8AC3E}">
        <p14:creationId xmlns:p14="http://schemas.microsoft.com/office/powerpoint/2010/main" val="203823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id="{627C6628-50A2-A1A2-9D1E-2F3971A7A4C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107AD81-9200-BD6F-177E-B0E0B93615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7CC8E99-791B-1DD2-24B9-640C325BE708}"/>
              </a:ext>
            </a:extLst>
          </p:cNvPr>
          <p:cNvSpPr>
            <a:spLocks noGrp="1" noChangeArrowheads="1"/>
          </p:cNvSpPr>
          <p:nvPr>
            <p:ph type="sldNum" sz="quarter" idx="12"/>
          </p:nvPr>
        </p:nvSpPr>
        <p:spPr>
          <a:ln/>
        </p:spPr>
        <p:txBody>
          <a:bodyPr/>
          <a:lstStyle>
            <a:lvl1pPr>
              <a:defRPr/>
            </a:lvl1pPr>
          </a:lstStyle>
          <a:p>
            <a:fld id="{A376C0C6-124C-8843-89DF-E04B52D214EB}" type="slidenum">
              <a:rPr lang="en-US" altLang="en-US"/>
              <a:pPr/>
              <a:t>‹#›</a:t>
            </a:fld>
            <a:endParaRPr lang="en-US" altLang="en-US"/>
          </a:p>
        </p:txBody>
      </p:sp>
    </p:spTree>
    <p:extLst>
      <p:ext uri="{BB962C8B-B14F-4D97-AF65-F5344CB8AC3E}">
        <p14:creationId xmlns:p14="http://schemas.microsoft.com/office/powerpoint/2010/main" val="300805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a16="http://schemas.microsoft.com/office/drawing/2014/main" id="{4994CE20-B713-33B7-2E3D-AE956CE2A4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28FEA2C-4DC5-D548-E577-B860B9E4D0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56C8B66-97D2-9EAD-F2E1-0FE2BB0F4DDF}"/>
              </a:ext>
            </a:extLst>
          </p:cNvPr>
          <p:cNvSpPr>
            <a:spLocks noGrp="1" noChangeArrowheads="1"/>
          </p:cNvSpPr>
          <p:nvPr>
            <p:ph type="sldNum" sz="quarter" idx="12"/>
          </p:nvPr>
        </p:nvSpPr>
        <p:spPr>
          <a:ln/>
        </p:spPr>
        <p:txBody>
          <a:bodyPr/>
          <a:lstStyle>
            <a:lvl1pPr>
              <a:defRPr/>
            </a:lvl1pPr>
          </a:lstStyle>
          <a:p>
            <a:fld id="{04C53F3F-D1B1-6548-8A73-562B125F716F}" type="slidenum">
              <a:rPr lang="en-US" altLang="en-US"/>
              <a:pPr/>
              <a:t>‹#›</a:t>
            </a:fld>
            <a:endParaRPr lang="en-US" altLang="en-US"/>
          </a:p>
        </p:txBody>
      </p:sp>
    </p:spTree>
    <p:extLst>
      <p:ext uri="{BB962C8B-B14F-4D97-AF65-F5344CB8AC3E}">
        <p14:creationId xmlns:p14="http://schemas.microsoft.com/office/powerpoint/2010/main" val="64908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id="{183B5439-9366-0AE7-2B19-7CBD526B662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A66EF60-7166-00F6-368F-8F4A84BE09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B2BE61E-9A35-7DB8-3237-7EE8BA8E15E1}"/>
              </a:ext>
            </a:extLst>
          </p:cNvPr>
          <p:cNvSpPr>
            <a:spLocks noGrp="1" noChangeArrowheads="1"/>
          </p:cNvSpPr>
          <p:nvPr>
            <p:ph type="sldNum" sz="quarter" idx="12"/>
          </p:nvPr>
        </p:nvSpPr>
        <p:spPr>
          <a:ln/>
        </p:spPr>
        <p:txBody>
          <a:bodyPr/>
          <a:lstStyle>
            <a:lvl1pPr>
              <a:defRPr/>
            </a:lvl1pPr>
          </a:lstStyle>
          <a:p>
            <a:fld id="{D7988F74-249D-C843-BD94-CF404B10A05A}" type="slidenum">
              <a:rPr lang="en-US" altLang="en-US"/>
              <a:pPr/>
              <a:t>‹#›</a:t>
            </a:fld>
            <a:endParaRPr lang="en-US" altLang="en-US"/>
          </a:p>
        </p:txBody>
      </p:sp>
    </p:spTree>
    <p:extLst>
      <p:ext uri="{BB962C8B-B14F-4D97-AF65-F5344CB8AC3E}">
        <p14:creationId xmlns:p14="http://schemas.microsoft.com/office/powerpoint/2010/main" val="2939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a16="http://schemas.microsoft.com/office/drawing/2014/main" id="{C98C845F-C460-7A74-A8E7-8F97E21C7F3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3D17FC6-58DE-BEE8-A358-07BF1499C1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2DF1A39-A984-2708-F0B6-6A257BC4C130}"/>
              </a:ext>
            </a:extLst>
          </p:cNvPr>
          <p:cNvSpPr>
            <a:spLocks noGrp="1" noChangeArrowheads="1"/>
          </p:cNvSpPr>
          <p:nvPr>
            <p:ph type="sldNum" sz="quarter" idx="12"/>
          </p:nvPr>
        </p:nvSpPr>
        <p:spPr>
          <a:ln/>
        </p:spPr>
        <p:txBody>
          <a:bodyPr/>
          <a:lstStyle>
            <a:lvl1pPr>
              <a:defRPr/>
            </a:lvl1pPr>
          </a:lstStyle>
          <a:p>
            <a:fld id="{A0A14655-F8E5-3D4E-A6B7-52CEF7D7D6CB}" type="slidenum">
              <a:rPr lang="en-US" altLang="en-US"/>
              <a:pPr/>
              <a:t>‹#›</a:t>
            </a:fld>
            <a:endParaRPr lang="en-US" altLang="en-US"/>
          </a:p>
        </p:txBody>
      </p:sp>
    </p:spTree>
    <p:extLst>
      <p:ext uri="{BB962C8B-B14F-4D97-AF65-F5344CB8AC3E}">
        <p14:creationId xmlns:p14="http://schemas.microsoft.com/office/powerpoint/2010/main" val="346416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2B586E9-9ABE-C706-E0D8-84111EC8310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9EA1A5A-56D6-0FE6-7A09-84806D5D21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9211783-5A3D-48D3-502C-1F7C035B59D8}"/>
              </a:ext>
            </a:extLst>
          </p:cNvPr>
          <p:cNvSpPr>
            <a:spLocks noGrp="1" noChangeArrowheads="1"/>
          </p:cNvSpPr>
          <p:nvPr>
            <p:ph type="sldNum" sz="quarter" idx="12"/>
          </p:nvPr>
        </p:nvSpPr>
        <p:spPr>
          <a:ln/>
        </p:spPr>
        <p:txBody>
          <a:bodyPr/>
          <a:lstStyle>
            <a:lvl1pPr>
              <a:defRPr/>
            </a:lvl1pPr>
          </a:lstStyle>
          <a:p>
            <a:fld id="{97F97530-10A5-DB4B-888F-B0D4DF09A705}" type="slidenum">
              <a:rPr lang="en-US" altLang="en-US"/>
              <a:pPr/>
              <a:t>‹#›</a:t>
            </a:fld>
            <a:endParaRPr lang="en-US" altLang="en-US"/>
          </a:p>
        </p:txBody>
      </p:sp>
    </p:spTree>
    <p:extLst>
      <p:ext uri="{BB962C8B-B14F-4D97-AF65-F5344CB8AC3E}">
        <p14:creationId xmlns:p14="http://schemas.microsoft.com/office/powerpoint/2010/main" val="22221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47BBD4D1-3345-9348-326E-C7E1DB4835A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E3A7F3A-EEC3-BF41-0767-D79E5018EA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FE2CF4D-A21D-BEC4-42EC-C5FAD57B5AFD}"/>
              </a:ext>
            </a:extLst>
          </p:cNvPr>
          <p:cNvSpPr>
            <a:spLocks noGrp="1" noChangeArrowheads="1"/>
          </p:cNvSpPr>
          <p:nvPr>
            <p:ph type="sldNum" sz="quarter" idx="12"/>
          </p:nvPr>
        </p:nvSpPr>
        <p:spPr>
          <a:ln/>
        </p:spPr>
        <p:txBody>
          <a:bodyPr/>
          <a:lstStyle>
            <a:lvl1pPr>
              <a:defRPr/>
            </a:lvl1pPr>
          </a:lstStyle>
          <a:p>
            <a:fld id="{D5B11EAA-7C27-7B40-948A-3A0B7B24FE48}" type="slidenum">
              <a:rPr lang="en-US" altLang="en-US"/>
              <a:pPr/>
              <a:t>‹#›</a:t>
            </a:fld>
            <a:endParaRPr lang="en-US" altLang="en-US"/>
          </a:p>
        </p:txBody>
      </p:sp>
    </p:spTree>
    <p:extLst>
      <p:ext uri="{BB962C8B-B14F-4D97-AF65-F5344CB8AC3E}">
        <p14:creationId xmlns:p14="http://schemas.microsoft.com/office/powerpoint/2010/main" val="363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657E188D-AEF0-E5AB-B2BA-520AAF3F59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4EEB6C4-D249-7D7B-B87F-1D3043AC51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4D46BFD-3812-E3F5-870E-5129B476152D}"/>
              </a:ext>
            </a:extLst>
          </p:cNvPr>
          <p:cNvSpPr>
            <a:spLocks noGrp="1" noChangeArrowheads="1"/>
          </p:cNvSpPr>
          <p:nvPr>
            <p:ph type="sldNum" sz="quarter" idx="12"/>
          </p:nvPr>
        </p:nvSpPr>
        <p:spPr>
          <a:ln/>
        </p:spPr>
        <p:txBody>
          <a:bodyPr/>
          <a:lstStyle>
            <a:lvl1pPr>
              <a:defRPr/>
            </a:lvl1pPr>
          </a:lstStyle>
          <a:p>
            <a:fld id="{7C7AFE69-8687-A845-A2AE-B56EBD5A9C30}" type="slidenum">
              <a:rPr lang="en-US" altLang="en-US"/>
              <a:pPr/>
              <a:t>‹#›</a:t>
            </a:fld>
            <a:endParaRPr lang="en-US" altLang="en-US"/>
          </a:p>
        </p:txBody>
      </p:sp>
    </p:spTree>
    <p:extLst>
      <p:ext uri="{BB962C8B-B14F-4D97-AF65-F5344CB8AC3E}">
        <p14:creationId xmlns:p14="http://schemas.microsoft.com/office/powerpoint/2010/main" val="336733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011557C-DB85-FEE5-725B-CB38F7EB7236}"/>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54500F4-5645-17E8-68B4-28CF6C206721}"/>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F9A712D-F42D-A752-F2CD-F12894C97979}"/>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id="{9CB64652-2E99-60DE-D40A-6672A16B0CE0}"/>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a16="http://schemas.microsoft.com/office/drawing/2014/main" id="{1B66EAEC-36F3-0574-0371-EAF2701FCC73}"/>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eaLnBrk="1" hangingPunct="1">
              <a:defRPr sz="5400"/>
            </a:lvl1pPr>
          </a:lstStyle>
          <a:p>
            <a:fld id="{0F317FDE-1871-1A46-AD1A-595DD55327B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2825" rtl="0" eaLnBrk="1" fontAlgn="base" hangingPunct="1">
        <a:spcBef>
          <a:spcPct val="0"/>
        </a:spcBef>
        <a:spcAft>
          <a:spcPct val="0"/>
        </a:spcAft>
        <a:defRPr sz="17100">
          <a:solidFill>
            <a:schemeClr val="tx2"/>
          </a:solidFill>
          <a:latin typeface="+mj-lt"/>
          <a:ea typeface="+mj-ea"/>
          <a:cs typeface="+mj-cs"/>
        </a:defRPr>
      </a:lvl1pPr>
      <a:lvl2pPr algn="ctr" defTabSz="3552825" rtl="0" eaLnBrk="1" fontAlgn="base" hangingPunct="1">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1" fontAlgn="base" hangingPunct="1">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1" fontAlgn="base" hangingPunct="1">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1" fontAlgn="base" hangingPunct="1">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eaLnBrk="1" fontAlgn="base" hangingPunct="1">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eaLnBrk="1" fontAlgn="base" hangingPunct="1">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eaLnBrk="1" fontAlgn="base" hangingPunct="1">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eaLnBrk="1" fontAlgn="base" hangingPunct="1">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1" fontAlgn="base" hangingPunct="1">
        <a:spcBef>
          <a:spcPct val="20000"/>
        </a:spcBef>
        <a:spcAft>
          <a:spcPct val="0"/>
        </a:spcAft>
        <a:buChar char="•"/>
        <a:defRPr sz="12400">
          <a:solidFill>
            <a:schemeClr val="tx1"/>
          </a:solidFill>
          <a:latin typeface="+mn-lt"/>
          <a:ea typeface="+mn-ea"/>
          <a:cs typeface="+mn-cs"/>
        </a:defRPr>
      </a:lvl1pPr>
      <a:lvl2pPr marL="2887663" indent="-1111250" algn="l" defTabSz="3552825" rtl="0" eaLnBrk="1" fontAlgn="base" hangingPunct="1">
        <a:spcBef>
          <a:spcPct val="20000"/>
        </a:spcBef>
        <a:spcAft>
          <a:spcPct val="0"/>
        </a:spcAft>
        <a:buChar char="–"/>
        <a:defRPr sz="10900">
          <a:solidFill>
            <a:schemeClr val="tx1"/>
          </a:solidFill>
          <a:latin typeface="+mn-lt"/>
          <a:cs typeface="+mn-cs"/>
        </a:defRPr>
      </a:lvl2pPr>
      <a:lvl3pPr marL="4441825" indent="-889000" algn="l" defTabSz="3552825" rtl="0" eaLnBrk="1" fontAlgn="base" hangingPunct="1">
        <a:spcBef>
          <a:spcPct val="20000"/>
        </a:spcBef>
        <a:spcAft>
          <a:spcPct val="0"/>
        </a:spcAft>
        <a:buChar char="•"/>
        <a:defRPr sz="9300">
          <a:solidFill>
            <a:schemeClr val="tx1"/>
          </a:solidFill>
          <a:latin typeface="+mn-lt"/>
          <a:cs typeface="+mn-cs"/>
        </a:defRPr>
      </a:lvl3pPr>
      <a:lvl4pPr marL="6218238" indent="-889000" algn="l" defTabSz="3552825" rtl="0" eaLnBrk="1" fontAlgn="base" hangingPunct="1">
        <a:spcBef>
          <a:spcPct val="20000"/>
        </a:spcBef>
        <a:spcAft>
          <a:spcPct val="0"/>
        </a:spcAft>
        <a:buChar char="–"/>
        <a:defRPr sz="7800">
          <a:solidFill>
            <a:schemeClr val="tx1"/>
          </a:solidFill>
          <a:latin typeface="+mn-lt"/>
          <a:cs typeface="+mn-cs"/>
        </a:defRPr>
      </a:lvl4pPr>
      <a:lvl5pPr marL="7994650" indent="-889000" algn="l" defTabSz="3552825" rtl="0" eaLnBrk="1" fontAlgn="base" hangingPunct="1">
        <a:spcBef>
          <a:spcPct val="20000"/>
        </a:spcBef>
        <a:spcAft>
          <a:spcPct val="0"/>
        </a:spcAft>
        <a:buChar char="»"/>
        <a:defRPr sz="7800">
          <a:solidFill>
            <a:schemeClr val="tx1"/>
          </a:solidFill>
          <a:latin typeface="+mn-lt"/>
          <a:cs typeface="+mn-cs"/>
        </a:defRPr>
      </a:lvl5pPr>
      <a:lvl6pPr marL="8451850" indent="-889000" algn="l" defTabSz="3552825" rtl="0" eaLnBrk="1" fontAlgn="base" hangingPunct="1">
        <a:spcBef>
          <a:spcPct val="20000"/>
        </a:spcBef>
        <a:spcAft>
          <a:spcPct val="0"/>
        </a:spcAft>
        <a:buChar char="»"/>
        <a:defRPr sz="7800">
          <a:solidFill>
            <a:schemeClr val="tx1"/>
          </a:solidFill>
          <a:latin typeface="+mn-lt"/>
          <a:cs typeface="+mn-cs"/>
        </a:defRPr>
      </a:lvl6pPr>
      <a:lvl7pPr marL="8909050" indent="-889000" algn="l" defTabSz="3552825" rtl="0" eaLnBrk="1" fontAlgn="base" hangingPunct="1">
        <a:spcBef>
          <a:spcPct val="20000"/>
        </a:spcBef>
        <a:spcAft>
          <a:spcPct val="0"/>
        </a:spcAft>
        <a:buChar char="»"/>
        <a:defRPr sz="7800">
          <a:solidFill>
            <a:schemeClr val="tx1"/>
          </a:solidFill>
          <a:latin typeface="+mn-lt"/>
          <a:cs typeface="+mn-cs"/>
        </a:defRPr>
      </a:lvl7pPr>
      <a:lvl8pPr marL="9366250" indent="-889000" algn="l" defTabSz="3552825" rtl="0" eaLnBrk="1" fontAlgn="base" hangingPunct="1">
        <a:spcBef>
          <a:spcPct val="20000"/>
        </a:spcBef>
        <a:spcAft>
          <a:spcPct val="0"/>
        </a:spcAft>
        <a:buChar char="»"/>
        <a:defRPr sz="7800">
          <a:solidFill>
            <a:schemeClr val="tx1"/>
          </a:solidFill>
          <a:latin typeface="+mn-lt"/>
          <a:cs typeface="+mn-cs"/>
        </a:defRPr>
      </a:lvl8pPr>
      <a:lvl9pPr marL="9823450" indent="-889000" algn="l" defTabSz="3552825" rtl="0" eaLnBrk="1" fontAlgn="base" hangingPunct="1">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96B6E12-BDEA-1F81-FCA8-0350B2CA9F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40838" y="400906"/>
            <a:ext cx="6354953" cy="1925744"/>
          </a:xfrm>
          <a:prstGeom prst="rect">
            <a:avLst/>
          </a:prstGeom>
        </p:spPr>
      </p:pic>
      <p:sp>
        <p:nvSpPr>
          <p:cNvPr id="3074" name="Rectangle 2">
            <a:extLst>
              <a:ext uri="{FF2B5EF4-FFF2-40B4-BE49-F238E27FC236}">
                <a16:creationId xmlns:a16="http://schemas.microsoft.com/office/drawing/2014/main" id="{789F6A24-553C-09A6-DC32-641E9A6BE4D8}"/>
              </a:ext>
            </a:extLst>
          </p:cNvPr>
          <p:cNvSpPr>
            <a:spLocks noGrp="1" noChangeArrowheads="1"/>
          </p:cNvSpPr>
          <p:nvPr>
            <p:ph type="title"/>
          </p:nvPr>
        </p:nvSpPr>
        <p:spPr>
          <a:xfrm>
            <a:off x="2695026" y="1597671"/>
            <a:ext cx="21446576" cy="1328482"/>
          </a:xfrm>
        </p:spPr>
        <p:txBody>
          <a:bodyPr/>
          <a:lstStyle/>
          <a:p>
            <a:pPr eaLnBrk="1" hangingPunct="1"/>
            <a:r>
              <a:rPr lang="en-US" altLang="en-US" sz="8000" b="1" dirty="0">
                <a:solidFill>
                  <a:schemeClr val="tx1"/>
                </a:solidFill>
              </a:rPr>
              <a:t>Gesture-Controlled Robot</a:t>
            </a:r>
          </a:p>
        </p:txBody>
      </p:sp>
      <p:sp>
        <p:nvSpPr>
          <p:cNvPr id="2052" name="Text Box 7">
            <a:extLst>
              <a:ext uri="{FF2B5EF4-FFF2-40B4-BE49-F238E27FC236}">
                <a16:creationId xmlns:a16="http://schemas.microsoft.com/office/drawing/2014/main" id="{F52ACD9B-3E92-B0B3-FECD-23F17686CD4E}"/>
              </a:ext>
            </a:extLst>
          </p:cNvPr>
          <p:cNvSpPr txBox="1">
            <a:spLocks noChangeArrowheads="1"/>
          </p:cNvSpPr>
          <p:nvPr/>
        </p:nvSpPr>
        <p:spPr bwMode="auto">
          <a:xfrm>
            <a:off x="1409700" y="6723492"/>
            <a:ext cx="11391900" cy="6414283"/>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Introduction</a:t>
            </a:r>
          </a:p>
          <a:p>
            <a:pPr algn="just" eaLnBrk="1" hangingPunct="1">
              <a:spcBef>
                <a:spcPct val="10000"/>
              </a:spcBef>
              <a:defRPr/>
            </a:pPr>
            <a:r>
              <a:rPr lang="en-US" sz="2400" dirty="0">
                <a:latin typeface="Times New Roman" panose="02020603050405020304" pitchFamily="18" charset="0"/>
              </a:rPr>
              <a:t>Meet Gesturon, the hand gesture-controlled robotic vehicle designed to make life easier and tasks smarter! As a gesture-controlled robot, it empowers individuals with physical disabilities, providing enhanced mobility and independence. Powered by the PIC16F877A microcontroller and using a glove with an accelerometer for gesture detection and a vibration motor for obstacle alerts, Gesturon offers intuitive, real-time control.</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It operates in two modes: Bluetooth-based serial communication, where the robot is controlled using a phone, and parallel mode, where gestures directly adjust speed using PWM control. Designed for mobility assistance, industrial automation, and healthcare, Gesturon combines innovation with practicality to address real-world challenges.</a:t>
            </a:r>
          </a:p>
        </p:txBody>
      </p:sp>
      <p:sp>
        <p:nvSpPr>
          <p:cNvPr id="2053" name="Text Box 8">
            <a:extLst>
              <a:ext uri="{FF2B5EF4-FFF2-40B4-BE49-F238E27FC236}">
                <a16:creationId xmlns:a16="http://schemas.microsoft.com/office/drawing/2014/main" id="{EE8388D4-30D9-ABD6-5BFC-0BC37BE03F16}"/>
              </a:ext>
            </a:extLst>
          </p:cNvPr>
          <p:cNvSpPr txBox="1">
            <a:spLocks noChangeArrowheads="1"/>
          </p:cNvSpPr>
          <p:nvPr/>
        </p:nvSpPr>
        <p:spPr bwMode="auto">
          <a:xfrm>
            <a:off x="1409700" y="13800430"/>
            <a:ext cx="11391900" cy="17120357"/>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Design</a:t>
            </a:r>
            <a:r>
              <a:rPr lang="en-US" sz="2400" dirty="0">
                <a:solidFill>
                  <a:srgbClr val="FF8000"/>
                </a:solidFill>
              </a:rPr>
              <a:t>	</a:t>
            </a:r>
            <a:endParaRPr lang="en-US" sz="2400" dirty="0"/>
          </a:p>
          <a:p>
            <a:pPr algn="just" eaLnBrk="1" hangingPunct="1">
              <a:spcBef>
                <a:spcPct val="10000"/>
              </a:spcBef>
              <a:defRPr/>
            </a:pPr>
            <a:r>
              <a:rPr lang="en-US" sz="2400" dirty="0">
                <a:latin typeface="Times New Roman" panose="02020603050405020304" pitchFamily="18" charset="0"/>
              </a:rPr>
              <a:t>Gesturon uses a PIC16F877A microcontroller to control two DC motors driving its two-wheel system, powered by two 3.7V lithium-ion batteries. An H-bridge enables PWM-based speed adjustments using accelerometer inputs, while the HC-06 Bluetooth module handles commands in serial mode, and the system includes an on/off button and a reset switch for easy operation.</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In serial mode, commands like "F" for forward or "R" for right are sent from the phone via the HC-06 Bluetooth module. Interrupt-based control ensured real-time responses.</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The ultrasonic sensor lights up LEDs for obstacles within 40 cm and activates the glove’s vibration motor for objects closer than 10 cm. The infrared sensor triggers a servo motor, adjusting the compartment angle between 0° and 90° for hands-free tasks. Gesturon’s integration of sensors and controls ensures smooth, responsive operation.</a:t>
            </a: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p:txBody>
      </p:sp>
      <p:sp>
        <p:nvSpPr>
          <p:cNvPr id="2054" name="Text Box 9">
            <a:extLst>
              <a:ext uri="{FF2B5EF4-FFF2-40B4-BE49-F238E27FC236}">
                <a16:creationId xmlns:a16="http://schemas.microsoft.com/office/drawing/2014/main" id="{DADC9308-DDDA-49B8-F7B9-8CCAA1E8F635}"/>
              </a:ext>
            </a:extLst>
          </p:cNvPr>
          <p:cNvSpPr txBox="1">
            <a:spLocks noChangeArrowheads="1"/>
          </p:cNvSpPr>
          <p:nvPr/>
        </p:nvSpPr>
        <p:spPr bwMode="auto">
          <a:xfrm>
            <a:off x="13489904" y="6723494"/>
            <a:ext cx="10803609" cy="24197294"/>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t>Results</a:t>
            </a:r>
          </a:p>
          <a:p>
            <a:pPr algn="just" eaLnBrk="1" hangingPunct="1">
              <a:spcBef>
                <a:spcPct val="10000"/>
              </a:spcBef>
              <a:defRPr/>
            </a:pPr>
            <a:r>
              <a:rPr lang="en-US" sz="2400" dirty="0">
                <a:latin typeface="Times New Roman" panose="02020603050405020304" pitchFamily="18" charset="0"/>
              </a:rPr>
              <a:t>Gesturon excelled in testing, with smooth Bluetooth control in serial mode and real-time gesture-based adjustments in parallel mode using PWM. The ultrasonic sensor detected obstacles effectively, lighting LEDs and triggering the vibration motor for close alerts. The infrared sensor operated the servo motor reliably for hands-free tasks, while the two-wheel system ensured stable and precise movement.</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eaLnBrk="1" hangingPunct="1">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p:txBody>
      </p:sp>
      <p:sp>
        <p:nvSpPr>
          <p:cNvPr id="2055" name="Text Box 10">
            <a:extLst>
              <a:ext uri="{FF2B5EF4-FFF2-40B4-BE49-F238E27FC236}">
                <a16:creationId xmlns:a16="http://schemas.microsoft.com/office/drawing/2014/main" id="{7727E791-65DB-4467-2172-560E438F5FD5}"/>
              </a:ext>
            </a:extLst>
          </p:cNvPr>
          <p:cNvSpPr txBox="1">
            <a:spLocks noChangeArrowheads="1"/>
          </p:cNvSpPr>
          <p:nvPr/>
        </p:nvSpPr>
        <p:spPr bwMode="auto">
          <a:xfrm>
            <a:off x="1446213" y="31583442"/>
            <a:ext cx="22901275" cy="4192457"/>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a:t>Conclusion</a:t>
            </a:r>
          </a:p>
          <a:p>
            <a:pPr eaLnBrk="1" hangingPunct="1">
              <a:spcBef>
                <a:spcPct val="10000"/>
              </a:spcBef>
              <a:defRPr/>
            </a:pPr>
            <a:r>
              <a:rPr lang="en-US" sz="2400" dirty="0">
                <a:latin typeface="Times New Roman" panose="02020603050405020304" pitchFamily="18" charset="0"/>
              </a:rPr>
              <a:t>Gesturon showcases the potential of robotics to transform daily life by addressing real-world challenges in mobility assistance, industrial automation, and healthcare. As a wheelchair aide gesture-controlled robot, it demonstrates how intuitive hand-gesture systems can empower individuals with physical disabilities, offering greater independence and ease of use.</a:t>
            </a: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r>
              <a:rPr lang="en-US" sz="2400" dirty="0">
                <a:latin typeface="Times New Roman" panose="02020603050405020304" pitchFamily="18" charset="0"/>
              </a:rPr>
              <a:t>Beyond its immediate applications, Gesturon highlights the broader significance of accessible robotics—bridging advanced technology with practical solutions that improve safety, efficiency, and quality of life. By integrating innovation with usability, Gesturon paves the way for future advancements in assistive and industrial robotics, making technology smarter, simpler, and more impactful.</a:t>
            </a:r>
          </a:p>
          <a:p>
            <a:pPr eaLnBrk="1" hangingPunct="1">
              <a:spcBef>
                <a:spcPct val="10000"/>
              </a:spcBef>
              <a:defRPr/>
            </a:pPr>
            <a:endParaRPr lang="en-US" sz="2400" dirty="0">
              <a:latin typeface="Times New Roman" panose="02020603050405020304" pitchFamily="18" charset="0"/>
            </a:endParaRPr>
          </a:p>
        </p:txBody>
      </p:sp>
      <p:sp>
        <p:nvSpPr>
          <p:cNvPr id="3080" name="Rectangle 19">
            <a:extLst>
              <a:ext uri="{FF2B5EF4-FFF2-40B4-BE49-F238E27FC236}">
                <a16:creationId xmlns:a16="http://schemas.microsoft.com/office/drawing/2014/main" id="{22E254E5-9ABB-D4FA-6EF4-3831082F9265}"/>
              </a:ext>
            </a:extLst>
          </p:cNvPr>
          <p:cNvSpPr>
            <a:spLocks noChangeArrowheads="1"/>
          </p:cNvSpPr>
          <p:nvPr/>
        </p:nvSpPr>
        <p:spPr bwMode="auto">
          <a:xfrm>
            <a:off x="3119438" y="3567178"/>
            <a:ext cx="20756562" cy="291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a:spcBef>
                <a:spcPct val="20000"/>
              </a:spcBef>
              <a:buChar char="•"/>
              <a:defRPr sz="12400">
                <a:solidFill>
                  <a:schemeClr val="tx1"/>
                </a:solidFill>
                <a:latin typeface="Arial" panose="020B0604020202020204" pitchFamily="34" charset="0"/>
                <a:cs typeface="Arial" panose="020B0604020202020204" pitchFamily="34" charset="0"/>
              </a:defRPr>
            </a:lvl1pPr>
            <a:lvl2pPr marL="2887663" indent="-1111250" defTabSz="3552825">
              <a:spcBef>
                <a:spcPct val="20000"/>
              </a:spcBef>
              <a:buChar char="–"/>
              <a:defRPr sz="10900">
                <a:solidFill>
                  <a:schemeClr val="tx1"/>
                </a:solidFill>
                <a:latin typeface="Arial" panose="020B0604020202020204" pitchFamily="34" charset="0"/>
                <a:cs typeface="Arial" panose="020B0604020202020204" pitchFamily="34" charset="0"/>
              </a:defRPr>
            </a:lvl2pPr>
            <a:lvl3pPr marL="4441825" indent="-889000" defTabSz="3552825">
              <a:spcBef>
                <a:spcPct val="20000"/>
              </a:spcBef>
              <a:buChar char="•"/>
              <a:defRPr sz="9300">
                <a:solidFill>
                  <a:schemeClr val="tx1"/>
                </a:solidFill>
                <a:latin typeface="Arial" panose="020B0604020202020204" pitchFamily="34" charset="0"/>
                <a:cs typeface="Arial" panose="020B0604020202020204" pitchFamily="34" charset="0"/>
              </a:defRPr>
            </a:lvl3pPr>
            <a:lvl4pPr marL="6218238"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4pPr>
            <a:lvl5pPr marL="7994650"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5pPr>
            <a:lvl6pPr marL="84518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6pPr>
            <a:lvl7pPr marL="89090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7pPr>
            <a:lvl8pPr marL="93662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8pPr>
            <a:lvl9pPr marL="98234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000" b="1" dirty="0"/>
              <a:t>Q. Al-Kaissi, L. Hamdan, and O. Mustafa</a:t>
            </a:r>
          </a:p>
          <a:p>
            <a:pPr algn="ctr" eaLnBrk="1" hangingPunct="1">
              <a:spcBef>
                <a:spcPct val="0"/>
              </a:spcBef>
              <a:buFontTx/>
              <a:buNone/>
            </a:pPr>
            <a:r>
              <a:rPr lang="en-US" altLang="en-US" sz="4000" b="1" dirty="0"/>
              <a:t>Supervisor: Dr. Belal Sababha, Dr. Esam Qaralleh</a:t>
            </a:r>
            <a:br>
              <a:rPr lang="en-US" altLang="en-US" sz="4000" b="1" dirty="0"/>
            </a:br>
            <a:r>
              <a:rPr lang="en-US" altLang="en-US" sz="4000" b="1" dirty="0"/>
              <a:t>Embedded Systems Final Design Project, Fall 2024 </a:t>
            </a:r>
            <a:br>
              <a:rPr lang="en-US" altLang="en-US" sz="4000" b="1" dirty="0"/>
            </a:br>
            <a:r>
              <a:rPr lang="en-US" altLang="en-US" sz="4000" b="1" dirty="0"/>
              <a:t>King Abdullah II School of Engineering</a:t>
            </a:r>
          </a:p>
          <a:p>
            <a:pPr algn="ctr" eaLnBrk="1" hangingPunct="1">
              <a:spcBef>
                <a:spcPct val="0"/>
              </a:spcBef>
              <a:buFontTx/>
              <a:buNone/>
            </a:pPr>
            <a:r>
              <a:rPr lang="en-US" altLang="en-US" sz="4000" b="1" dirty="0"/>
              <a:t>Princess Sumaya University for Technology</a:t>
            </a:r>
            <a:br>
              <a:rPr lang="en-US" altLang="en-US" sz="4000" b="1" dirty="0"/>
            </a:br>
            <a:endParaRPr lang="en-US" altLang="en-US" sz="4000" b="1" dirty="0"/>
          </a:p>
        </p:txBody>
      </p:sp>
      <p:pic>
        <p:nvPicPr>
          <p:cNvPr id="3087" name="Picture 1">
            <a:extLst>
              <a:ext uri="{FF2B5EF4-FFF2-40B4-BE49-F238E27FC236}">
                <a16:creationId xmlns:a16="http://schemas.microsoft.com/office/drawing/2014/main" id="{BC1350C6-AD81-C14C-C09D-D27D080680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733" y="1444799"/>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470239D-AA4F-264A-EDFD-256B69C9B72C}"/>
              </a:ext>
            </a:extLst>
          </p:cNvPr>
          <p:cNvSpPr txBox="1"/>
          <p:nvPr/>
        </p:nvSpPr>
        <p:spPr>
          <a:xfrm>
            <a:off x="5408283" y="29918602"/>
            <a:ext cx="4101316" cy="1477328"/>
          </a:xfrm>
          <a:prstGeom prst="rect">
            <a:avLst/>
          </a:prstGeom>
          <a:noFill/>
        </p:spPr>
        <p:txBody>
          <a:bodyPr wrap="none" rtlCol="0">
            <a:spAutoFit/>
          </a:bodyPr>
          <a:lstStyle/>
          <a:p>
            <a:r>
              <a:rPr lang="en-US" sz="2000" b="1" dirty="0">
                <a:latin typeface="Times New Roman" panose="02020603050405020304" pitchFamily="18" charset="0"/>
              </a:rPr>
              <a:t>Figure 1: Gesturon’s flow diagram.</a:t>
            </a:r>
          </a:p>
          <a:p>
            <a:endParaRPr lang="en-JO" dirty="0"/>
          </a:p>
        </p:txBody>
      </p:sp>
      <p:sp>
        <p:nvSpPr>
          <p:cNvPr id="6" name="TextBox 5">
            <a:extLst>
              <a:ext uri="{FF2B5EF4-FFF2-40B4-BE49-F238E27FC236}">
                <a16:creationId xmlns:a16="http://schemas.microsoft.com/office/drawing/2014/main" id="{FACAA95F-BB8F-EF34-EE57-EE496291CDE8}"/>
              </a:ext>
            </a:extLst>
          </p:cNvPr>
          <p:cNvSpPr txBox="1"/>
          <p:nvPr/>
        </p:nvSpPr>
        <p:spPr>
          <a:xfrm>
            <a:off x="17030205" y="21373542"/>
            <a:ext cx="4157420" cy="1477328"/>
          </a:xfrm>
          <a:prstGeom prst="rect">
            <a:avLst/>
          </a:prstGeom>
          <a:noFill/>
        </p:spPr>
        <p:txBody>
          <a:bodyPr wrap="none" rtlCol="0">
            <a:spAutoFit/>
          </a:bodyPr>
          <a:lstStyle/>
          <a:p>
            <a:r>
              <a:rPr lang="en-US" sz="2000" b="1" dirty="0">
                <a:latin typeface="Times New Roman" panose="02020603050405020304" pitchFamily="18" charset="0"/>
              </a:rPr>
              <a:t>Figure 2: Gesturon’s block diagram.</a:t>
            </a:r>
          </a:p>
          <a:p>
            <a:endParaRPr lang="en-JO" dirty="0"/>
          </a:p>
        </p:txBody>
      </p:sp>
      <p:pic>
        <p:nvPicPr>
          <p:cNvPr id="35" name="Picture 34">
            <a:extLst>
              <a:ext uri="{FF2B5EF4-FFF2-40B4-BE49-F238E27FC236}">
                <a16:creationId xmlns:a16="http://schemas.microsoft.com/office/drawing/2014/main" id="{9A60125F-53E5-E99E-8BD3-A03A4BAF8C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26588" y="22529069"/>
            <a:ext cx="9764583" cy="7323437"/>
          </a:xfrm>
          <a:prstGeom prst="rect">
            <a:avLst/>
          </a:prstGeom>
        </p:spPr>
      </p:pic>
      <p:sp>
        <p:nvSpPr>
          <p:cNvPr id="36" name="TextBox 35">
            <a:extLst>
              <a:ext uri="{FF2B5EF4-FFF2-40B4-BE49-F238E27FC236}">
                <a16:creationId xmlns:a16="http://schemas.microsoft.com/office/drawing/2014/main" id="{1D99AE43-B654-B865-E50D-A5579AA1C42E}"/>
              </a:ext>
            </a:extLst>
          </p:cNvPr>
          <p:cNvSpPr txBox="1"/>
          <p:nvPr/>
        </p:nvSpPr>
        <p:spPr>
          <a:xfrm>
            <a:off x="16595791" y="30103815"/>
            <a:ext cx="4577407" cy="400110"/>
          </a:xfrm>
          <a:prstGeom prst="rect">
            <a:avLst/>
          </a:prstGeom>
          <a:noFill/>
        </p:spPr>
        <p:txBody>
          <a:bodyPr wrap="none" rtlCol="0">
            <a:spAutoFit/>
          </a:bodyPr>
          <a:lstStyle/>
          <a:p>
            <a:r>
              <a:rPr lang="en-US" sz="2000" b="1" dirty="0">
                <a:latin typeface="Times New Roman" panose="02020603050405020304" pitchFamily="18" charset="0"/>
              </a:rPr>
              <a:t>Figure 3: Gesturon’s Mechanical Design</a:t>
            </a:r>
            <a:endParaRPr lang="en-JO" dirty="0"/>
          </a:p>
        </p:txBody>
      </p:sp>
      <p:pic>
        <p:nvPicPr>
          <p:cNvPr id="38" name="Picture 37">
            <a:extLst>
              <a:ext uri="{FF2B5EF4-FFF2-40B4-BE49-F238E27FC236}">
                <a16:creationId xmlns:a16="http://schemas.microsoft.com/office/drawing/2014/main" id="{FAC44DF5-3FB1-DC39-FF00-59B1F712BE1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036478" y="20772317"/>
            <a:ext cx="10270831" cy="8942001"/>
          </a:xfrm>
          <a:prstGeom prst="rect">
            <a:avLst/>
          </a:prstGeom>
        </p:spPr>
      </p:pic>
      <p:pic>
        <p:nvPicPr>
          <p:cNvPr id="40" name="Picture 39">
            <a:extLst>
              <a:ext uri="{FF2B5EF4-FFF2-40B4-BE49-F238E27FC236}">
                <a16:creationId xmlns:a16="http://schemas.microsoft.com/office/drawing/2014/main" id="{38A537B8-5364-38FE-E9DB-4DFD492A4FC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4291767" y="10283865"/>
            <a:ext cx="8985700" cy="1081409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gesturon</Template>
  <TotalTime>1180</TotalTime>
  <Words>517</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Gesture-Controlled Robot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Qabas Ahmad</dc:creator>
  <cp:lastModifiedBy>Qabas Ahmad</cp:lastModifiedBy>
  <cp:revision>1</cp:revision>
  <dcterms:created xsi:type="dcterms:W3CDTF">2025-01-14T23:33:06Z</dcterms:created>
  <dcterms:modified xsi:type="dcterms:W3CDTF">2025-01-15T19:14:03Z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1033-12.2.0.13489</vt:lpwstr>
  </property>
</Properties>
</file>