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3"/>
  </p:notesMasterIdLst>
  <p:sldIdLst>
    <p:sldId id="256" r:id="rId2"/>
    <p:sldId id="261" r:id="rId3"/>
    <p:sldId id="260" r:id="rId4"/>
    <p:sldId id="265" r:id="rId5"/>
    <p:sldId id="271" r:id="rId6"/>
    <p:sldId id="268" r:id="rId7"/>
    <p:sldId id="266" r:id="rId8"/>
    <p:sldId id="267" r:id="rId9"/>
    <p:sldId id="257" r:id="rId10"/>
    <p:sldId id="264" r:id="rId11"/>
    <p:sldId id="27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AD365-5DD5-4783-8526-576767D7E846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268F8-632B-44CA-8CD0-F035E4464E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540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8685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6737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384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15633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9090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9465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78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782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0479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88186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715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21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196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0396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965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407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B43F2-88DA-45BE-A37E-5A8F00E2E8E3}" type="datetimeFigureOut">
              <a:rPr lang="en-IE" smtClean="0"/>
              <a:t>10/11/2024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3DCD5BB-927F-41EA-9267-B5A3F4EF7D3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3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jangoproject.com/" TargetMode="External"/><Relationship Id="rId3" Type="http://schemas.openxmlformats.org/officeDocument/2006/relationships/hyperlink" Target="https://nourishcare.com/" TargetMode="External"/><Relationship Id="rId7" Type="http://schemas.openxmlformats.org/officeDocument/2006/relationships/hyperlink" Target="https://www.python.org/" TargetMode="External"/><Relationship Id="rId2" Type="http://schemas.openxmlformats.org/officeDocument/2006/relationships/hyperlink" Target="https://www.everylifetechnologie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epik.com/" TargetMode="External"/><Relationship Id="rId5" Type="http://schemas.openxmlformats.org/officeDocument/2006/relationships/hyperlink" Target="https://www.hl7.org/implement/standards/index.cfm?ref=nav" TargetMode="External"/><Relationship Id="rId10" Type="http://schemas.openxmlformats.org/officeDocument/2006/relationships/hyperlink" Target="https://pypi.org/project/cryptography/" TargetMode="External"/><Relationship Id="rId4" Type="http://schemas.openxmlformats.org/officeDocument/2006/relationships/hyperlink" Target="https://www.logmycare.co.uk/" TargetMode="External"/><Relationship Id="rId9" Type="http://schemas.openxmlformats.org/officeDocument/2006/relationships/hyperlink" Target="https://mariadb.org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6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19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18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17.jpeg"/><Relationship Id="rId14" Type="http://schemas.openxmlformats.org/officeDocument/2006/relationships/hyperlink" Target="https://mariadb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17ECB-5290-E221-3452-5CC1ABFC2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09" y="835015"/>
            <a:ext cx="3179593" cy="3215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E" sz="340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System(ECMS) – Yr 4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6CFAD-863A-7675-D916-90877A86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409" y="4050833"/>
            <a:ext cx="3179593" cy="1972152"/>
          </a:xfrm>
        </p:spPr>
        <p:txBody>
          <a:bodyPr>
            <a:normAutofit/>
          </a:bodyPr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</a:t>
            </a:r>
          </a:p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IE">
                <a:latin typeface="Times New Roman" panose="02020603050405020304" pitchFamily="18" charset="0"/>
                <a:cs typeface="Times New Roman" panose="02020603050405020304" pitchFamily="18" charset="0"/>
              </a:rPr>
              <a:t>Paul Barry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logo for a university&#10;&#10;Description automatically generated">
            <a:extLst>
              <a:ext uri="{FF2B5EF4-FFF2-40B4-BE49-F238E27FC236}">
                <a16:creationId xmlns:a16="http://schemas.microsoft.com/office/drawing/2014/main" id="{ED07FB11-C120-34C0-B1EF-8B0B7AB1B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8845" y="835015"/>
            <a:ext cx="4435615" cy="2488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group of people standing in a room with a wheelchair&#10;&#10;Description automatically generated">
            <a:extLst>
              <a:ext uri="{FF2B5EF4-FFF2-40B4-BE49-F238E27FC236}">
                <a16:creationId xmlns:a16="http://schemas.microsoft.com/office/drawing/2014/main" id="{A04D7914-8441-F99D-A76A-0E3686CA3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7" r="12524"/>
          <a:stretch/>
        </p:blipFill>
        <p:spPr>
          <a:xfrm>
            <a:off x="1694085" y="3552488"/>
            <a:ext cx="3366600" cy="248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32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BD117-626A-D021-2774-430E5EE65CC2}"/>
              </a:ext>
            </a:extLst>
          </p:cNvPr>
          <p:cNvSpPr txBox="1"/>
          <p:nvPr/>
        </p:nvSpPr>
        <p:spPr>
          <a:xfrm>
            <a:off x="708660" y="542282"/>
            <a:ext cx="609904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3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091A49-C21B-9637-2E50-9822F2C3D169}"/>
              </a:ext>
            </a:extLst>
          </p:cNvPr>
          <p:cNvSpPr txBox="1"/>
          <p:nvPr/>
        </p:nvSpPr>
        <p:spPr>
          <a:xfrm>
            <a:off x="708660" y="1257597"/>
            <a:ext cx="724137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 by </a:t>
            </a:r>
            <a:r>
              <a:rPr lang="en-IE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Everylife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https://www.everylifetechnologies.com/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Nourish.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https://nourishcare.com/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 my Care.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https://www.logmycare.co.uk/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 Level Seven International, 2024. </a:t>
            </a:r>
            <a:r>
              <a:rPr lang="en-IE" sz="14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HL7 Standards. </a:t>
            </a: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[Online] 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Available at: </a:t>
            </a:r>
            <a:r>
              <a:rPr lang="en-IE" sz="1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b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E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[Accessed October 2024].</a:t>
            </a: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140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140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| create great designs, faster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https://www.freepik.com/ 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https://www.python.org/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https://www.djangoproject.com/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https://mariadb.org/</a:t>
            </a: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https://pypi.org/project/cryptography/</a:t>
            </a:r>
            <a:endParaRPr lang="en-GB" sz="1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23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4449" y="3696329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3"/>
            <a:ext cx="2342792" cy="16560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1"/>
            <a:ext cx="2624328" cy="16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care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803861" y="3361032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is a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a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361032"/>
            <a:ext cx="2342792" cy="33408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5448690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17655" y="641565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33040" y="3361032"/>
            <a:ext cx="2624328" cy="172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6225" y="5164361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BD8C-E1FB-1609-6A66-B38D8EBC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ECMS Project</a:t>
            </a:r>
          </a:p>
        </p:txBody>
      </p:sp>
      <p:pic>
        <p:nvPicPr>
          <p:cNvPr id="3" name="Picture 6" descr="Isometric illustration of senior people in a nursing home with medical staff and furniture">
            <a:extLst>
              <a:ext uri="{FF2B5EF4-FFF2-40B4-BE49-F238E27FC236}">
                <a16:creationId xmlns:a16="http://schemas.microsoft.com/office/drawing/2014/main" id="{C5D9A0DA-9FF2-CE9F-5401-28C390DC3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0" r="1492" b="-2"/>
          <a:stretch/>
        </p:blipFill>
        <p:spPr bwMode="auto">
          <a:xfrm>
            <a:off x="677334" y="2159331"/>
            <a:ext cx="5423429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713BDC-7BA9-E5DB-EF02-21282971A7D7}"/>
              </a:ext>
            </a:extLst>
          </p:cNvPr>
          <p:cNvSpPr txBox="1"/>
          <p:nvPr/>
        </p:nvSpPr>
        <p:spPr>
          <a:xfrm>
            <a:off x="6278034" y="1930400"/>
            <a:ext cx="33803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emphasis of this project is to create a secure application which confines to the HL7 storage and encryption standard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this application will help alleviate and modernize patient data management replacing documentation with a digital system</a:t>
            </a:r>
          </a:p>
        </p:txBody>
      </p:sp>
    </p:spTree>
    <p:extLst>
      <p:ext uri="{BB962C8B-B14F-4D97-AF65-F5344CB8AC3E}">
        <p14:creationId xmlns:p14="http://schemas.microsoft.com/office/powerpoint/2010/main" val="19963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FD14-1F4F-CCCE-DEA6-871E0D19E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is it for</a:t>
            </a:r>
          </a:p>
        </p:txBody>
      </p:sp>
      <p:pic>
        <p:nvPicPr>
          <p:cNvPr id="4" name="Picture 3" descr="A person in scrubs and a nurse in a room&#10;&#10;Description automatically generated">
            <a:extLst>
              <a:ext uri="{FF2B5EF4-FFF2-40B4-BE49-F238E27FC236}">
                <a16:creationId xmlns:a16="http://schemas.microsoft.com/office/drawing/2014/main" id="{62125A99-2C88-A10F-4B5C-44967232D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2474815"/>
            <a:ext cx="4602747" cy="1403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50283E-19A7-CC70-8CFA-E6AB2AE29E79}"/>
              </a:ext>
            </a:extLst>
          </p:cNvPr>
          <p:cNvSpPr txBox="1"/>
          <p:nvPr/>
        </p:nvSpPr>
        <p:spPr>
          <a:xfrm>
            <a:off x="676746" y="2474815"/>
            <a:ext cx="36660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Office Staff (Admin)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Carer’s</a:t>
            </a:r>
          </a:p>
        </p:txBody>
      </p:sp>
    </p:spTree>
    <p:extLst>
      <p:ext uri="{BB962C8B-B14F-4D97-AF65-F5344CB8AC3E}">
        <p14:creationId xmlns:p14="http://schemas.microsoft.com/office/powerpoint/2010/main" val="38432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8014-3EB1-0E74-447A-74E17030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46909-F403-907C-438A-0FF84222757C}"/>
              </a:ext>
            </a:extLst>
          </p:cNvPr>
          <p:cNvSpPr txBox="1"/>
          <p:nvPr/>
        </p:nvSpPr>
        <p:spPr>
          <a:xfrm>
            <a:off x="6096000" y="2168144"/>
            <a:ext cx="36660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Incident Reporting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</a:t>
            </a:r>
          </a:p>
        </p:txBody>
      </p:sp>
      <p:pic>
        <p:nvPicPr>
          <p:cNvPr id="3076" name="Picture 4" descr="A vibrant illustration features individuals testing mobile applications on different devices highlighting teamwork Mobile testing Customizable Flat Illustration">
            <a:extLst>
              <a:ext uri="{FF2B5EF4-FFF2-40B4-BE49-F238E27FC236}">
                <a16:creationId xmlns:a16="http://schemas.microsoft.com/office/drawing/2014/main" id="{39B7579F-B75F-6863-5101-472F0F98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39" y="1756697"/>
            <a:ext cx="5020917" cy="334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8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2753D7-EC5A-10CF-631B-E225C635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28650"/>
            <a:ext cx="859631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B20AA-95CC-574A-DA07-894D941F57D0}"/>
              </a:ext>
            </a:extLst>
          </p:cNvPr>
          <p:cNvSpPr txBox="1"/>
          <p:nvPr/>
        </p:nvSpPr>
        <p:spPr>
          <a:xfrm>
            <a:off x="677863" y="2484703"/>
            <a:ext cx="366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(Cryptography)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encryption</a:t>
            </a:r>
          </a:p>
        </p:txBody>
      </p:sp>
      <p:pic>
        <p:nvPicPr>
          <p:cNvPr id="7" name="Picture 2" descr="Intellectual property ans safe padlock">
            <a:extLst>
              <a:ext uri="{FF2B5EF4-FFF2-40B4-BE49-F238E27FC236}">
                <a16:creationId xmlns:a16="http://schemas.microsoft.com/office/drawing/2014/main" id="{880B38FE-640A-38F9-204F-EA3A41D5A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33" y="4264258"/>
            <a:ext cx="2175899" cy="1946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7243C6F1-3A99-61ED-42B1-AA805A663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595" y="309371"/>
            <a:ext cx="4485221" cy="2175332"/>
          </a:xfrm>
          <a:prstGeom prst="rect">
            <a:avLst/>
          </a:prstGeom>
        </p:spPr>
      </p:pic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1EFA8255-47AA-42B9-706E-E289A3F29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234" y="2850268"/>
            <a:ext cx="4863443" cy="26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3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C1AC6F-6267-9D48-FF1E-5F08533DF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609600"/>
            <a:ext cx="859631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pic>
        <p:nvPicPr>
          <p:cNvPr id="9" name="Picture 8" descr="A blue and yellow snake logo&#10;&#10;Description automatically generated">
            <a:extLst>
              <a:ext uri="{FF2B5EF4-FFF2-40B4-BE49-F238E27FC236}">
                <a16:creationId xmlns:a16="http://schemas.microsoft.com/office/drawing/2014/main" id="{792AD8E1-5475-90A3-B6E9-608584DA7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72" y="2088182"/>
            <a:ext cx="2596281" cy="2849418"/>
          </a:xfrm>
          <a:prstGeom prst="rect">
            <a:avLst/>
          </a:prstGeom>
        </p:spPr>
      </p:pic>
      <p:pic>
        <p:nvPicPr>
          <p:cNvPr id="11" name="Picture 10" descr="A black and green logo&#10;&#10;Description automatically generated">
            <a:extLst>
              <a:ext uri="{FF2B5EF4-FFF2-40B4-BE49-F238E27FC236}">
                <a16:creationId xmlns:a16="http://schemas.microsoft.com/office/drawing/2014/main" id="{1C0814F0-E142-E295-8676-B1A5512636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1681018"/>
            <a:ext cx="3880139" cy="1351582"/>
          </a:xfrm>
          <a:prstGeom prst="rect">
            <a:avLst/>
          </a:prstGeom>
        </p:spPr>
      </p:pic>
      <p:pic>
        <p:nvPicPr>
          <p:cNvPr id="13" name="Picture 12" descr="A seal with blue text&#10;&#10;Description automatically generated with medium confidence">
            <a:extLst>
              <a:ext uri="{FF2B5EF4-FFF2-40B4-BE49-F238E27FC236}">
                <a16:creationId xmlns:a16="http://schemas.microsoft.com/office/drawing/2014/main" id="{46889D05-7096-42F0-2C2E-4D42A99E4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019" y="3498000"/>
            <a:ext cx="2493945" cy="187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CCBA-9000-87FC-0E8F-A8D5057C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3C48AF-BBD8-4771-3819-37E907BC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927" y="3209544"/>
            <a:ext cx="4723659" cy="11978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4C1B45-7B2F-DCF8-FE70-6923CAD2B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822" y="4488688"/>
            <a:ext cx="3538207" cy="14368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1B4BA3-D785-45CD-82A3-720E0136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822" y="1831008"/>
            <a:ext cx="3263473" cy="137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37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E0A1CF-B0FB-8463-838A-02E5D323A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Issues/Challenges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E26C2-B848-7A2C-C9FB-65CFA114AD09}"/>
              </a:ext>
            </a:extLst>
          </p:cNvPr>
          <p:cNvSpPr txBox="1"/>
          <p:nvPr/>
        </p:nvSpPr>
        <p:spPr>
          <a:xfrm>
            <a:off x="677334" y="2094992"/>
            <a:ext cx="724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be a learning curve for me as I will get an opportunity to gain more knowledge about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Adhering to the Health Level 7 Standards.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to adhere to deadlines.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9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E"/>
            </a:p>
          </p:txBody>
        </p:sp>
      </p:grp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22CA5A54-1C90-DB9F-8BA5-4AAC61FE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9" b="909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0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6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8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99A373-E803-8B21-88F6-46B6D400F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024" y="2929467"/>
            <a:ext cx="3056082" cy="1320800"/>
          </a:xfrm>
        </p:spPr>
        <p:txBody>
          <a:bodyPr/>
          <a:lstStyle/>
          <a:p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1648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1187</TotalTime>
  <Words>804</Words>
  <Application>Microsoft Office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Times New Roman</vt:lpstr>
      <vt:lpstr>Trebuchet MS</vt:lpstr>
      <vt:lpstr>Wingdings 3</vt:lpstr>
      <vt:lpstr>Facet</vt:lpstr>
      <vt:lpstr>Elderly Care Management System(ECMS) – Yr 4 Project</vt:lpstr>
      <vt:lpstr>The ECMS Project</vt:lpstr>
      <vt:lpstr>Who is it for</vt:lpstr>
      <vt:lpstr>User Features</vt:lpstr>
      <vt:lpstr>Backend Features</vt:lpstr>
      <vt:lpstr>Technologies</vt:lpstr>
      <vt:lpstr>Existing Systems</vt:lpstr>
      <vt:lpstr>Potential Issues/Challenges</vt:lpstr>
      <vt:lpstr>Thank you any Questions?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47</cp:revision>
  <dcterms:created xsi:type="dcterms:W3CDTF">2024-10-22T23:17:09Z</dcterms:created>
  <dcterms:modified xsi:type="dcterms:W3CDTF">2024-11-10T20:35:06Z</dcterms:modified>
</cp:coreProperties>
</file>