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6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3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646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717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18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4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8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0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8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0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person sitting in chairs and talking to a person&#10;&#10;Description automatically generated">
            <a:extLst>
              <a:ext uri="{FF2B5EF4-FFF2-40B4-BE49-F238E27FC236}">
                <a16:creationId xmlns:a16="http://schemas.microsoft.com/office/drawing/2014/main" id="{088B4772-7A20-5FB9-A212-04A6F841B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54" y="1529478"/>
            <a:ext cx="7334250" cy="4191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6B0BE2-200F-3836-0288-AD83D5BCDCE0}"/>
              </a:ext>
            </a:extLst>
          </p:cNvPr>
          <p:cNvSpPr txBox="1"/>
          <p:nvPr/>
        </p:nvSpPr>
        <p:spPr>
          <a:xfrm>
            <a:off x="192024" y="219456"/>
            <a:ext cx="9633111" cy="10156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Elderly Care Management System – Yr 4 Project</a:t>
            </a:r>
          </a:p>
          <a:p>
            <a:pPr algn="ctr"/>
            <a:r>
              <a:rPr lang="en-I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Qadeer Hussain  Date: 25/10/2024</a:t>
            </a:r>
            <a:endParaRPr lang="en-I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logo for a university&#10;&#10;Description automatically generated">
            <a:extLst>
              <a:ext uri="{FF2B5EF4-FFF2-40B4-BE49-F238E27FC236}">
                <a16:creationId xmlns:a16="http://schemas.microsoft.com/office/drawing/2014/main" id="{8459A284-605B-C290-EEDD-9CEE7CAF9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75" y="219456"/>
            <a:ext cx="1951101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4D3B755-BC3F-1611-3AA1-4D68717DC700}"/>
              </a:ext>
            </a:extLst>
          </p:cNvPr>
          <p:cNvSpPr txBox="1"/>
          <p:nvPr/>
        </p:nvSpPr>
        <p:spPr>
          <a:xfrm>
            <a:off x="3069336" y="1481328"/>
            <a:ext cx="2624328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A66500-E247-F97B-F49C-A6507BC8964D}"/>
              </a:ext>
            </a:extLst>
          </p:cNvPr>
          <p:cNvSpPr txBox="1"/>
          <p:nvPr/>
        </p:nvSpPr>
        <p:spPr>
          <a:xfrm>
            <a:off x="9375648" y="1481328"/>
            <a:ext cx="2624328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C2D02C-89C5-025B-4AC5-898010DA15F9}"/>
              </a:ext>
            </a:extLst>
          </p:cNvPr>
          <p:cNvSpPr txBox="1"/>
          <p:nvPr/>
        </p:nvSpPr>
        <p:spPr>
          <a:xfrm>
            <a:off x="192024" y="4035861"/>
            <a:ext cx="2624328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Level 7 (HL7)</a:t>
            </a: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5F1B74-E436-F44C-55AA-8883A0C42F89}"/>
              </a:ext>
            </a:extLst>
          </p:cNvPr>
          <p:cNvSpPr txBox="1"/>
          <p:nvPr/>
        </p:nvSpPr>
        <p:spPr>
          <a:xfrm>
            <a:off x="5956888" y="4032092"/>
            <a:ext cx="2624328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</a:t>
            </a: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9A9865-3DCF-E1CA-99CE-20ACE1A17063}"/>
              </a:ext>
            </a:extLst>
          </p:cNvPr>
          <p:cNvSpPr txBox="1"/>
          <p:nvPr/>
        </p:nvSpPr>
        <p:spPr>
          <a:xfrm>
            <a:off x="192024" y="1481328"/>
            <a:ext cx="2624328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8557AB-05C8-B35C-4D81-9E48F2CD1848}"/>
              </a:ext>
            </a:extLst>
          </p:cNvPr>
          <p:cNvSpPr txBox="1"/>
          <p:nvPr/>
        </p:nvSpPr>
        <p:spPr>
          <a:xfrm>
            <a:off x="3069336" y="4032092"/>
            <a:ext cx="2624328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Key</a:t>
            </a: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5B800A-7B4C-867D-8DDA-F2CB962F5D72}"/>
              </a:ext>
            </a:extLst>
          </p:cNvPr>
          <p:cNvSpPr txBox="1"/>
          <p:nvPr/>
        </p:nvSpPr>
        <p:spPr>
          <a:xfrm>
            <a:off x="9375648" y="4863089"/>
            <a:ext cx="2624328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5155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30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(Student  C00270632) Qadeer Hussain</dc:creator>
  <cp:lastModifiedBy>(Student  C00270632) Qadeer Hussain</cp:lastModifiedBy>
  <cp:revision>7</cp:revision>
  <dcterms:created xsi:type="dcterms:W3CDTF">2024-10-20T23:57:20Z</dcterms:created>
  <dcterms:modified xsi:type="dcterms:W3CDTF">2024-10-22T08:57:34Z</dcterms:modified>
</cp:coreProperties>
</file>