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9F4B6923-6446-44EA-A1E2-2820235D653D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D6AE0B-7495-4AEA-A05C-11E53CFEC7F1}" type="datetimeFigureOut">
              <a:rPr lang="en-IE" smtClean="0"/>
              <a:t>25/10/2024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B4DB4-538F-4B4C-B96A-70F493278AC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82072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B4DB4-538F-4B4C-B96A-70F493278ACB}" type="slidenum">
              <a:rPr lang="en-IE" smtClean="0"/>
              <a:t>1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784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864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3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64667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859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2717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465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1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845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63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128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82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381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0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89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1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03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56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  <p:sldLayoutId id="2147483794" r:id="rId12"/>
    <p:sldLayoutId id="2147483795" r:id="rId13"/>
    <p:sldLayoutId id="2147483796" r:id="rId14"/>
    <p:sldLayoutId id="2147483797" r:id="rId15"/>
    <p:sldLayoutId id="214748379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freepik.com/free-photos-vectors/healthcare-system" TargetMode="External"/><Relationship Id="rId13" Type="http://schemas.openxmlformats.org/officeDocument/2006/relationships/hyperlink" Target="https://www.djangoproject.com/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stock.adobe.com/search?k=cryptography" TargetMode="External"/><Relationship Id="rId12" Type="http://schemas.openxmlformats.org/officeDocument/2006/relationships/hyperlink" Target="https://www.python.org/" TargetMode="External"/><Relationship Id="rId1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sciencedirect.com/topics/computer-science/shared-key-encryption" TargetMode="External"/><Relationship Id="rId11" Type="http://schemas.openxmlformats.org/officeDocument/2006/relationships/image" Target="../media/image4.jpeg"/><Relationship Id="rId5" Type="http://schemas.openxmlformats.org/officeDocument/2006/relationships/hyperlink" Target="https://www.hl7.org/implement/standards/index.cfm?ref=nav" TargetMode="External"/><Relationship Id="rId15" Type="http://schemas.openxmlformats.org/officeDocument/2006/relationships/hyperlink" Target="https://pypi.org/project/cryptography/" TargetMode="External"/><Relationship Id="rId10" Type="http://schemas.openxmlformats.org/officeDocument/2006/relationships/image" Target="../media/image3.jpeg"/><Relationship Id="rId4" Type="http://schemas.openxmlformats.org/officeDocument/2006/relationships/hyperlink" Target="https://www.freepik.com/vectors/elderly-care" TargetMode="External"/><Relationship Id="rId9" Type="http://schemas.openxmlformats.org/officeDocument/2006/relationships/image" Target="../media/image2.jpeg"/><Relationship Id="rId14" Type="http://schemas.openxmlformats.org/officeDocument/2006/relationships/hyperlink" Target="https://mariadb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6B0BE2-200F-3836-0288-AD83D5BCDCE0}"/>
              </a:ext>
            </a:extLst>
          </p:cNvPr>
          <p:cNvSpPr txBox="1"/>
          <p:nvPr/>
        </p:nvSpPr>
        <p:spPr>
          <a:xfrm>
            <a:off x="192025" y="219456"/>
            <a:ext cx="9236164" cy="1015663"/>
          </a:xfrm>
          <a:prstGeom prst="rect">
            <a:avLst/>
          </a:prstGeom>
          <a:noFill/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Management System – Yr 4 Project</a:t>
            </a:r>
          </a:p>
          <a:p>
            <a:pPr algn="ctr"/>
            <a:r>
              <a:rPr lang="en-IE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E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Qadeer Hussain  Date: 25/10/2024</a:t>
            </a:r>
            <a:endParaRPr lang="en-IE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 descr="A logo for a university&#10;&#10;Description automatically generated">
            <a:extLst>
              <a:ext uri="{FF2B5EF4-FFF2-40B4-BE49-F238E27FC236}">
                <a16:creationId xmlns:a16="http://schemas.microsoft.com/office/drawing/2014/main" id="{8459A284-605B-C290-EEDD-9CEE7CAF9A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7185" y="219456"/>
            <a:ext cx="2342792" cy="101566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4D3B755-BC3F-1611-3AA1-4D68717DC700}"/>
              </a:ext>
            </a:extLst>
          </p:cNvPr>
          <p:cNvSpPr txBox="1"/>
          <p:nvPr/>
        </p:nvSpPr>
        <p:spPr>
          <a:xfrm>
            <a:off x="184449" y="3696329"/>
            <a:ext cx="3378231" cy="14927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Core features?</a:t>
            </a:r>
          </a:p>
          <a:p>
            <a:pPr algn="ctr"/>
            <a:endParaRPr lang="en-I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list of features that will be included in this project: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Implementing Security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Profile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 Planner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Dashboard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Roster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DA66500-E247-F97B-F49C-A6507BC8964D}"/>
              </a:ext>
            </a:extLst>
          </p:cNvPr>
          <p:cNvSpPr txBox="1"/>
          <p:nvPr/>
        </p:nvSpPr>
        <p:spPr>
          <a:xfrm>
            <a:off x="9657184" y="1502153"/>
            <a:ext cx="2342792" cy="16560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Systems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 App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my 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Nourish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C2D02C-89C5-025B-4AC5-898010DA15F9}"/>
              </a:ext>
            </a:extLst>
          </p:cNvPr>
          <p:cNvSpPr txBox="1"/>
          <p:nvPr/>
        </p:nvSpPr>
        <p:spPr>
          <a:xfrm>
            <a:off x="6804403" y="1537037"/>
            <a:ext cx="2624328" cy="16235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Health Level 7 (HL7)?</a:t>
            </a:r>
          </a:p>
          <a:p>
            <a:pPr algn="just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 for the exchange, integration, sharing and retrieval of health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used standard globally.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HL7 specifies several standards, guidelines and methodologies for health-related systems.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19A9865-3DCF-E1CA-99CE-20ACE1A17063}"/>
              </a:ext>
            </a:extLst>
          </p:cNvPr>
          <p:cNvSpPr txBox="1"/>
          <p:nvPr/>
        </p:nvSpPr>
        <p:spPr>
          <a:xfrm>
            <a:off x="3933040" y="1502151"/>
            <a:ext cx="2624328" cy="1656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project?</a:t>
            </a:r>
          </a:p>
          <a:p>
            <a:pPr algn="ctr"/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secure web application to safeguard and manage patient data in care centres.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documentation to streamline workflow.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designed to cater Admin and Carer.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8557AB-05C8-B35C-4D81-9E48F2CD1848}"/>
              </a:ext>
            </a:extLst>
          </p:cNvPr>
          <p:cNvSpPr txBox="1"/>
          <p:nvPr/>
        </p:nvSpPr>
        <p:spPr>
          <a:xfrm>
            <a:off x="6803861" y="3361032"/>
            <a:ext cx="2624328" cy="173124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Shared Key and Public Key? 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Shared key is a form of cryptography.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as 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data and decrypting data using one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key is a form of cryptography.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 known a Asymmetric encryption.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of encrypting and decrypting data using two keys.</a:t>
            </a:r>
            <a:endParaRPr lang="en-IE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5B800A-7B4C-867D-8DDA-F2CB962F5D72}"/>
              </a:ext>
            </a:extLst>
          </p:cNvPr>
          <p:cNvSpPr txBox="1"/>
          <p:nvPr/>
        </p:nvSpPr>
        <p:spPr>
          <a:xfrm>
            <a:off x="9657184" y="3361032"/>
            <a:ext cx="2342792" cy="3340800"/>
          </a:xfrm>
          <a:prstGeom prst="rect">
            <a:avLst/>
          </a:prstGeom>
          <a:solidFill>
            <a:srgbClr val="FFFFFF">
              <a:alpha val="80000"/>
            </a:srgb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2024)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Elderly care vectors &amp; illustrations for free download |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https://www.freepik.com/vectors/elderly-care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  <a:endParaRPr lang="en-GB" sz="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Level Seven International, 2024. Introduction to HL7 Standards.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https://www.hl7.org/implement/standards/index.cfm?ref=nav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ScienceDirect, 2017. Embedded security. [Online].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https://www.sciencedirect.com/topics/computer-science/shared-key-encryption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[Accessed October 2024].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Augusto Vega, P. B. A. B., 2017. Rugged Embedded Systems. </a:t>
            </a:r>
            <a:r>
              <a:rPr lang="en-GB" sz="75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s.l.:Morgan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Kaufmann.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images – browse 869,371 stock photos, vectors, and video (2024) Adobe Stock. Available at: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https://stock.adobe.com/search?k=cryptography </a:t>
            </a:r>
            <a:r>
              <a:rPr lang="en-GB" sz="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 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(2024a) </a:t>
            </a:r>
            <a:r>
              <a:rPr lang="en-GB" sz="750" i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Healthcare System Images - free download on </a:t>
            </a:r>
            <a:r>
              <a:rPr lang="en-GB" sz="750" i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Freepik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Available at: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https://www.freepik.com/free-photos-vectors/healthcare-system </a:t>
            </a:r>
            <a:r>
              <a:rPr lang="en-GB" sz="7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(Accessed: October 2024).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FB7A92-9D5A-15D4-1AD6-EE2EE6979059}"/>
              </a:ext>
            </a:extLst>
          </p:cNvPr>
          <p:cNvSpPr txBox="1"/>
          <p:nvPr/>
        </p:nvSpPr>
        <p:spPr>
          <a:xfrm>
            <a:off x="1639812" y="340292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[1] </a:t>
            </a:r>
          </a:p>
        </p:txBody>
      </p:sp>
      <p:pic>
        <p:nvPicPr>
          <p:cNvPr id="1032" name="Picture 8" descr="Caring Young Person Taking Care of Elderly Woman">
            <a:extLst>
              <a:ext uri="{FF2B5EF4-FFF2-40B4-BE49-F238E27FC236}">
                <a16:creationId xmlns:a16="http://schemas.microsoft.com/office/drawing/2014/main" id="{8374B74D-976C-0972-E3F4-915FFA9D10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023" y="1485752"/>
            <a:ext cx="3503274" cy="1846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ryptography words tag cloud blue text encrytion cryptology code">
            <a:extLst>
              <a:ext uri="{FF2B5EF4-FFF2-40B4-BE49-F238E27FC236}">
                <a16:creationId xmlns:a16="http://schemas.microsoft.com/office/drawing/2014/main" id="{D8681C00-68DF-665D-C68E-8E60648757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450" y="5448692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E30280-E688-6F56-962A-BC0EBEFC0CEC}"/>
              </a:ext>
            </a:extLst>
          </p:cNvPr>
          <p:cNvSpPr txBox="1"/>
          <p:nvPr/>
        </p:nvSpPr>
        <p:spPr>
          <a:xfrm>
            <a:off x="624953" y="6464355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[5] </a:t>
            </a:r>
          </a:p>
        </p:txBody>
      </p:sp>
      <p:pic>
        <p:nvPicPr>
          <p:cNvPr id="1038" name="Picture 14" descr="Photo comprehensive virtual medical consultation image highlighting telemedicine compliance for healthcare professionals">
            <a:extLst>
              <a:ext uri="{FF2B5EF4-FFF2-40B4-BE49-F238E27FC236}">
                <a16:creationId xmlns:a16="http://schemas.microsoft.com/office/drawing/2014/main" id="{CAABBB7A-87E0-DFCF-E4AF-32F51667C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658" y="5448690"/>
            <a:ext cx="1488702" cy="101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B0D19A-8B2F-BCA4-CCEF-243DC4826D6B}"/>
              </a:ext>
            </a:extLst>
          </p:cNvPr>
          <p:cNvSpPr txBox="1"/>
          <p:nvPr/>
        </p:nvSpPr>
        <p:spPr>
          <a:xfrm>
            <a:off x="2417655" y="6415659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[6]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61D219-278A-A9F2-B882-24C6B2891C47}"/>
              </a:ext>
            </a:extLst>
          </p:cNvPr>
          <p:cNvSpPr txBox="1"/>
          <p:nvPr/>
        </p:nvSpPr>
        <p:spPr>
          <a:xfrm>
            <a:off x="3933040" y="3361032"/>
            <a:ext cx="2624328" cy="169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E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  <a:p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possible technologies that could be used for example: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2"/>
              </a:rPr>
              <a:t>https://www.python.org/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3"/>
              </a:rPr>
              <a:t>https://www.djangoproject.com/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MariaDB: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4"/>
              </a:rPr>
              <a:t>https://mariadb.org/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 lib: </a:t>
            </a:r>
            <a:r>
              <a:rPr lang="en-IE" sz="1050" dirty="0">
                <a:latin typeface="Times New Roman" panose="02020603050405020304" pitchFamily="18" charset="0"/>
                <a:cs typeface="Times New Roman" panose="02020603050405020304" pitchFamily="18" charset="0"/>
                <a:hlinkClick r:id="rId15"/>
              </a:rPr>
              <a:t>https://pypi.org/project/cryptography/ </a:t>
            </a:r>
            <a:endParaRPr lang="en-IE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diagram of a key encrypted key encryption&#10;&#10;Description automatically generated">
            <a:extLst>
              <a:ext uri="{FF2B5EF4-FFF2-40B4-BE49-F238E27FC236}">
                <a16:creationId xmlns:a16="http://schemas.microsoft.com/office/drawing/2014/main" id="{DAEEA6D2-384C-9A95-DB7E-7B66C1F7221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947033" y="5189045"/>
            <a:ext cx="2657485" cy="1288880"/>
          </a:xfrm>
          <a:prstGeom prst="rect">
            <a:avLst/>
          </a:prstGeom>
        </p:spPr>
      </p:pic>
      <p:pic>
        <p:nvPicPr>
          <p:cNvPr id="4" name="Picture 3" descr="A diagram of a computer network&#10;&#10;Description automatically generated">
            <a:extLst>
              <a:ext uri="{FF2B5EF4-FFF2-40B4-BE49-F238E27FC236}">
                <a16:creationId xmlns:a16="http://schemas.microsoft.com/office/drawing/2014/main" id="{93741AFF-5D87-0A72-BD1E-F20A841646D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916225" y="5164361"/>
            <a:ext cx="2511964" cy="13627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B941F3-CAC9-8A57-D842-6D3DBAE126EA}"/>
              </a:ext>
            </a:extLst>
          </p:cNvPr>
          <p:cNvSpPr txBox="1"/>
          <p:nvPr/>
        </p:nvSpPr>
        <p:spPr>
          <a:xfrm>
            <a:off x="5040803" y="6549786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7F30F3-796E-6502-E7CC-133248E0A46B}"/>
              </a:ext>
            </a:extLst>
          </p:cNvPr>
          <p:cNvSpPr txBox="1"/>
          <p:nvPr/>
        </p:nvSpPr>
        <p:spPr>
          <a:xfrm>
            <a:off x="7996740" y="6587317"/>
            <a:ext cx="607695" cy="222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[3] </a:t>
            </a:r>
          </a:p>
        </p:txBody>
      </p:sp>
    </p:spTree>
    <p:extLst>
      <p:ext uri="{BB962C8B-B14F-4D97-AF65-F5344CB8AC3E}">
        <p14:creationId xmlns:p14="http://schemas.microsoft.com/office/powerpoint/2010/main" val="15965155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1100</TotalTime>
  <Words>461</Words>
  <Application>Microsoft Office PowerPoint</Application>
  <PresentationFormat>Widescreen</PresentationFormat>
  <Paragraphs>52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Times New Roman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C00270632) Qadeer Hussain</dc:creator>
  <cp:lastModifiedBy>(Student  C00270632) Qadeer Hussain</cp:lastModifiedBy>
  <cp:revision>25</cp:revision>
  <dcterms:created xsi:type="dcterms:W3CDTF">2024-10-20T23:57:20Z</dcterms:created>
  <dcterms:modified xsi:type="dcterms:W3CDTF">2024-10-25T14:56:32Z</dcterms:modified>
</cp:coreProperties>
</file>