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0" r:id="rId4"/>
    <p:sldId id="265" r:id="rId5"/>
    <p:sldId id="268" r:id="rId6"/>
    <p:sldId id="266" r:id="rId7"/>
    <p:sldId id="267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86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73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3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563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09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946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786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82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79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18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1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21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96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396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6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407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43F2-88DA-45BE-A37E-5A8F00E2E8E3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3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jangoproject.com/" TargetMode="External"/><Relationship Id="rId3" Type="http://schemas.openxmlformats.org/officeDocument/2006/relationships/hyperlink" Target="https://nourishcare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s://www.everylifetechnologie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hl7.org/implement/standards/index.cfm?ref=nav" TargetMode="External"/><Relationship Id="rId10" Type="http://schemas.openxmlformats.org/officeDocument/2006/relationships/hyperlink" Target="https://pypi.org/project/cryptography/" TargetMode="External"/><Relationship Id="rId4" Type="http://schemas.openxmlformats.org/officeDocument/2006/relationships/hyperlink" Target="https://www.logmycare.co.uk/" TargetMode="External"/><Relationship Id="rId9" Type="http://schemas.openxmlformats.org/officeDocument/2006/relationships/hyperlink" Target="https://mariadb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7ECB-5290-E221-3452-5CC1ABFC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09" y="835015"/>
            <a:ext cx="3179593" cy="3215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40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System(ECMS) – Yr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6CFAD-863A-7675-D916-90877A866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09" y="4050833"/>
            <a:ext cx="3179593" cy="1972152"/>
          </a:xfrm>
        </p:spPr>
        <p:txBody>
          <a:bodyPr>
            <a:normAutofit/>
          </a:bodyPr>
          <a:lstStyle/>
          <a:p>
            <a:r>
              <a:rPr lang="en-IE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</a:t>
            </a:r>
          </a:p>
          <a:p>
            <a:r>
              <a:rPr lang="en-IE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Paul Barry</a:t>
            </a:r>
          </a:p>
          <a:p>
            <a:r>
              <a:rPr lang="en-IE">
                <a:latin typeface="Times New Roman" panose="02020603050405020304" pitchFamily="18" charset="0"/>
                <a:cs typeface="Times New Roman" panose="02020603050405020304" pitchFamily="18" charset="0"/>
              </a:rPr>
              <a:t>Date: 25/10/2024</a:t>
            </a:r>
          </a:p>
        </p:txBody>
      </p:sp>
      <p:pic>
        <p:nvPicPr>
          <p:cNvPr id="1026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ED07FB11-C120-34C0-B1EF-8B0B7AB1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845" y="835015"/>
            <a:ext cx="4435615" cy="2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group of people standing in a room with a wheelchair&#10;&#10;Description automatically generated">
            <a:extLst>
              <a:ext uri="{FF2B5EF4-FFF2-40B4-BE49-F238E27FC236}">
                <a16:creationId xmlns:a16="http://schemas.microsoft.com/office/drawing/2014/main" id="{A04D7914-8441-F99D-A76A-0E3686CA3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7" r="12524"/>
          <a:stretch/>
        </p:blipFill>
        <p:spPr>
          <a:xfrm>
            <a:off x="1694085" y="3552488"/>
            <a:ext cx="3366600" cy="2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3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BD8C-E1FB-1609-6A66-B38D8EBC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ECMS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C6257-BD98-9D24-F1D9-1BB5B75F7B89}"/>
              </a:ext>
            </a:extLst>
          </p:cNvPr>
          <p:cNvSpPr txBox="1"/>
          <p:nvPr/>
        </p:nvSpPr>
        <p:spPr>
          <a:xfrm>
            <a:off x="677334" y="1930400"/>
            <a:ext cx="7972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secure web application, to secure patient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creation of this application will help </a:t>
            </a:r>
            <a:r>
              <a:rPr lang="en-IE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alleviate and modernize patient data management by replacing manual documentation with digital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comply with Health Level 7 standard.</a:t>
            </a:r>
            <a:endParaRPr lang="en-IE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FD14-1F4F-CCCE-DEA6-871E0D1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it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D83A2-C5F5-1F42-3A6A-7643EF48BAE2}"/>
              </a:ext>
            </a:extLst>
          </p:cNvPr>
          <p:cNvSpPr txBox="1"/>
          <p:nvPr/>
        </p:nvSpPr>
        <p:spPr>
          <a:xfrm>
            <a:off x="677334" y="2323592"/>
            <a:ext cx="2897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Homes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Office Staff (Admin)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Carer’s </a:t>
            </a:r>
          </a:p>
        </p:txBody>
      </p:sp>
      <p:pic>
        <p:nvPicPr>
          <p:cNvPr id="2054" name="Picture 6" descr="Isometric illustration of senior people in a nursing home with medical staff and furniture">
            <a:extLst>
              <a:ext uri="{FF2B5EF4-FFF2-40B4-BE49-F238E27FC236}">
                <a16:creationId xmlns:a16="http://schemas.microsoft.com/office/drawing/2014/main" id="{D0A79F8D-BA4A-D6FD-3380-1BE4A162E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02" y="1443037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3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8014-3EB1-0E74-447A-74E17030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46909-F403-907C-438A-0FF84222757C}"/>
              </a:ext>
            </a:extLst>
          </p:cNvPr>
          <p:cNvSpPr txBox="1"/>
          <p:nvPr/>
        </p:nvSpPr>
        <p:spPr>
          <a:xfrm>
            <a:off x="677334" y="2067560"/>
            <a:ext cx="3666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(Cryptography)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encryption</a:t>
            </a:r>
          </a:p>
        </p:txBody>
      </p:sp>
      <p:pic>
        <p:nvPicPr>
          <p:cNvPr id="3074" name="Picture 2" descr="Intellectual property ans safe padlock">
            <a:extLst>
              <a:ext uri="{FF2B5EF4-FFF2-40B4-BE49-F238E27FC236}">
                <a16:creationId xmlns:a16="http://schemas.microsoft.com/office/drawing/2014/main" id="{EDF36511-AE46-909F-40C7-299CA21D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09600"/>
            <a:ext cx="2147743" cy="214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vibrant illustration features individuals testing mobile applications on different devices highlighting teamwork Mobile testing Customizable Flat Illustration">
            <a:extLst>
              <a:ext uri="{FF2B5EF4-FFF2-40B4-BE49-F238E27FC236}">
                <a16:creationId xmlns:a16="http://schemas.microsoft.com/office/drawing/2014/main" id="{39B7579F-B75F-6863-5101-472F0F98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63" y="3637220"/>
            <a:ext cx="2981324" cy="1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1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C1AC6F-6267-9D48-FF1E-5F08533D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pic>
        <p:nvPicPr>
          <p:cNvPr id="9" name="Picture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792AD8E1-5475-90A3-B6E9-608584DA7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2" y="2088182"/>
            <a:ext cx="2596281" cy="2849418"/>
          </a:xfrm>
          <a:prstGeom prst="rect">
            <a:avLst/>
          </a:prstGeom>
        </p:spPr>
      </p:pic>
      <p:pic>
        <p:nvPicPr>
          <p:cNvPr id="11" name="Picture 10" descr="A black and green logo&#10;&#10;Description automatically generated">
            <a:extLst>
              <a:ext uri="{FF2B5EF4-FFF2-40B4-BE49-F238E27FC236}">
                <a16:creationId xmlns:a16="http://schemas.microsoft.com/office/drawing/2014/main" id="{1C0814F0-E142-E295-8676-B1A551263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1681018"/>
            <a:ext cx="3880139" cy="1351582"/>
          </a:xfrm>
          <a:prstGeom prst="rect">
            <a:avLst/>
          </a:prstGeom>
        </p:spPr>
      </p:pic>
      <p:pic>
        <p:nvPicPr>
          <p:cNvPr id="13" name="Picture 12" descr="A seal with blue text&#10;&#10;Description automatically generated with medium confidence">
            <a:extLst>
              <a:ext uri="{FF2B5EF4-FFF2-40B4-BE49-F238E27FC236}">
                <a16:creationId xmlns:a16="http://schemas.microsoft.com/office/drawing/2014/main" id="{46889D05-7096-42F0-2C2E-4D42A99E4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9" y="3498000"/>
            <a:ext cx="2493945" cy="18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CCBA-9000-87FC-0E8F-A8D5057C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968F4-31C2-6035-674C-A822E4358FF3}"/>
              </a:ext>
            </a:extLst>
          </p:cNvPr>
          <p:cNvSpPr txBox="1"/>
          <p:nvPr/>
        </p:nvSpPr>
        <p:spPr>
          <a:xfrm>
            <a:off x="677334" y="1566480"/>
            <a:ext cx="36660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App created by Every Life</a:t>
            </a:r>
          </a:p>
          <a:p>
            <a:pPr marL="742950" lvl="1" indent="-285750">
              <a:buFontTx/>
              <a:buChar char="-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2014</a:t>
            </a:r>
          </a:p>
          <a:p>
            <a:pPr marL="742950" lvl="1" indent="-285750">
              <a:buFontTx/>
              <a:buChar char="-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care monitoring app</a:t>
            </a:r>
          </a:p>
          <a:p>
            <a:pPr marL="742950" lvl="1" indent="-285750">
              <a:buFontTx/>
              <a:buChar char="-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Mainstream functionality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my Care</a:t>
            </a:r>
          </a:p>
          <a:p>
            <a:pPr marL="742950" lvl="1" indent="-285750">
              <a:buFontTx/>
              <a:buChar char="-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person centred technology accessible to everybody in social care</a:t>
            </a:r>
          </a:p>
          <a:p>
            <a:pPr marL="742950" lvl="1" indent="-285750">
              <a:buFontTx/>
              <a:buChar char="-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Mainstream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Nourish</a:t>
            </a:r>
          </a:p>
          <a:p>
            <a:pPr marL="742950" lvl="1" indent="-285750">
              <a:buFontTx/>
              <a:buChar char="-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Mainstream functionality</a:t>
            </a:r>
          </a:p>
          <a:p>
            <a:pPr marL="742950" lvl="1" indent="-285750">
              <a:buFontTx/>
              <a:buChar char="-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Personalised Care plans </a:t>
            </a:r>
          </a:p>
          <a:p>
            <a:pPr marL="742950" lvl="1" indent="-285750">
              <a:buFontTx/>
              <a:buChar char="-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and security on all Patient data 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39802-8750-E277-CC0B-7BCA549D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61" y="1065400"/>
            <a:ext cx="2372461" cy="1002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C48AF-BBD8-4771-3819-37E907BC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85" y="2749454"/>
            <a:ext cx="3092526" cy="784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4C1B45-7B2F-DCF8-FE70-6923CAD2B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561" y="4352736"/>
            <a:ext cx="187668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7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E0A1CF-B0FB-8463-838A-02E5D323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Issues/Challenges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E26C2-B848-7A2C-C9FB-65CFA114AD09}"/>
              </a:ext>
            </a:extLst>
          </p:cNvPr>
          <p:cNvSpPr txBox="1"/>
          <p:nvPr/>
        </p:nvSpPr>
        <p:spPr>
          <a:xfrm>
            <a:off x="677334" y="1930400"/>
            <a:ext cx="724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a learning curve for me as I will get an opportunity to gain more knowledge about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Adhering to the Health Level 7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access and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and time management to adhere to deadlines.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Core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6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BD117-626A-D021-2774-430E5EE65CC2}"/>
              </a:ext>
            </a:extLst>
          </p:cNvPr>
          <p:cNvSpPr txBox="1"/>
          <p:nvPr/>
        </p:nvSpPr>
        <p:spPr>
          <a:xfrm>
            <a:off x="708660" y="542282"/>
            <a:ext cx="609904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91A49-C21B-9637-2E50-9822F2C3D169}"/>
              </a:ext>
            </a:extLst>
          </p:cNvPr>
          <p:cNvSpPr txBox="1"/>
          <p:nvPr/>
        </p:nvSpPr>
        <p:spPr>
          <a:xfrm>
            <a:off x="708660" y="1257597"/>
            <a:ext cx="72413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Pass by </a:t>
            </a:r>
            <a:r>
              <a:rPr lang="en-IE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Everylife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Pass.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https://www.everylifetechnologies.com/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Nourish,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Nourish.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https://nourishcare.com/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 my Care,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 my Care.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https://www.logmycare.co.uk/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 Level Seven International,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HL7 Standards.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create great designs, faster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https://www.freepik.com/ </a:t>
            </a:r>
            <a:endParaRPr lang="en-GB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https://www.python.org/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https://www.djangoproject.com/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https://mariadb.org/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https://pypi.org/project/cryptography/</a:t>
            </a:r>
            <a:endParaRPr lang="en-GB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3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</p:grp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2CA5A54-1C90-DB9F-8BA5-4AAC61FE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9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9A373-E803-8B21-88F6-46B6D400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2929467"/>
            <a:ext cx="305608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648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404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Elderly Care Management System(ECMS) – Yr 4 Project</vt:lpstr>
      <vt:lpstr>The ECMS Project</vt:lpstr>
      <vt:lpstr>Who is it for</vt:lpstr>
      <vt:lpstr>Features</vt:lpstr>
      <vt:lpstr>Technologies</vt:lpstr>
      <vt:lpstr>Existing Systems</vt:lpstr>
      <vt:lpstr>Potential Issues/Challenges</vt:lpstr>
      <vt:lpstr>PowerPoint Presentation</vt:lpstr>
      <vt:lpstr>Thank you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33</cp:revision>
  <dcterms:created xsi:type="dcterms:W3CDTF">2024-10-22T23:17:09Z</dcterms:created>
  <dcterms:modified xsi:type="dcterms:W3CDTF">2024-10-25T15:50:15Z</dcterms:modified>
</cp:coreProperties>
</file>