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4B6923-6446-44EA-A1E2-2820235D653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6AE0B-7495-4AEA-A05C-11E53CFEC7F1}" type="datetimeFigureOut">
              <a:rPr lang="en-IE" smtClean="0"/>
              <a:t>05/12/2024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4DB4-538F-4B4C-B96A-70F493278A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207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4DB4-538F-4B4C-B96A-70F493278A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8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46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71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s-vectors/healthcare-system" TargetMode="External"/><Relationship Id="rId13" Type="http://schemas.openxmlformats.org/officeDocument/2006/relationships/hyperlink" Target="https://www.djangoproject.com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tock.adobe.com/search?k=cryptography" TargetMode="External"/><Relationship Id="rId12" Type="http://schemas.openxmlformats.org/officeDocument/2006/relationships/hyperlink" Target="https://www.python.org/" TargetMode="Externa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computer-science/shared-key-encryption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www.hl7.org/implement/standards/index.cfm?ref=nav" TargetMode="External"/><Relationship Id="rId15" Type="http://schemas.openxmlformats.org/officeDocument/2006/relationships/hyperlink" Target="https://pypi.org/project/cryptography/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www.freepik.com/vectors/elderly-care" TargetMode="External"/><Relationship Id="rId9" Type="http://schemas.openxmlformats.org/officeDocument/2006/relationships/image" Target="../media/image2.jpeg"/><Relationship Id="rId14" Type="http://schemas.openxmlformats.org/officeDocument/2006/relationships/hyperlink" Target="https://mariad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5" y="219456"/>
            <a:ext cx="9236164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</a:t>
            </a:r>
            <a:r>
              <a:rPr lang="en-IE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06/12/2024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5" y="219456"/>
            <a:ext cx="2342792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184449" y="3696329"/>
            <a:ext cx="3378231" cy="1492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Core features?</a:t>
            </a:r>
          </a:p>
          <a:p>
            <a:pPr algn="ctr"/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list of features that will be included in this project: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657184" y="1502153"/>
            <a:ext cx="2342792" cy="16560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6804403" y="1537037"/>
            <a:ext cx="2624328" cy="162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Health Level 7 (HL7)?</a:t>
            </a:r>
          </a:p>
          <a:p>
            <a:pPr algn="just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the exchange, integration, sharing and retrieval of health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standard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HL7 specifies several standards, guidelines and methodologies for health-related systems.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3933040" y="1502151"/>
            <a:ext cx="2624328" cy="16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project?</a:t>
            </a:r>
          </a:p>
          <a:p>
            <a:pPr algn="ctr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secure web application to safeguard and manage patient data in care centres.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documentation to streamline workflow.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cater Admin and Carer.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6803861" y="3361032"/>
            <a:ext cx="2624328" cy="1731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Shared Key and Public Key? 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is a form of cryptography.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data and decrypting data using one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is a form of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 Asymmetric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and decrypting data using two keys.</a:t>
            </a:r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657184" y="3361032"/>
            <a:ext cx="2342792" cy="33408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vectors &amp; illustrations for free download |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https://www.freepik.com/vectors/elderly-care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  <a:endParaRPr lang="en-GB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Seven International, 2024. Introduction to HL7 Standards.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 2017. Embedded security.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https://www.sciencedirect.com/topics/computer-science/shared-key-encryption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Vega, P. B. A. B., 2017. Rugged Embedded Systems. </a:t>
            </a:r>
            <a:r>
              <a:rPr lang="en-GB" sz="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s.l.:Morgan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Kaufmann.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images – browse 869,371 stock photos, vectors, and video (2024) Adobe Stock.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https://stock.adobe.com/search?k=cryptography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System Images - free download on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https://www.freepik.com/free-photos-vectors/healthcare-system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B7A92-9D5A-15D4-1AD6-EE2EE6979059}"/>
              </a:ext>
            </a:extLst>
          </p:cNvPr>
          <p:cNvSpPr txBox="1"/>
          <p:nvPr/>
        </p:nvSpPr>
        <p:spPr>
          <a:xfrm>
            <a:off x="1639812" y="340292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[1] </a:t>
            </a:r>
          </a:p>
        </p:txBody>
      </p:sp>
      <p:pic>
        <p:nvPicPr>
          <p:cNvPr id="1032" name="Picture 8" descr="Caring Young Person Taking Care of Elderly Woman">
            <a:extLst>
              <a:ext uri="{FF2B5EF4-FFF2-40B4-BE49-F238E27FC236}">
                <a16:creationId xmlns:a16="http://schemas.microsoft.com/office/drawing/2014/main" id="{8374B74D-976C-0972-E3F4-915FFA9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" y="1485752"/>
            <a:ext cx="3503274" cy="18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words tag cloud blue text encrytion cryptology code">
            <a:extLst>
              <a:ext uri="{FF2B5EF4-FFF2-40B4-BE49-F238E27FC236}">
                <a16:creationId xmlns:a16="http://schemas.microsoft.com/office/drawing/2014/main" id="{D8681C00-68DF-665D-C68E-8E606487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" y="5448692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30280-E688-6F56-962A-BC0EBEFC0CEC}"/>
              </a:ext>
            </a:extLst>
          </p:cNvPr>
          <p:cNvSpPr txBox="1"/>
          <p:nvPr/>
        </p:nvSpPr>
        <p:spPr>
          <a:xfrm>
            <a:off x="624953" y="6464355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[5] </a:t>
            </a:r>
          </a:p>
        </p:txBody>
      </p:sp>
      <p:pic>
        <p:nvPicPr>
          <p:cNvPr id="1038" name="Picture 14" descr="Photo comprehensive virtual medical consultation image highlighting telemedicine compliance for healthcare professionals">
            <a:extLst>
              <a:ext uri="{FF2B5EF4-FFF2-40B4-BE49-F238E27FC236}">
                <a16:creationId xmlns:a16="http://schemas.microsoft.com/office/drawing/2014/main" id="{CAABBB7A-87E0-DFCF-E4AF-32F51667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8" y="5448690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D19A-8B2F-BCA4-CCEF-243DC4826D6B}"/>
              </a:ext>
            </a:extLst>
          </p:cNvPr>
          <p:cNvSpPr txBox="1"/>
          <p:nvPr/>
        </p:nvSpPr>
        <p:spPr>
          <a:xfrm>
            <a:off x="2417655" y="6415659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[6]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219-278A-A9F2-B882-24C6B2891C47}"/>
              </a:ext>
            </a:extLst>
          </p:cNvPr>
          <p:cNvSpPr txBox="1"/>
          <p:nvPr/>
        </p:nvSpPr>
        <p:spPr>
          <a:xfrm>
            <a:off x="3933040" y="3361032"/>
            <a:ext cx="2624328" cy="172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possible technologies that could be used 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https://www.python.org/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https://www.djangoproject.com/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https://mariadb.org/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https://pypi.org/project/cryptography/ 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DAEEA6D2-384C-9A95-DB7E-7B66C1F72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7033" y="5189045"/>
            <a:ext cx="2657485" cy="1288880"/>
          </a:xfrm>
          <a:prstGeom prst="rect">
            <a:avLst/>
          </a:prstGeom>
        </p:spPr>
      </p:pic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3741AFF-5D87-0A72-BD1E-F20A841646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16225" y="5164361"/>
            <a:ext cx="2511964" cy="136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941F3-CAC9-8A57-D842-6D3DBAE126EA}"/>
              </a:ext>
            </a:extLst>
          </p:cNvPr>
          <p:cNvSpPr txBox="1"/>
          <p:nvPr/>
        </p:nvSpPr>
        <p:spPr>
          <a:xfrm>
            <a:off x="5040803" y="6549786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30F3-796E-6502-E7CC-133248E0A46B}"/>
              </a:ext>
            </a:extLst>
          </p:cNvPr>
          <p:cNvSpPr txBox="1"/>
          <p:nvPr/>
        </p:nvSpPr>
        <p:spPr>
          <a:xfrm>
            <a:off x="7996740" y="658731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</TotalTime>
  <Words>461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28</cp:revision>
  <dcterms:created xsi:type="dcterms:W3CDTF">2024-10-20T23:57:20Z</dcterms:created>
  <dcterms:modified xsi:type="dcterms:W3CDTF">2024-12-05T22:33:03Z</dcterms:modified>
</cp:coreProperties>
</file>