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58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13252D-672C-41D3-AF04-706DA0DDAB7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4AA34AB-C409-4C29-A084-4F47F3654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65532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Lecture No : 01</a:t>
            </a: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 Management System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0734"/>
            <a:ext cx="8229600" cy="402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Used with multiple languages (PHP, C#, Python)</a:t>
            </a:r>
          </a:p>
          <a:p>
            <a:r>
              <a:rPr lang="en-US" dirty="0"/>
              <a:t>It is an Open Source software</a:t>
            </a:r>
          </a:p>
          <a:p>
            <a:r>
              <a:rPr lang="en-US" dirty="0"/>
              <a:t>Fast, reliable, scalable and easy to use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Websites Using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Wikipedia</a:t>
            </a:r>
          </a:p>
          <a:p>
            <a:r>
              <a:rPr lang="en-US" dirty="0"/>
              <a:t>YouTube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facts related to any object.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Address </a:t>
            </a:r>
          </a:p>
          <a:p>
            <a:pPr lvl="2"/>
            <a:r>
              <a:rPr lang="en-US" dirty="0"/>
              <a:t> Contact number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800" dirty="0"/>
              <a:t>A database is a collection of data stored in such a format which can be accessed easily</a:t>
            </a:r>
            <a:r>
              <a:rPr lang="en-GB" dirty="0"/>
              <a:t>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514600"/>
            <a:ext cx="35623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/>
              <a:t>It is a software to manage the database.</a:t>
            </a:r>
          </a:p>
          <a:p>
            <a:pPr lvl="2"/>
            <a:r>
              <a:rPr lang="en-GB" dirty="0"/>
              <a:t>It enables the users to store, modify and extract the data from the database.</a:t>
            </a:r>
          </a:p>
          <a:p>
            <a:pPr lvl="3"/>
            <a:r>
              <a:rPr lang="en-GB" dirty="0"/>
              <a:t>Examples:</a:t>
            </a:r>
          </a:p>
          <a:p>
            <a:pPr lvl="4"/>
            <a:r>
              <a:rPr lang="en-GB" dirty="0"/>
              <a:t>Oracle</a:t>
            </a:r>
          </a:p>
          <a:p>
            <a:pPr lvl="4"/>
            <a:r>
              <a:rPr lang="en-GB" dirty="0"/>
              <a:t>MySQL</a:t>
            </a:r>
          </a:p>
          <a:p>
            <a:pPr lvl="4"/>
            <a:r>
              <a:rPr lang="en-GB" dirty="0"/>
              <a:t>MS SQL Server</a:t>
            </a:r>
          </a:p>
          <a:p>
            <a:pPr lvl="4"/>
            <a:r>
              <a:rPr lang="en-GB" dirty="0"/>
              <a:t>PostgreSQL</a:t>
            </a:r>
          </a:p>
          <a:p>
            <a:pPr lvl="4"/>
            <a:r>
              <a:rPr lang="en-GB" dirty="0"/>
              <a:t>MongoDB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DBMS Works?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29600" cy="230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DB</a:t>
            </a:r>
          </a:p>
          <a:p>
            <a:r>
              <a:rPr lang="en-US" dirty="0"/>
              <a:t>NoSQL DB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tables are created in Relational Database.</a:t>
            </a:r>
          </a:p>
          <a:p>
            <a:r>
              <a:rPr lang="en-US" dirty="0"/>
              <a:t>A special language known as SQL is used by RDBMS to access the data in the Relational Database.</a:t>
            </a:r>
          </a:p>
          <a:p>
            <a:pPr lvl="1"/>
            <a:r>
              <a:rPr lang="en-US" dirty="0"/>
              <a:t>SQL  stands for Structured Query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collection of tables.</a:t>
            </a:r>
          </a:p>
          <a:p>
            <a:r>
              <a:rPr lang="en-US" dirty="0"/>
              <a:t>Each table has records and fields.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A table that contains student’s information</a:t>
            </a:r>
          </a:p>
          <a:p>
            <a:pPr lvl="2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91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 table-based database</a:t>
            </a:r>
          </a:p>
          <a:p>
            <a:r>
              <a:rPr lang="en-US" dirty="0"/>
              <a:t>While it is a document based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265</TotalTime>
  <Words>224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Trebuchet MS</vt:lpstr>
      <vt:lpstr>Wingdings 2</vt:lpstr>
      <vt:lpstr>Urban</vt:lpstr>
      <vt:lpstr>Database Management System</vt:lpstr>
      <vt:lpstr>What is Data?</vt:lpstr>
      <vt:lpstr>What is Database? (cont…)</vt:lpstr>
      <vt:lpstr>What is DBMS?</vt:lpstr>
      <vt:lpstr>How DBMS Works?</vt:lpstr>
      <vt:lpstr>Types of Database:</vt:lpstr>
      <vt:lpstr>Relational Database</vt:lpstr>
      <vt:lpstr>Relational Database (cont…)</vt:lpstr>
      <vt:lpstr>NoSQL Database   </vt:lpstr>
      <vt:lpstr>Relational Database Management System</vt:lpstr>
      <vt:lpstr>Advantages of MySQL</vt:lpstr>
      <vt:lpstr>Popular Websites Using MySQL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NoReEn ShArIf</dc:creator>
  <cp:lastModifiedBy>Sughra Batool</cp:lastModifiedBy>
  <cp:revision>19</cp:revision>
  <dcterms:created xsi:type="dcterms:W3CDTF">2021-03-08T09:28:47Z</dcterms:created>
  <dcterms:modified xsi:type="dcterms:W3CDTF">2022-12-14T04:44:48Z</dcterms:modified>
</cp:coreProperties>
</file>