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5B02E28-256A-4166-BF1F-3819C9D73AE8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4FEA932-4B7D-4923-92A6-116685130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</a:t>
            </a:r>
            <a:r>
              <a:rPr lang="en-US" sz="4000"/>
              <a:t>: 02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229600" cy="39401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800" b="1" dirty="0"/>
              <a:t>THANK </a:t>
            </a:r>
          </a:p>
          <a:p>
            <a:pPr algn="ctr">
              <a:buNone/>
            </a:pPr>
            <a:r>
              <a:rPr lang="en-GB" sz="4800" b="1" dirty="0"/>
              <a:t>YOU</a:t>
            </a: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Here we have a list of constraints used in MySQL:</a:t>
            </a:r>
          </a:p>
          <a:p>
            <a:pPr lvl="1"/>
            <a:r>
              <a:rPr lang="en-GB" dirty="0"/>
              <a:t>NOT NULL</a:t>
            </a:r>
          </a:p>
          <a:p>
            <a:pPr lvl="1"/>
            <a:r>
              <a:rPr lang="en-GB" dirty="0"/>
              <a:t>UNIQUE</a:t>
            </a:r>
          </a:p>
          <a:p>
            <a:pPr lvl="1"/>
            <a:r>
              <a:rPr lang="en-GB" dirty="0"/>
              <a:t>DEFAULT</a:t>
            </a:r>
          </a:p>
          <a:p>
            <a:pPr lvl="1"/>
            <a:r>
              <a:rPr lang="en-GB" dirty="0"/>
              <a:t>CHECK</a:t>
            </a:r>
          </a:p>
          <a:p>
            <a:pPr lvl="1"/>
            <a:r>
              <a:rPr lang="en-GB" dirty="0"/>
              <a:t>FOREIGN KEY</a:t>
            </a:r>
          </a:p>
          <a:p>
            <a:pPr lvl="1"/>
            <a:r>
              <a:rPr lang="en-GB" dirty="0"/>
              <a:t>PRIMARY KEY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in MySQL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 without constraint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743200"/>
          <a:ext cx="73151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7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Student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abc123@yahoo.com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def555@gmail.com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xyz786@yahoo.com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qrs999@gmail.com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abc123@yahoo.com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mno777@gmail.com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in MySQL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of creating a TABLE in MySQL by using constraints:</a:t>
            </a:r>
          </a:p>
          <a:p>
            <a:pPr>
              <a:buNone/>
            </a:pPr>
            <a:r>
              <a:rPr lang="en-GB" dirty="0"/>
              <a:t>         </a:t>
            </a:r>
          </a:p>
          <a:p>
            <a:pPr>
              <a:buNone/>
            </a:pPr>
            <a:r>
              <a:rPr lang="en-GB" dirty="0"/>
              <a:t>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00400"/>
            <a:ext cx="50673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SELECT Command Syntax</a:t>
            </a:r>
            <a:br>
              <a:rPr lang="en-GB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 select specific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         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 select all the columns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3800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24200"/>
            <a:ext cx="30194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Command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command with AND operator:</a:t>
            </a:r>
          </a:p>
          <a:p>
            <a:pPr lvl="1"/>
            <a:r>
              <a:rPr lang="en-GB" dirty="0"/>
              <a:t>    Example:</a:t>
            </a:r>
          </a:p>
          <a:p>
            <a:pPr lvl="2"/>
            <a:r>
              <a:rPr lang="en-GB" dirty="0"/>
              <a:t>WHERE Age&gt;=18 AND Age&lt;=21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Command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command </a:t>
            </a:r>
            <a:r>
              <a:rPr lang="en-GB"/>
              <a:t>with OR </a:t>
            </a:r>
            <a:r>
              <a:rPr lang="en-GB" dirty="0"/>
              <a:t>operator:</a:t>
            </a:r>
          </a:p>
          <a:p>
            <a:pPr lvl="1"/>
            <a:r>
              <a:rPr lang="en-GB" dirty="0"/>
              <a:t>    Example:</a:t>
            </a:r>
          </a:p>
          <a:p>
            <a:pPr lvl="2"/>
            <a:r>
              <a:rPr lang="en-GB" dirty="0"/>
              <a:t>WHERE  Age= 20 OR Age=50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Command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with AND Operator Syntax: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62960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Command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with OR Operator Syntax:</a:t>
            </a: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6248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</TotalTime>
  <Words>204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Module</vt:lpstr>
      <vt:lpstr>Data Base Management System</vt:lpstr>
      <vt:lpstr>Constraints in MySQL</vt:lpstr>
      <vt:lpstr>Constraints in MySQL (cont.)</vt:lpstr>
      <vt:lpstr>Constraints in MySQL (cont.)</vt:lpstr>
      <vt:lpstr>SELECT Command Syntax </vt:lpstr>
      <vt:lpstr>SELECT Command (cont.)</vt:lpstr>
      <vt:lpstr>SELECT Command (cont.)</vt:lpstr>
      <vt:lpstr>SELECT Command (cont.)</vt:lpstr>
      <vt:lpstr>SELECT Command (cont.)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NoReEn ShArIf</dc:creator>
  <cp:lastModifiedBy>Sughra Batool</cp:lastModifiedBy>
  <cp:revision>8</cp:revision>
  <dcterms:created xsi:type="dcterms:W3CDTF">2021-03-12T11:49:32Z</dcterms:created>
  <dcterms:modified xsi:type="dcterms:W3CDTF">2022-12-14T04:45:10Z</dcterms:modified>
</cp:coreProperties>
</file>