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64CDEBC-CC6B-41B0-9547-C3AF45FD664D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C747F5-2125-4ECA-B6A4-94F3851EE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: 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Command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79438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Syntax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632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Command with IN Operator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Operator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57600"/>
            <a:ext cx="3476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657600"/>
            <a:ext cx="4152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command with IN Operator Syntax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433638"/>
            <a:ext cx="7086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command with NOT IN Operator Syntax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3468688"/>
            <a:ext cx="78867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command with BETWEEN Operator Syntax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649538"/>
            <a:ext cx="75057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with ORDER BY Syntax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2" y="3468688"/>
            <a:ext cx="5895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362200"/>
            <a:ext cx="8229600" cy="38671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/>
              <a:t>THANK </a:t>
            </a:r>
          </a:p>
          <a:p>
            <a:pPr algn="ctr">
              <a:buNone/>
            </a:pPr>
            <a:r>
              <a:rPr lang="en-US" sz="4400" b="1" dirty="0"/>
              <a:t>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114</TotalTime>
  <Words>47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Georgia</vt:lpstr>
      <vt:lpstr>Trebuchet MS</vt:lpstr>
      <vt:lpstr>Wingdings 2</vt:lpstr>
      <vt:lpstr>Urban</vt:lpstr>
      <vt:lpstr>DataBase Management System</vt:lpstr>
      <vt:lpstr>UPDATE Command</vt:lpstr>
      <vt:lpstr>UPDATE Syntax</vt:lpstr>
      <vt:lpstr>SELECT Command with IN Operator</vt:lpstr>
      <vt:lpstr>SELECT command with IN Operator Syntax</vt:lpstr>
      <vt:lpstr>SELECT command with NOT IN Operator Syntax</vt:lpstr>
      <vt:lpstr>SELECT command with BETWEEN Operator Syntax</vt:lpstr>
      <vt:lpstr>SELECT with ORDER BY Syntax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NoReEn ShArIf</dc:creator>
  <cp:lastModifiedBy>Sughra Batool</cp:lastModifiedBy>
  <cp:revision>11</cp:revision>
  <dcterms:created xsi:type="dcterms:W3CDTF">2021-03-15T17:34:39Z</dcterms:created>
  <dcterms:modified xsi:type="dcterms:W3CDTF">2022-12-14T04:45:26Z</dcterms:modified>
</cp:coreProperties>
</file>