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02EAC5C-5C93-43C9-A9F3-CC56031FE99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DDC15A-EAB9-4481-9D85-AF2308423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04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we have records in the table.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Truncate command is used to delete all the records from the table.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396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7432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10000"/>
            <a:ext cx="3181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combination of NOT NULL and UNIQUE</a:t>
            </a:r>
          </a:p>
          <a:p>
            <a:r>
              <a:rPr lang="en-US" dirty="0"/>
              <a:t>Uniquely identifies each row in a table.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633663"/>
            <a:ext cx="5791199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(Cont.)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65532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14650"/>
            <a:ext cx="56388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(cont…)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426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Error occurs as teacherId ‘5’ does not exist in the table “teacher”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411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9624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Foreign key can be NULL  or Duplicate.</a:t>
            </a:r>
          </a:p>
          <a:p>
            <a:r>
              <a:rPr lang="en-US" dirty="0"/>
              <a:t>We can not insert a such teacherId in the table “subject” which is not present in the table “teacher”.</a:t>
            </a:r>
          </a:p>
          <a:p>
            <a:r>
              <a:rPr lang="en-US" dirty="0"/>
              <a:t>We can not delete a teacherId from the table “teacher” which is present in the table “subject” as a </a:t>
            </a:r>
            <a:r>
              <a:rPr lang="en-US"/>
              <a:t>foreign key.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2438400"/>
            <a:ext cx="8504238" cy="3581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/>
              <a:t>THANK</a:t>
            </a:r>
          </a:p>
          <a:p>
            <a:pPr algn="ctr">
              <a:buNone/>
            </a:pPr>
            <a:r>
              <a:rPr lang="en-US" sz="4000" b="1" dirty="0"/>
              <a:t>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134</TotalTime>
  <Words>143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</vt:lpstr>
      <vt:lpstr>Wingdings</vt:lpstr>
      <vt:lpstr>Wingdings 2</vt:lpstr>
      <vt:lpstr>Civic</vt:lpstr>
      <vt:lpstr>DBMS</vt:lpstr>
      <vt:lpstr>Truncate Command</vt:lpstr>
      <vt:lpstr>Primary key</vt:lpstr>
      <vt:lpstr>Primary key (Cont.)</vt:lpstr>
      <vt:lpstr>Foreign Key</vt:lpstr>
      <vt:lpstr>Foreign Key (cont…)</vt:lpstr>
      <vt:lpstr>Foreign Key (cont…)</vt:lpstr>
      <vt:lpstr>Foreign Key (cont…)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NoReEn ShArIf</dc:creator>
  <cp:lastModifiedBy>Sughra Batool</cp:lastModifiedBy>
  <cp:revision>8</cp:revision>
  <dcterms:created xsi:type="dcterms:W3CDTF">2021-03-21T17:12:17Z</dcterms:created>
  <dcterms:modified xsi:type="dcterms:W3CDTF">2022-12-14T04:45:43Z</dcterms:modified>
</cp:coreProperties>
</file>