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0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BFE8FE-5272-4EC8-B365-F7F8DA553BF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1E84AE-D6CC-456D-932D-7B870A858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Lecture No : 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Models in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Database model shows the logical structure of a database</a:t>
            </a:r>
          </a:p>
          <a:p>
            <a:r>
              <a:rPr lang="en-US" dirty="0"/>
              <a:t>Represents the relationships between the data and determine how the data can be stored and accessed.</a:t>
            </a:r>
          </a:p>
          <a:p>
            <a:r>
              <a:rPr lang="en-US" dirty="0"/>
              <a:t>Based upon some rules and concepts the individual database models are designed.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  <a:p>
            <a:r>
              <a:rPr lang="en-US" dirty="0"/>
              <a:t>Network Model</a:t>
            </a:r>
          </a:p>
          <a:p>
            <a:r>
              <a:rPr lang="en-US" dirty="0"/>
              <a:t>Relational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model each entity has only one parent but can have several children</a:t>
            </a:r>
          </a:p>
          <a:p>
            <a:r>
              <a:rPr lang="en-US" dirty="0"/>
              <a:t>At the top of hierarchy there is only one entity which is called “Root”.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Hierarchical Model (cont…)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47900"/>
            <a:ext cx="6857999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network model expands  the hierarchical structure, allowing many to many relationships in a tree-like structure that allows multiple parents. It was most popular before being replaced by the relational 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basic data structure of the relational model is the table, where information about a particular entity (e.g. student) is represented in rows (also called tuples) and columns. </a:t>
            </a:r>
          </a:p>
          <a:p>
            <a:r>
              <a:rPr lang="en-US" dirty="0"/>
              <a:t>The relation in a relational database refers to the various tables in the database.</a:t>
            </a:r>
          </a:p>
          <a:p>
            <a:r>
              <a:rPr lang="en-US" dirty="0"/>
              <a:t>A relation is a set of tuples, each tuple represents various attributes of a single entity.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09600" y="2286000"/>
            <a:ext cx="8153400" cy="3886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/>
              <a:t>THANK</a:t>
            </a:r>
          </a:p>
          <a:p>
            <a:pPr algn="ctr">
              <a:buNone/>
            </a:pPr>
            <a:r>
              <a:rPr lang="en-US" sz="4800" b="1" dirty="0"/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</TotalTime>
  <Words>203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Wingdings</vt:lpstr>
      <vt:lpstr>Wingdings 2</vt:lpstr>
      <vt:lpstr>Median</vt:lpstr>
      <vt:lpstr>dBMS</vt:lpstr>
      <vt:lpstr>DataBase Models in DBMS</vt:lpstr>
      <vt:lpstr>Traditional Models</vt:lpstr>
      <vt:lpstr>Hierarchical Model</vt:lpstr>
      <vt:lpstr>Hierarchical Model (cont…)</vt:lpstr>
      <vt:lpstr>Network Model</vt:lpstr>
      <vt:lpstr>Relational Model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NoReEn ShArIf</dc:creator>
  <cp:lastModifiedBy>Sughra Batool</cp:lastModifiedBy>
  <cp:revision>17</cp:revision>
  <dcterms:created xsi:type="dcterms:W3CDTF">2021-03-25T03:26:02Z</dcterms:created>
  <dcterms:modified xsi:type="dcterms:W3CDTF">2022-12-14T04:46:05Z</dcterms:modified>
</cp:coreProperties>
</file>