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CDCE75-D26C-495D-B776-D80082B08B9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6B53D5-3CE0-4983-A820-DDB0C36E5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06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Entity-Relationship Diagram(ERD)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Introduced by Peter Chen in 1976</a:t>
            </a:r>
          </a:p>
          <a:p>
            <a:r>
              <a:rPr lang="en-GB" dirty="0"/>
              <a:t>A non-technical design method works on conceptual level based on the perception of real world.</a:t>
            </a:r>
          </a:p>
          <a:p>
            <a:r>
              <a:rPr lang="en-GB" dirty="0"/>
              <a:t>Consists of collection of basic objects called entities with their attributes and of relationships among objects </a:t>
            </a:r>
          </a:p>
          <a:p>
            <a:r>
              <a:rPr lang="en-GB" dirty="0"/>
              <a:t>Diagrammatical representation of database easy to understand even by non technical users.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Entities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basic object that the ER model represents is an entity,  which is a thing in real world with an independent existence.</a:t>
            </a:r>
          </a:p>
          <a:p>
            <a:r>
              <a:rPr lang="en-US" sz="3200" dirty="0"/>
              <a:t>The entity can be distinguished from other objects based on the values of the attributes it possess.</a:t>
            </a:r>
          </a:p>
          <a:p>
            <a:r>
              <a:rPr lang="en-US" sz="3200" dirty="0"/>
              <a:t>Each entity has attributes. They are the properties whose values are the data that are stored in the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Symbols used in ER-Diagram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1895475"/>
            <a:ext cx="42862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Tangible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Entities which exist physically in the real world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e.g.  student, teacher, book etc.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Intangible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Entities which exists logically e.g. Account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Atomic 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Multivalued</a:t>
            </a:r>
          </a:p>
          <a:p>
            <a:r>
              <a:rPr lang="en-US" dirty="0"/>
              <a:t>Derived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Key Attribute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Entity-Relationship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6802"/>
            <a:ext cx="7772400" cy="455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Enhanced-Entity Relationship Diagram(EER)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5" y="1476375"/>
            <a:ext cx="42481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13716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dirty="0"/>
          </a:p>
          <a:p>
            <a:pPr algn="ctr">
              <a:buNone/>
            </a:pPr>
            <a:endParaRPr lang="en-US" sz="4400" b="1" dirty="0"/>
          </a:p>
          <a:p>
            <a:pPr algn="ctr">
              <a:buNone/>
            </a:pPr>
            <a:r>
              <a:rPr lang="en-US" sz="4400" b="1" dirty="0"/>
              <a:t>THANK</a:t>
            </a:r>
          </a:p>
          <a:p>
            <a:pPr algn="ctr">
              <a:buNone/>
            </a:pPr>
            <a:r>
              <a:rPr lang="en-US" sz="4400" b="1" dirty="0"/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184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Perpetua</vt:lpstr>
      <vt:lpstr>Wingdings 2</vt:lpstr>
      <vt:lpstr>Equity</vt:lpstr>
      <vt:lpstr>DBMS</vt:lpstr>
      <vt:lpstr>Entity-Relationship Diagram(ERD)</vt:lpstr>
      <vt:lpstr>Entities &amp; Attributes</vt:lpstr>
      <vt:lpstr>Symbols used in ER-Diagram</vt:lpstr>
      <vt:lpstr>Types of Entity</vt:lpstr>
      <vt:lpstr>Types of Attributes</vt:lpstr>
      <vt:lpstr>Entity-Relationship Diagram</vt:lpstr>
      <vt:lpstr>Enhanced-Entity Relationship Diagram(EER)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NoReEn ShArIf</dc:creator>
  <cp:lastModifiedBy>Sughra Batool</cp:lastModifiedBy>
  <cp:revision>14</cp:revision>
  <dcterms:created xsi:type="dcterms:W3CDTF">2021-03-30T05:50:26Z</dcterms:created>
  <dcterms:modified xsi:type="dcterms:W3CDTF">2022-12-14T04:46:39Z</dcterms:modified>
</cp:coreProperties>
</file>