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7C5E3D5-4376-4BD9-B0A6-B894CCE3C09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E2D3FC-C74B-4CDC-AA87-CA1544188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E3D5-4376-4BD9-B0A6-B894CCE3C09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FC-C74B-4CDC-AA87-CA1544188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7C5E3D5-4376-4BD9-B0A6-B894CCE3C09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E2D3FC-C74B-4CDC-AA87-CA1544188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E3D5-4376-4BD9-B0A6-B894CCE3C09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E2D3FC-C74B-4CDC-AA87-CA1544188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E3D5-4376-4BD9-B0A6-B894CCE3C09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E2D3FC-C74B-4CDC-AA87-CA1544188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7C5E3D5-4376-4BD9-B0A6-B894CCE3C09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E2D3FC-C74B-4CDC-AA87-CA1544188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7C5E3D5-4376-4BD9-B0A6-B894CCE3C09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E2D3FC-C74B-4CDC-AA87-CA1544188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E3D5-4376-4BD9-B0A6-B894CCE3C09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E2D3FC-C74B-4CDC-AA87-CA1544188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E3D5-4376-4BD9-B0A6-B894CCE3C09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E2D3FC-C74B-4CDC-AA87-CA1544188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E3D5-4376-4BD9-B0A6-B894CCE3C09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E2D3FC-C74B-4CDC-AA87-CA1544188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7C5E3D5-4376-4BD9-B0A6-B894CCE3C09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E2D3FC-C74B-4CDC-AA87-CA1544188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C5E3D5-4376-4BD9-B0A6-B894CCE3C09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E2D3FC-C74B-4CDC-AA87-CA1544188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Lecture No : 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Solution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8512" y="2838450"/>
            <a:ext cx="77819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Assignment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Create a table which is not in 1NF </a:t>
            </a:r>
          </a:p>
          <a:p>
            <a:r>
              <a:rPr lang="en-GB" dirty="0"/>
              <a:t>Decompose that table up to 2NF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153400" cy="4495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GB" sz="4800" b="1" dirty="0"/>
          </a:p>
          <a:p>
            <a:pPr algn="ctr">
              <a:buNone/>
            </a:pPr>
            <a:r>
              <a:rPr lang="en-GB" sz="4800" b="1" dirty="0"/>
              <a:t>Thank </a:t>
            </a:r>
          </a:p>
          <a:p>
            <a:pPr algn="ctr">
              <a:buNone/>
            </a:pPr>
            <a:r>
              <a:rPr lang="en-GB" sz="4800" b="1" dirty="0"/>
              <a:t>You</a:t>
            </a:r>
            <a:endParaRPr lang="en-US" sz="4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 process of converting a complex database structure into simple and more reliable database structure, is called “Normalization”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1NF-First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Condition:</a:t>
            </a:r>
          </a:p>
          <a:p>
            <a:pPr lvl="1"/>
            <a:r>
              <a:rPr lang="en-GB" sz="3600" dirty="0"/>
              <a:t>Each attribute value should be atomic </a:t>
            </a:r>
          </a:p>
          <a:p>
            <a:pPr lvl="1"/>
            <a:r>
              <a:rPr lang="en-GB" sz="3600" dirty="0"/>
              <a:t>Every tuple should be unique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The table below is not in 1NF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075" y="2838450"/>
            <a:ext cx="71628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Example 1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487" y="2795587"/>
            <a:ext cx="74199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2NF- Second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Condition</a:t>
            </a:r>
          </a:p>
          <a:p>
            <a:pPr lvl="1"/>
            <a:r>
              <a:rPr lang="en-GB" sz="3600" dirty="0"/>
              <a:t>A relation is in Second Normal Form (2NF) if it is in 1NF</a:t>
            </a:r>
          </a:p>
          <a:p>
            <a:pPr lvl="1"/>
            <a:r>
              <a:rPr lang="en-GB" sz="3600" dirty="0"/>
              <a:t>All its non-key attributes are fully functionally dependent on the whole primary key (means no partial dependency exists)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In a relation R, attributes C,D and E are called full functional dependent on attribute A and B.</a:t>
            </a:r>
          </a:p>
          <a:p>
            <a:r>
              <a:rPr lang="en-GB" dirty="0"/>
              <a:t>When the values of attributes C,D and E will be determined by both attributes A and B. Both are used as Primary key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267200"/>
            <a:ext cx="2314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In a relation R, attributes C,D and E are determined by only attribute A (As both A and B are used as Primary Key) then it is called partial functional dependency on attribute A.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733800"/>
            <a:ext cx="2000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The table below is not in 2NF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2352675"/>
            <a:ext cx="74961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142</TotalTime>
  <Words>221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Wingdings</vt:lpstr>
      <vt:lpstr>Wingdings 2</vt:lpstr>
      <vt:lpstr>Median</vt:lpstr>
      <vt:lpstr>Database Management System</vt:lpstr>
      <vt:lpstr>Normalization</vt:lpstr>
      <vt:lpstr>1NF-First Normal Form</vt:lpstr>
      <vt:lpstr>Example 1</vt:lpstr>
      <vt:lpstr>Solution Example 1</vt:lpstr>
      <vt:lpstr>2NF- Second Normal Form</vt:lpstr>
      <vt:lpstr>Full Functional Dependency</vt:lpstr>
      <vt:lpstr>Partial Functional Dependency</vt:lpstr>
      <vt:lpstr>Example 1</vt:lpstr>
      <vt:lpstr>Example 1 Solution</vt:lpstr>
      <vt:lpstr>Class Assignment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NoReEn ShArIf</dc:creator>
  <cp:lastModifiedBy>Sughra Batool</cp:lastModifiedBy>
  <cp:revision>14</cp:revision>
  <dcterms:created xsi:type="dcterms:W3CDTF">2021-04-04T12:02:11Z</dcterms:created>
  <dcterms:modified xsi:type="dcterms:W3CDTF">2022-12-14T04:46:53Z</dcterms:modified>
</cp:coreProperties>
</file>