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3254-F611-4D12-A81F-E3BA7161B87D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D5AADDB-04B9-4585-8ECA-83D2F6F79B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3254-F611-4D12-A81F-E3BA7161B87D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ADDB-04B9-4585-8ECA-83D2F6F79B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3254-F611-4D12-A81F-E3BA7161B87D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ADDB-04B9-4585-8ECA-83D2F6F79B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3254-F611-4D12-A81F-E3BA7161B87D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ADDB-04B9-4585-8ECA-83D2F6F79B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3254-F611-4D12-A81F-E3BA7161B87D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D5AADDB-04B9-4585-8ECA-83D2F6F79B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3254-F611-4D12-A81F-E3BA7161B87D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ADDB-04B9-4585-8ECA-83D2F6F79B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3254-F611-4D12-A81F-E3BA7161B87D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ADDB-04B9-4585-8ECA-83D2F6F79B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3254-F611-4D12-A81F-E3BA7161B87D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ADDB-04B9-4585-8ECA-83D2F6F79B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3254-F611-4D12-A81F-E3BA7161B87D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ADDB-04B9-4585-8ECA-83D2F6F79B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3254-F611-4D12-A81F-E3BA7161B87D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ADDB-04B9-4585-8ECA-83D2F6F79B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3254-F611-4D12-A81F-E3BA7161B87D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D5AADDB-04B9-4585-8ECA-83D2F6F79B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7AB3254-F611-4D12-A81F-E3BA7161B87D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D5AADDB-04B9-4585-8ECA-83D2F6F79B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Lecture No : 08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DBMS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Types of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Super Key</a:t>
            </a:r>
          </a:p>
          <a:p>
            <a:r>
              <a:rPr lang="en-US" sz="3200" dirty="0"/>
              <a:t>Candidate Key</a:t>
            </a:r>
          </a:p>
          <a:p>
            <a:r>
              <a:rPr lang="en-US" sz="3200" dirty="0"/>
              <a:t>Primary Key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R(ABCDEF)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286000"/>
            <a:ext cx="678179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 Key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An attribute or a set of attributes which can uniquely identify each row in a table.</a:t>
            </a:r>
          </a:p>
          <a:p>
            <a:r>
              <a:rPr lang="en-GB" sz="2800" dirty="0"/>
              <a:t>Example:</a:t>
            </a:r>
          </a:p>
          <a:p>
            <a:pPr>
              <a:buNone/>
            </a:pPr>
            <a:endParaRPr lang="en-US" sz="28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3429000"/>
            <a:ext cx="29908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Candidate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Minimal or proper subset of a super key, is called candidate key</a:t>
            </a:r>
          </a:p>
          <a:p>
            <a:r>
              <a:rPr lang="en-GB" sz="2800" dirty="0"/>
              <a:t>Example:</a:t>
            </a:r>
          </a:p>
          <a:p>
            <a:pPr>
              <a:buNone/>
            </a:pPr>
            <a:endParaRPr lang="en-GB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124200"/>
            <a:ext cx="45815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There is no difference between candidate and primary key</a:t>
            </a:r>
          </a:p>
          <a:p>
            <a:r>
              <a:rPr lang="en-GB" sz="2800" dirty="0"/>
              <a:t>DBA can select any candidate key as a primary key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895600"/>
            <a:ext cx="58483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A relation is in Third Normal Form if it is in Second Normal Form and no non-key attribute is dependent on another non-key attribute ( No transitive dependency)</a:t>
            </a:r>
          </a:p>
          <a:p>
            <a:r>
              <a:rPr lang="en-GB" dirty="0"/>
              <a:t>Remove all attributes from 2 NF that depend on another non-key attribute</a:t>
            </a:r>
          </a:p>
          <a:p>
            <a:r>
              <a:rPr lang="en-GB" dirty="0"/>
              <a:t>Place them in a new relation with other attribute as a primary key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3NF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R(ABCDE)</a:t>
            </a:r>
          </a:p>
          <a:p>
            <a:r>
              <a:rPr lang="en-GB" dirty="0"/>
              <a:t>Column D depends upon C</a:t>
            </a:r>
          </a:p>
          <a:p>
            <a:pPr lvl="1"/>
            <a:r>
              <a:rPr lang="en-GB" dirty="0"/>
              <a:t>Non prime attribute finds another non prime attribute</a:t>
            </a:r>
          </a:p>
          <a:p>
            <a:pPr lvl="1"/>
            <a:r>
              <a:rPr lang="en-GB" dirty="0"/>
              <a:t>Transitive dependency</a:t>
            </a:r>
          </a:p>
          <a:p>
            <a:endParaRPr lang="en-US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3886200"/>
            <a:ext cx="387667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We have to remove a transitive dependency for the 3NF</a:t>
            </a:r>
          </a:p>
          <a:p>
            <a:r>
              <a:rPr lang="en-GB" dirty="0"/>
              <a:t>There should be no partial and transitive dependency in the table for 3NF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124200"/>
            <a:ext cx="4953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94</TotalTime>
  <Words>178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Franklin Gothic Book</vt:lpstr>
      <vt:lpstr>Perpetua</vt:lpstr>
      <vt:lpstr>Wingdings 2</vt:lpstr>
      <vt:lpstr>Equity</vt:lpstr>
      <vt:lpstr>DBMS</vt:lpstr>
      <vt:lpstr>Basic Types of Keys</vt:lpstr>
      <vt:lpstr>Example</vt:lpstr>
      <vt:lpstr>Super Key</vt:lpstr>
      <vt:lpstr>Candidate Key</vt:lpstr>
      <vt:lpstr>Primary Key</vt:lpstr>
      <vt:lpstr>3NF</vt:lpstr>
      <vt:lpstr>3NF</vt:lpstr>
      <vt:lpstr>3NF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NoReEn ShArIf</dc:creator>
  <cp:lastModifiedBy>Sughra Batool</cp:lastModifiedBy>
  <cp:revision>10</cp:revision>
  <dcterms:created xsi:type="dcterms:W3CDTF">2021-04-05T15:59:17Z</dcterms:created>
  <dcterms:modified xsi:type="dcterms:W3CDTF">2022-12-14T04:47:08Z</dcterms:modified>
</cp:coreProperties>
</file>