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58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996FF5-6F75-4C64-A111-64165025CB8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8B6343-9129-4DAD-B5EC-99F02E3211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: 09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Example(cont…)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2057400"/>
            <a:ext cx="5962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Example(cont…)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7" y="1995487"/>
            <a:ext cx="59912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Example(cont…)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Neither partial and nor transitive dependency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2376488"/>
            <a:ext cx="54483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Example(cont…)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37" y="2109787"/>
            <a:ext cx="58769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Decomposition of the table into two more tables: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33600"/>
            <a:ext cx="65151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1151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should not have partial dependency</a:t>
            </a:r>
          </a:p>
          <a:p>
            <a:pPr lvl="1"/>
            <a:r>
              <a:rPr lang="en-US" dirty="0"/>
              <a:t>Partial Dependency: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590800"/>
            <a:ext cx="5410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2NF(cont…)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5915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should be no transitive dependency for 3NF.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14600"/>
            <a:ext cx="58578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3NF(cont…)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2" y="2443162"/>
            <a:ext cx="58959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Known as 3.5 Normal Form</a:t>
            </a:r>
          </a:p>
          <a:p>
            <a:r>
              <a:rPr lang="en-US" dirty="0"/>
              <a:t>Upgraded version of third normal form.</a:t>
            </a:r>
          </a:p>
          <a:p>
            <a:r>
              <a:rPr lang="en-US" dirty="0"/>
              <a:t>A table in BCNF should satisfy the following two conditions: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76600"/>
            <a:ext cx="6248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BCNF(cont…)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2" y="2538412"/>
            <a:ext cx="62388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College Enrollment Table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56292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228</TotalTime>
  <Words>104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Book</vt:lpstr>
      <vt:lpstr>Perpetua</vt:lpstr>
      <vt:lpstr>Wingdings 2</vt:lpstr>
      <vt:lpstr>Equity</vt:lpstr>
      <vt:lpstr>DBMS</vt:lpstr>
      <vt:lpstr>Review</vt:lpstr>
      <vt:lpstr>2NF</vt:lpstr>
      <vt:lpstr>2NF(cont…)</vt:lpstr>
      <vt:lpstr>3NF</vt:lpstr>
      <vt:lpstr>3NF(cont…)</vt:lpstr>
      <vt:lpstr>Boyce-Codd Normal Form</vt:lpstr>
      <vt:lpstr>BCNF(cont…)</vt:lpstr>
      <vt:lpstr>Example</vt:lpstr>
      <vt:lpstr>Example(cont…)</vt:lpstr>
      <vt:lpstr>Example(cont…)</vt:lpstr>
      <vt:lpstr>Example(cont…)</vt:lpstr>
      <vt:lpstr>Example(cont…)</vt:lpstr>
      <vt:lpstr>Example(cont…)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NoReEn ShArIf</dc:creator>
  <cp:lastModifiedBy>Sughra Batool</cp:lastModifiedBy>
  <cp:revision>6</cp:revision>
  <dcterms:created xsi:type="dcterms:W3CDTF">2021-04-09T08:53:34Z</dcterms:created>
  <dcterms:modified xsi:type="dcterms:W3CDTF">2022-12-14T04:47:28Z</dcterms:modified>
</cp:coreProperties>
</file>