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538B90-183B-419F-933C-4BE6057822DF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745892-7FED-4246-B1A3-F7774A0B3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Lecture No :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1247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Example3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737" y="2266950"/>
            <a:ext cx="72294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b="1" dirty="0"/>
          </a:p>
          <a:p>
            <a:pPr algn="ctr">
              <a:buNone/>
            </a:pPr>
            <a:r>
              <a:rPr lang="en-US" sz="48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Condition:</a:t>
            </a:r>
          </a:p>
          <a:p>
            <a:pPr lvl="1"/>
            <a:r>
              <a:rPr lang="en-US" dirty="0"/>
              <a:t>A relation is in Fourth Normal (4NF) if and only if it is in BCNF and has no multi-valued dependencies.</a:t>
            </a:r>
          </a:p>
          <a:p>
            <a:pPr lvl="1"/>
            <a:r>
              <a:rPr lang="en-US" dirty="0"/>
              <a:t>We have to remove the multi-valued dependency when a relation has atleast three attributes, two of them are multi-valued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Normal Form (cont…)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162" y="2438400"/>
            <a:ext cx="6524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Multi-valued Dependency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2566987"/>
            <a:ext cx="6915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case of two attributes: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5817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case of three attributes: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19400"/>
            <a:ext cx="624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Enrollment Table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587" y="2400300"/>
            <a:ext cx="5819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Enrollment Table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relationship between course and hobby.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743200"/>
            <a:ext cx="55721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Enrollment Table (cont…)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3450" y="3252787"/>
            <a:ext cx="3238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Course Table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Hobbies Table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5887" y="3243262"/>
            <a:ext cx="3095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</TotalTime>
  <Words>112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Database management system</vt:lpstr>
      <vt:lpstr>4 Normal Form</vt:lpstr>
      <vt:lpstr>4 Normal Form (cont…)</vt:lpstr>
      <vt:lpstr>Multi-valued Dependency</vt:lpstr>
      <vt:lpstr>Example</vt:lpstr>
      <vt:lpstr>Example(cont…)</vt:lpstr>
      <vt:lpstr>Example- Enrollment Table</vt:lpstr>
      <vt:lpstr>Example- Enrollment Table (cont…)</vt:lpstr>
      <vt:lpstr>Example- Enrollment Table (cont…)</vt:lpstr>
      <vt:lpstr>Example2</vt:lpstr>
      <vt:lpstr>Example3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NoReEn ShArIf</dc:creator>
  <cp:lastModifiedBy>Sughra Batool</cp:lastModifiedBy>
  <cp:revision>8</cp:revision>
  <dcterms:created xsi:type="dcterms:W3CDTF">2021-04-12T12:31:36Z</dcterms:created>
  <dcterms:modified xsi:type="dcterms:W3CDTF">2022-12-14T04:47:47Z</dcterms:modified>
</cp:coreProperties>
</file>