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B50166-2342-4ACE-B1E3-16B652D1F18B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9F2C46-7CBD-452D-BEB7-ECD9EAAC26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No : 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for Multiple Tables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594" y="1941512"/>
            <a:ext cx="77343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merge two or more tables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Left Join</a:t>
            </a:r>
          </a:p>
          <a:p>
            <a:pPr lvl="1"/>
            <a:r>
              <a:rPr lang="en-US" dirty="0"/>
              <a:t>Right Join</a:t>
            </a:r>
          </a:p>
          <a:p>
            <a:pPr lvl="1"/>
            <a:r>
              <a:rPr lang="en-US" dirty="0"/>
              <a:t>Cross Join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399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inner join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69" y="2551112"/>
            <a:ext cx="7905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56" y="1527175"/>
            <a:ext cx="82661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Left Join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744" y="2584450"/>
            <a:ext cx="76200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3628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Right Join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744" y="2565400"/>
            <a:ext cx="76200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Join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438400"/>
            <a:ext cx="5415756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</TotalTime>
  <Words>49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Civic</vt:lpstr>
      <vt:lpstr>Database Management System</vt:lpstr>
      <vt:lpstr>Join </vt:lpstr>
      <vt:lpstr>Inner Join</vt:lpstr>
      <vt:lpstr>Syntax for inner join</vt:lpstr>
      <vt:lpstr>Left Join</vt:lpstr>
      <vt:lpstr>Syntax for Left Join</vt:lpstr>
      <vt:lpstr>Right Join</vt:lpstr>
      <vt:lpstr>Syntax for Right Join</vt:lpstr>
      <vt:lpstr>Cross Join</vt:lpstr>
      <vt:lpstr>Inner Join for Multiple Tables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NoReEn ShArIf</dc:creator>
  <cp:lastModifiedBy>Sughra Batool</cp:lastModifiedBy>
  <cp:revision>9</cp:revision>
  <dcterms:created xsi:type="dcterms:W3CDTF">2021-04-14T15:53:30Z</dcterms:created>
  <dcterms:modified xsi:type="dcterms:W3CDTF">2022-12-14T04:48:04Z</dcterms:modified>
</cp:coreProperties>
</file>