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A73EC9-2B6D-46B5-A82A-84B9DBFA6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458E11-0067-4A7F-A249-F298298A86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Lecture No :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5915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4267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List of Arithmetic Functions in MySQL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28874"/>
            <a:ext cx="62484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6294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Functions(cont…)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6172200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Functions(cont…)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943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Functions(cont…)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457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pPr>
              <a:buNone/>
            </a:pPr>
            <a:r>
              <a:rPr lang="en-GB" dirty="0"/>
              <a:t>     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6829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886200"/>
            <a:ext cx="563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pPr>
              <a:buNone/>
            </a:pPr>
            <a:r>
              <a:rPr lang="en-GB" dirty="0"/>
              <a:t>          </a:t>
            </a:r>
          </a:p>
          <a:p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5753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1148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Arithmetic Functions(cont…)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pPr>
              <a:buNone/>
            </a:pPr>
            <a:r>
              <a:rPr lang="en-GB" dirty="0"/>
              <a:t>      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680085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9624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77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Wingdings</vt:lpstr>
      <vt:lpstr>Wingdings 2</vt:lpstr>
      <vt:lpstr>Median</vt:lpstr>
      <vt:lpstr>Database management system</vt:lpstr>
      <vt:lpstr>List of Arithmetic Functions in MySQL </vt:lpstr>
      <vt:lpstr>MySQL Arithmetic Functions</vt:lpstr>
      <vt:lpstr>MySQL Arithmetic Functions(cont…)</vt:lpstr>
      <vt:lpstr>MySQL Arithmetic Functions(cont…)</vt:lpstr>
      <vt:lpstr>MySQL Arithmetic Functions(cont…)</vt:lpstr>
      <vt:lpstr>MySQL Arithmetic Functions(cont…)</vt:lpstr>
      <vt:lpstr>MySQL Arithmetic Functions(cont…)</vt:lpstr>
      <vt:lpstr>MySQL Arithmetic Functions(cont…)</vt:lpstr>
      <vt:lpstr>MySQL Arithmetic Functions(cont…)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NoReEn ShArIf</dc:creator>
  <cp:lastModifiedBy>Sughra Batool</cp:lastModifiedBy>
  <cp:revision>11</cp:revision>
  <dcterms:created xsi:type="dcterms:W3CDTF">2021-05-24T00:14:12Z</dcterms:created>
  <dcterms:modified xsi:type="dcterms:W3CDTF">2022-12-14T04:48:36Z</dcterms:modified>
</cp:coreProperties>
</file>