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7E8817-7284-4077-945B-BF3E8A8ACBA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CCCA45-61D0-4410-8B75-4C88D338A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relationship in ERD/ Cardinality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Many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</a:t>
            </a:r>
          </a:p>
          <a:p>
            <a:r>
              <a:rPr lang="en-US" dirty="0"/>
              <a:t>Partial Participation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1676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1828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2209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entity </a:t>
            </a:r>
          </a:p>
          <a:p>
            <a:pPr lvl="1"/>
            <a:r>
              <a:rPr lang="en-US" dirty="0"/>
              <a:t>having a key attribute in order to identify each record uniquely</a:t>
            </a:r>
          </a:p>
          <a:p>
            <a:r>
              <a:rPr lang="en-US" dirty="0"/>
              <a:t>Weak entity (don’t have a key attribute)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entity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between a strong and weak entity</a:t>
            </a:r>
          </a:p>
          <a:p>
            <a:r>
              <a:rPr lang="en-US" dirty="0"/>
              <a:t>Weak entity uses the key of strong entity</a:t>
            </a:r>
          </a:p>
          <a:p>
            <a:r>
              <a:rPr lang="en-US" dirty="0"/>
              <a:t>Partial key of a weak entity combines with the key of strong entity to uniquely identify instances of weak entity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Relationship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61975" y="1934369"/>
            <a:ext cx="80200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ERD having the following entities</a:t>
            </a:r>
          </a:p>
          <a:p>
            <a:r>
              <a:rPr lang="en-US" dirty="0"/>
              <a:t>Guardian </a:t>
            </a:r>
            <a:r>
              <a:rPr lang="en-US" sz="2000" dirty="0">
                <a:solidFill>
                  <a:srgbClr val="00B050"/>
                </a:solidFill>
              </a:rPr>
              <a:t>considered as a weak entity</a:t>
            </a:r>
          </a:p>
          <a:p>
            <a:r>
              <a:rPr lang="en-US" dirty="0"/>
              <a:t>Student</a:t>
            </a:r>
          </a:p>
          <a:p>
            <a:r>
              <a:rPr lang="en-US" dirty="0"/>
              <a:t>Teacher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110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DBMS</vt:lpstr>
      <vt:lpstr>Topics</vt:lpstr>
      <vt:lpstr>Participation Constraints</vt:lpstr>
      <vt:lpstr>Types of entity</vt:lpstr>
      <vt:lpstr>Identifying Relationship</vt:lpstr>
      <vt:lpstr>ER diagram </vt:lpstr>
      <vt:lpstr>Class Assignment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15</cp:revision>
  <dcterms:created xsi:type="dcterms:W3CDTF">2021-06-10T06:09:04Z</dcterms:created>
  <dcterms:modified xsi:type="dcterms:W3CDTF">2022-12-14T04:49:07Z</dcterms:modified>
</cp:coreProperties>
</file>