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1F120C-2445-4C33-A6F0-6076DF9B7B75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DA72305-A451-4776-A0B0-79E21A498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Stands for ( Atomicity, Consistency, Isolation, Durability)</a:t>
            </a:r>
          </a:p>
          <a:p>
            <a:r>
              <a:rPr lang="en-US" sz="3600" dirty="0"/>
              <a:t>It is a set of properties of database transaction.</a:t>
            </a:r>
          </a:p>
          <a:p>
            <a:r>
              <a:rPr lang="en-US" sz="3600" dirty="0"/>
              <a:t>Provides </a:t>
            </a:r>
            <a:r>
              <a:rPr lang="en-US" sz="3600"/>
              <a:t>data validity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en-US" dirty="0"/>
              <a:t>Example: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R(A)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A=A-50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W(A)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Commit;</a:t>
            </a:r>
          </a:p>
          <a:p>
            <a:pPr marL="514350" indent="-514350"/>
            <a:r>
              <a:rPr lang="en-US" dirty="0"/>
              <a:t>   A failed transaction can be restarted from the beginning but can never be resumed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Total amount before and after transaction must be same.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A=5000</a:t>
            </a:r>
          </a:p>
          <a:p>
            <a:pPr lvl="1"/>
            <a:r>
              <a:rPr lang="en-US" dirty="0"/>
              <a:t>B=1000</a:t>
            </a:r>
          </a:p>
          <a:p>
            <a:pPr lvl="1"/>
            <a:r>
              <a:rPr lang="en-US" dirty="0"/>
              <a:t>A=A-1000</a:t>
            </a:r>
          </a:p>
          <a:p>
            <a:pPr lvl="1"/>
            <a:r>
              <a:rPr lang="en-US" dirty="0"/>
              <a:t>A=4000</a:t>
            </a:r>
          </a:p>
          <a:p>
            <a:pPr lvl="1"/>
            <a:r>
              <a:rPr lang="en-US" dirty="0"/>
              <a:t>B=B+1000</a:t>
            </a:r>
          </a:p>
          <a:p>
            <a:pPr lvl="1"/>
            <a:r>
              <a:rPr lang="en-US" dirty="0"/>
              <a:t>B=2000</a:t>
            </a:r>
          </a:p>
          <a:p>
            <a:r>
              <a:rPr lang="en-US" dirty="0"/>
              <a:t>Before Transaction A+B=6000</a:t>
            </a:r>
          </a:p>
          <a:p>
            <a:r>
              <a:rPr lang="en-US" dirty="0"/>
              <a:t>After Transaction A+B=6000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transactions occur independently without interference</a:t>
            </a:r>
          </a:p>
          <a:p>
            <a:r>
              <a:rPr lang="en-US" dirty="0"/>
              <a:t>Changes occurring in a particular transaction will not be visible to any other transaction until that particular change in that transaction is written to memory or has been committed.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X=500,Y=500</a:t>
            </a:r>
          </a:p>
          <a:p>
            <a:r>
              <a:rPr lang="en-US" dirty="0"/>
              <a:t>Suppose has been executed till Read(Y) and then T” starts.</a:t>
            </a:r>
          </a:p>
          <a:p>
            <a:r>
              <a:rPr lang="en-US" dirty="0"/>
              <a:t>T” reads correct value of X but incorrect value of Y</a:t>
            </a:r>
          </a:p>
          <a:p>
            <a:r>
              <a:rPr lang="en-US" dirty="0"/>
              <a:t>T’</a:t>
            </a:r>
            <a:r>
              <a:rPr lang="en-US" dirty="0">
                <a:sym typeface="Wingdings" pitchFamily="2" charset="2"/>
              </a:rPr>
              <a:t> (X+Y=50000+500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=50500) not consistent</a:t>
            </a:r>
          </a:p>
          <a:p>
            <a:r>
              <a:rPr lang="en-US" dirty="0">
                <a:sym typeface="Wingdings" pitchFamily="2" charset="2"/>
              </a:rPr>
              <a:t>T’=X+Y=50000+450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=50450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524000"/>
            <a:ext cx="365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Durability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the transaction has completed executed the updates to the database are stored to the non volatile memory.</a:t>
            </a:r>
          </a:p>
          <a:p>
            <a:r>
              <a:rPr lang="en-US" dirty="0"/>
              <a:t>Theses effects of the transactions never lost.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</TotalTime>
  <Words>231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Equity</vt:lpstr>
      <vt:lpstr>DBMS</vt:lpstr>
      <vt:lpstr>ACID Properties</vt:lpstr>
      <vt:lpstr>Atomicity</vt:lpstr>
      <vt:lpstr>Consistency</vt:lpstr>
      <vt:lpstr>Isolation</vt:lpstr>
      <vt:lpstr>Isolation</vt:lpstr>
      <vt:lpstr>Durability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NoReEn ShArIf</dc:creator>
  <cp:lastModifiedBy>Sughra Batool</cp:lastModifiedBy>
  <cp:revision>11</cp:revision>
  <dcterms:created xsi:type="dcterms:W3CDTF">2021-06-24T05:30:24Z</dcterms:created>
  <dcterms:modified xsi:type="dcterms:W3CDTF">2022-12-14T04:49:36Z</dcterms:modified>
</cp:coreProperties>
</file>