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5.xml" ContentType="application/vnd.openxmlformats-officedocument.presentationml.notesSlide+xml"/>
  <Override PartName="/ppt/ink/ink21.xml" ContentType="application/inkml+xml"/>
  <Override PartName="/ppt/notesSlides/notesSlide6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7.xml" ContentType="application/vnd.openxmlformats-officedocument.presentationml.notesSlide+xml"/>
  <Override PartName="/ppt/ink/ink30.xml" ContentType="application/inkml+xml"/>
  <Override PartName="/ppt/notesSlides/notesSlide8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9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41" r:id="rId3"/>
    <p:sldId id="348" r:id="rId4"/>
    <p:sldId id="342" r:id="rId5"/>
    <p:sldId id="343" r:id="rId6"/>
    <p:sldId id="344" r:id="rId7"/>
    <p:sldId id="345" r:id="rId8"/>
    <p:sldId id="346" r:id="rId9"/>
    <p:sldId id="347" r:id="rId10"/>
    <p:sldId id="319" r:id="rId11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  <p:embeddedFont>
      <p:font typeface="Patrick Hand" panose="020B0604020202020204" charset="0"/>
      <p:regular r:id="rId22"/>
    </p:embeddedFont>
    <p:embeddedFont>
      <p:font typeface="Patrick Hand SC" panose="020B0604020202020204" charset="0"/>
      <p:regular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202ED-1EBB-4BA7-8334-8DD3D4E5F113}">
  <a:tblStyle styleId="{D2E202ED-1EBB-4BA7-8334-8DD3D4E5F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2206" autoAdjust="0"/>
  </p:normalViewPr>
  <p:slideViewPr>
    <p:cSldViewPr snapToGrid="0">
      <p:cViewPr varScale="1">
        <p:scale>
          <a:sx n="116" d="100"/>
          <a:sy n="116" d="100"/>
        </p:scale>
        <p:origin x="494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36:24.480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0 312 70,'0'0'97,"8"-4"0,-5 3-5,4-1 2,0 0-7,-1-2-8,0 0 3,4-1-4,0 2-1,0-2-5,0 0-4,1 4-1,-1-3 2,0 2 5,4-1-7,-4 0 8,5 1-3,-4-1 0,4 3-13,-1-1-3,1 0-2,5 1-3,-1-3-2,-2 2 4,3 1-6,3-2-8,-2 2 1,3-3-2,-1 0-3,1 2-1,1-2-3,8 1 1,-3-3-4,1 3 2,0-3-2,2 0 2,1 2 0,-1-2-6,6 0-1,-7-1 0,1 1-4,-3 2-2,-7 1 1,9-1-2,-1 0-2,-11 2 0,4 0-1,-3 0 0,0 2 0,-2 0-2,1 0 0,0-2 0,0 0-1,0 0 2,1-1 2,-1 2-1,1-5 1,4 5 3,4-5 7,1-3-5,2 2-1,-1 1 0,0-2-1,0 2-3,-1-1-4,-9 1 2,3 2-2,-3-2 1,2 2-3,-2 2 0,-1 0-1,5 1 0,-1 0-1,-2 0-3,-2 1 5,0 0-4,0-1 2,0 3 2,2-3 1,-1 2 1,-1-2 2,-2 0-2,6 0 4,-3-2 5,4-2 7,9-3 5,-4 2-1,4-2 10,1-2-3,0-1 1,0 2-2,-2-1-5,-3 4-3,4 0-4,-11 3-1,-1-1 0,3 1-4,-2 1-3,0 2 0,-4-1-8,2 0 4,-1 2-4,0 1 0,-6-2 1,7 0-1,-7-2-4,7 1 1,-1-1 3,-1-2 0,2 0-2,0-1-2,1-2 8,1 3 6,2-4-1,5 1 3,-1-2 0,2 3 0,-8 2-7,1 0 3,-1 0-3,7 2 1,-8-3-1,1 4 2,-3 3-4,5-1-6,-5 2 1,3-2-3,-2 3 0,4 1 2,-1-4-2,-3 4 1,3-3 0,-2 2 3,8 0 3,-5-3 1,-1-2 6,8 0 6,0 0 4,1 0 2,-4 0 5,2-2-6,-1 2-3,-6-1-1,-3 2-2,4-1-1,-2 4-4,-2-2-2,-1 2-6,2 2 4,2-4 5,-3 2-13,1 0 3,0 3-2,-2-5 1,0 2 0,0 2-1,1-1 6,-1-1-4,0-2 0,1 1-3,1-1 10,1 5 10,0-5-13,-1 2 3,2-2 0,6 4-2,0-1-6,-6 0 1,-1 0 4,-1 0-1,-1 3-2,2-2-5,-1 1 1,-1 0 3,-2 3-6,1-3 5,-2 3 0,-1-1 0,-4-3-7,4 0 1,2 1 5,-5-2 0,-2 2 1,2-3 3,1 3 7,5-2-3,-3-1 5,3-2-1,-1 1 3,1-1-2,-6 1 0,4-3 6,3 5-8,-7-5-5,6 0 1,-1 2 4,0-1-3,1-1-8,-1 2 5,-2-2-3,3 0-2,0 3 6,1-3-3,-1 2-6,2 3 1,-1-5 4,-9 3 0,7-2 0,0 3-6,-4-1 6,0-1-5,-1-2 8,-1 0-9,1 0 4,1 0 1,0 0 6,-1 0-4,1-1 2,-1 2 3,2-1 2,3 0 16,-1 0-6,2 0 3,-1 0-2,2 0-4,-1 0 3,0 0-2,0 0-5,0 0 0,-5 0-3,5 0 3,-2 3-13,0-3 9,-3 0-2,-2 1-1,2-2-1,0 2-3,-3-1 0,3-1 1,-5 2 0,-2-2-4,2-2 5,-4 3 3,-6 0 3,15 0 4,-8 0 0,1 0 2,-3-1 3,4 0-5,-9 1 0,15 0-2,-8-2-2,2 1-5,-4-2 0,9 2-4,-3 0 5,-1-2 0,6 2-3,-1-3-4,-4 4 1,3-2 4,-3 2-3,3-3 1,-1 3 9,2 0-11,-3 0-1,-2 0 0,-1-2-1,2 4 0,-1-2 0,4-2 2,-8 1-2,4-1 0,-5 2-1,3 0 11,-8 0-11,13-5 0,-9 5 5,5-3-2,0 3 8,-3-1 5,1 0-1,-2 1 0,-5 0 0,13-3 2,-7 2-4,3-1 2,0-1 2,-2 0-4,2 1 1,2 0-2,1 0 1,1-1-4,-3 1 0,5 0-1,-5-3 0,-3 5-2,2-2-2,-3-1-1,3 1 2,1 1-2,-2-1 1,-3 0-1,2 2 3,-3-1 3,5 0 2,-3-2 6,-1 2 0,-5 1 5,11-2 3,-6-1-1,3 3 2,-1-1 2,1 0 2,-2-2-2,0 2 4,0 0 5,1 0 0,-2 0 4,4-1 1,-5 1 2,-4 1 4,8-2 2,-4-1 3,-4 3 1,7-2 7,-7 2 1,6-1-2,-6 1 3,9 0-4,-9 0-1,5-2-1,-2-1-2,-3 3 3,7-2-7,-7 2-7,6 0-1,-6 0-6,5-3-4,-5 3 0,5-2 4,0-1 5,-5 3-1,5-1 1,-5 1-8,0 0 17,8-3-16,-8 3 2,0 0-6,0 0-2,0 0-5,0 0-11,0 0-26,0 0-37,0 0-37,0 0-55,-29 7-69,20-4-83,-1-1-87,-2 3-100,3-5-540,2 2-1101,-2-1 487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55:05.38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1547 161 68,'1'-2'89,"2"-1"6,-1 0-5,2 1-20,-2-3-1,1 2 0,-3 3-14,5-6 4,0 3-9,-1-1-5,-3 1-9,-1 3 4,9-2-6,-8-1-8,-1 3-6,5-1 5,-5 1-11,0 0 11,9-1-12,-9 1-1,0 0 4,15 2-17,-11-2 15,-4 0 0,11 3-3,0-3-3,0 1 8,1 0 1,1 1 7,2-1-7,7-2 1,-2 2-1,3-1 2,1 2 3,11-5-5,0 3-1,3-3-7,-3 3 3,3 0 1,-3-1-4,1 1 2,3-1-6,-3-1 3,2 0 5,-2 1-12,0-2 3,3 3-1,-4 0 5,-2-1 1,-1 0-5,-3 2-3,-4-2-4,-2 1 11,-1-3-4,4 3-6,-6-2 5,1 1 0,3 1 1,0 0-5,-3 0 1,3 0-3,-3 0 1,3-2 8,-1 2-3,12 0 0,-2-3 1,2 3 3,-3-2-7,2-1 1,2 3 7,-1 0-6,-3-1 2,1 1-5,-3 0 3,3 4 4,-3-4 0,-7 0-4,1 0 5,-1 0-4,-1 2-3,2-4-4,-2 4 5,2-2 4,-4-2-5,5 2 2,-5-3-1,-1 2 3,-3 0-4,3-2-1,1 1-2,-1-1 4,-1 0-8,3 0 8,-1 0-1,4 2 1,-4-2-3,4 1 4,-4-1 1,5-1 1,-3 2 0,2-1-5,-1 1 3,13-3 2,-5 4-3,-1-3-1,-6 1 0,1 0 0,-3 1 1,2-1-2,-3 2 1,0 0 4,2-2 0,-5 1-4,-4 2-2,-1-2-2,2 0 4,-4-1-1,4 3-1,-2-4 8,-1 3-5,1 1 0,2-3 4,-3 3-8,7-2-9,-3 1 17,-1 1-5,1-2 2,-2 2-1,1-3 0,5 3 3,-4-2-12,-2 2 13,9-2-1,-11 1-14,8 1 15,-1-2-4,-4 2 1,0 0-2,-2 0-1,1-2 2,1 2 4,-1 0 1,1 0 1,0 2-3,-4-2 0,4-2 2,-2 1-15,-2 1 5,0 0 5,-1 0 0,1 0-11,-3 0 15,-8 0-2,13 0-5,-6 0 5,0 0-2,0 1 0,1-1 0,-1 0 0,0 2 0,1-2 3,0 0-4,1 0 0,-1 2 0,0-2 4,6 0-2,-3 0-2,1 1 2,1-2 2,2 2-3,0 1-1,-1-2-5,7 5 12,-8-5-8,-2 0 1,0 0 3,-2 2-1,0-2-4,2 1 1,-4-1 0,0 0 1,-7 0 0,14 2-3,-11-2-1,-3 0 7,11 0-3,-8 2 3,3-1 0,-6-1 0,10 0 4,-6 0 3,-4 0-4,10 4 4,-4-3 2,3-1-1,-3 1-1,4 1 2,0-2-3,5 2 5,-5-4-6,4 5 4,0-3-1,-2 0 5,3 1-9,-2-1 7,-1 0-5,1 1-2,-3 0-1,-2 1 4,3-2-3,-3 1-1,5 0 0,-5 0 1,-1 1-16,3-1 16,-3 0-1,1 3-2,-1-4 0,3 1 2,-4 3 0,7-4-4,-6 2-7,5 1 6,0 2 3,-7-2 2,9-1-4,-4 1 0,1-1 1,1 0-7,2 0 11,-1 1-3,1 1 0,-1-4 2,-1 3-2,-1 2 0,1-4-1,-7 0 2,4 3-3,-1-3-2,0 0 0,-2 2 0,0-3 2,1 2 0,-1 1 3,-2-1-2,2 1 0,0 1-2,-2-3-3,1 2 1,0-2 0,-5-1-5,9 4 8,-3-3-4,-2 0-4,-4-1 9,10 3 6,-5-2-2,1 1-5,1-1 2,0 0-7,-2 2 7,0 2 1,3-4-5,0 2 5,1-1 1,-3 1-4,2-1 0,3 1 3,-4 0-2,2-3-3,-1 2 3,-1-2-3,1 0 2,-1 2 1,-1-1-11,3 0 10,1 0-1,-4-1 1,7 2-3,-2 0 3,-1 2-3,1-2 2,-2-2 0,1 1 0,3 1 0,-3-1 1,2-1 1,-2 2-1,3-2-3,-1 1 0,-2-1-1,1 2 1,4-1 1,-2-1 5,0 2-3,-1-2 2,-1 0-4,0 3 0,0-6 0,2 3 0,-3 4-10,2-4 10,1 0-4,-3 0 0,-1 1 4,-2-1-6,2 0 8,-3 1-3,4-1 4,-2 2-2,-2-2 3,-6 0-3,14 2-4,-4-2 4,-3-2 1,2 2 4,2 0-6,-2 0 5,2 0-6,2 0-1,-1 0 0,1 0 6,0 0-6,2 0-3,-1 0 5,1 0 2,0 2-1,-1-1-4,-2 1 4,2-2 1,0 2 2,-2-2-5,3 3 0,-2 2 1,0-5 3,0 2-3,-2-1 0,0 0-3,2 1 6,3-1 1,-6 1-5,3 1 1,-1-2 0,2 2 2,-3-2-2,2 2 2,-2-3-4,3 0 3,-3 1 2,3 0-3,-3-2 4,0 1-3,2 1 2,-1 1-3,3-2-4,0 0 6,0 0-1,0 1-3,5 0 0,0 0-1,0-2 3,0 1 2,0 0-3,1 0 0,-2 0 1,2 0 0,-7 0 9,1 0-10,1 1 1,-2-1 1,-2 0 4,1 0-8,3 0 3,-1-1-2,-1 2 0,-4-2 3,5 1-1,0 0 2,-1 0-1,-1 0 0,1 0-2,1 0 4,0 0 1,4 0-6,-5 0-9,1 1 14,3-1-5,4 0 4,-9 0-8,10-1 3,-3 1 6,0-1-5,-1 0 3,2 2 1,-5-1-3,0-1 1,-1 1-5,4-4 5,-5 2 6,0 4-9,-1-1-3,1-1 10,-3 0-3,4 1-3,-1-1 5,-3 2-3,4-1 5,-1-1-3,0 1-5,0 3 4,-1-4-1,1 0-2,1 1 0,-1 0-4,-1 2 3,6-3 5,-1 0 0,0 0-2,5 2 0,-3-2-2,-1 0 2,-4 3-6,5-6 9,-2 6 0,1 0 2,-3-2-10,2-1 6,-2 1-1,0-1-1,-2 0 1,-2 3 0,2-3-1,1 0 2,-1 1-1,1-1 2,-1 1 0,0-2 4,-1 2-3,1-1-3,1 0 1,0 0 0,-1 0 1,2 3-1,3-2 0,0-1-5,-1 1 4,1 0-1,2 1 6,-7-2-13,7 1 10,-2 1 0,-3-1-1,-2-1-1,5 1 1,-4-1 0,3 3 3,-3-3-4,-2 0-1,6 1 2,-4-1 2,-3 0 3,3 1-5,0-1 1,-4 0-4,2 0 4,-1 0-11,-2-1 8,3 1 0,-4 0 6,3 0-6,-2 1 5,-1-1-3,-1 1 1,5-2 2,1 2-6,0-1 0,0 2-1,7-2 4,-3 0-2,1 0 1,-3 1-5,-1-1 4,0 0 1,-1 1 3,2 0-1,-3 1-4,2-1 2,0-1-6,1 1 7,3 1-3,-1 0 4,1-2-1,1 3-2,-2-3 3,0 2 0,1-2 2,2 0-4,-7 3 2,2-3-16,-1 0 15,0 0 4,-1 0-6,1 0 4,-3 0-2,2 0 5,-3 0-6,3 0 2,-1 0-4,-1 0 2,-2 0 0,0 0 1,4 0-2,-3 0 4,-1 0-7,4 0 4,-3-3 2,-3 3-3,2 0 2,-3 0-4,3 0 6,-1-2-1,0 2 0,-2 0-2,1-3 0,-1 3 3,-2 0-6,3-2 8,-1 0-8,1 2 4,-8 0-2,13 0-1,-6-1 4,1 4-5,0-3 9,-1 0-6,3 0 0,-1 0-3,1-2 2,-3 4 3,6-2-2,-4 2 0,1-2-3,1 0-2,3 3 3,-3-3 3,3 2 3,-3 1-7,-1-3 4,1 0 3,2 0-4,-1 2-2,3 1-1,-2-3 3,2 0-9,-3 0 9,3 2 0,-3-1 0,1-1 2,-2 1-1,3 1-2,-4-2-5,3 2 6,-1-1 1,-3 0-2,0-1 4,-2 1-3,6-1 1,-6 0-3,-1 0 6,3 0-4,-1 0 1,-3 2-6,-5-2 6,10 0-1,-10 0 4,8 0-1,-8 0-5,8-2 3,-8 2-3,0 0 5,6 2-1,-6-2-1,0 0 1,11 0-2,-11 0 6,10 2-6,-6-1 4,2 1-2,-1-1-2,2-1-1,0 1-2,-1 0 2,-1 0 0,-5-1 1,14 0 0,-14 0 0,7 0-6,0 2 7,-2 0-1,-5-2-3,7 2 6,-7-2 1,5 2-1,-5-2-2,0 0-1,0 0 3,0 0-5,0 0 2,9-2-1,-9 2 0,0 0-6,0 0 2,0 0 1,6 4 4,-6-4 1,0 0-2,0 0 4,0 0-3,4 1 4,-4-1-3,0 0-4,0 0 4,0 0 0,0 0-1,0 0 4,0 0 1,0 0-4,0 0 0,0 0 2,0 0-5,0 0 3,0 0 0,0 0-1,-20-6 2,10 6-2,-3-1 0,1-1 2,0 2-2,-3 0 1,-3-2 0,-3 1-13,1 1 9,-1-1 4,-4 0-1,-4 1 2,4-1 2,-4-2-4,4 4 5,-5-2-2,0-1 1,6 2-1,0 0 0,-7-2-1,8 2-1,-11 0 2,10-1 1,-6 1-1,8 0 0,-2 0-3,0 1 2,2-1 2,-2 2-1,-6 0-2,1-1 4,-3 1-8,-2-1 8,3-1 0,-2 0-7,1 1 5,1-1-3,1 1 2,-3-2-2,2 1 4,0-1-3,-3 1 0,3 0-1,8 0 4,-7 0-6,-1-1 3,0 1 0,-3 0-2,5 0 3,4 1 1,2-2-4,-2 1 2,-4-2-1,4 2-2,1 2 2,2-4 0,-10 4 1,3-1 1,-1-1-2,1-1 0,-2 2-3,-3-1 6,5 1-2,-3-1-2,-1 0-1,1 0 1,2 0 0,-1 0-7,7 2 4,-7-3-3,8 4 6,-1-1-3,-6 0 1,5 0-2,3-2 2,-8 3 2,7-1-4,1 0 1,-2-2 1,-1 0-1,5 3 4,0-3-2,0 0-4,-5 0 3,3 2 3,0-2-5,-1 2 1,-1-2-4,0 0 7,-6 1-7,-1-1 0,1 2 0,-4-4 1,-1 2-1,3 0 8,1 0-4,-2 0-3,3-1 2,5 1 2,-5 1-8,0-2 4,8 2-4,-3-2 1,1-1-2,-6 2 5,5 0-6,0 0 3,2-2 3,1 2-2,-2 0 1,2 0 5,-2 0-2,-5 0 1,4-2 2,-3 2-6,-4-1 5,11 1-1,-3 0-1,1 0 0,0-2 6,3 0-5,-5 2 1,4-1 0,-4 1 1,-4-4 1,-1 6-2,9-4-2,-4 4 0,3-2 6,-1 0-2,2-2-1,-2 2 1,3 0-3,-1-1 2,-1 2 7,2-1-4,-2-2-4,1 2-3,-1 0 3,-1 0 5,3 0-1,0-2 2,-2 0-9,2 1 2,-3 1 0,2 0 3,2-1-4,-1 0 3,-2 1 2,0-1-4,1-4 6,3 3-7,-4 0-5,2-1 7,-2 0 0,-1 0-8,3 3 10,-1-5 3,4 2 1,-2 1-4,1-1 1,1 1-1,2-1 4,-1 2-3,3-2-2,-4 1 2,3 0 3,-6 0-4,1 1-4,1-2 8,-1 1-1,0 0-4,-1-1 1,1 1 2,3 1-7,1-2 6,2 2 0,1 0 0,-2-2-3,1 2 3,1 0-4,-3-2 9,1 0-4,1 1-3,0 2 2,-2-3 8,0 1-7,2 2-4,-2 0 0,-4-4 8,1 2-7,2 2 3,1-2 1,-5 0-3,6-1 0,-1 2 0,2 1-2,-2-2 8,0 0-1,1 1-2,-1 1 1,-1-2 0,3 1-4,-3 1 1,1-1-3,0 1 1,0-1 0,0 1 1,1-2 2,-3 4-1,2-2-3,-1-3 1,2 2 4,-1-1-4,1 0 4,-1 2-5,-4-3 0,3 3 4,0-3-3,-3 1 3,4 2-3,1-3 7,-2 1-4,-3 2-5,3-2 4,-1 1-21,-3-1 19,1-1 1,-1 0 7,0 1-4,1 1-9,-1 1 7,3-1-2,-6 1 4,9-2-2,-3 0 0,-5 1 3,3 1 0,0-1-3,-1 0 0,1 2-3,-1-2 3,7 2 5,-5-2-1,1 1-4,2 1-1,-4 0-4,0 0 2,-1 1 3,5-2 0,-4 2 0,1-2 0,3 1-2,2-1 0,-2 0 1,1 0 1,1 1 1,0 1-2,-2-1-2,-1-1 7,-3 0-5,3 2 3,-3-2-2,-1 0 3,4-2-2,1 2-2,-5 0-2,4 0 3,-4-1-2,-2-1 5,0 1-4,-3 1-1,4 0 4,-3-1-5,4 0-5,0 0 17,5-1-9,1 0-4,-3 1 8,3-1 0,-2 0-8,2 2 3,-1 0 2,-4 0 0,1 0 0,0-2 3,2 0-3,0 1 1,-3 2-3,-1-1 0,1 2 0,-6-4 0,4 4-2,-1-2 3,-7 0 0,5 2 2,3-2-1,-3 0-6,-1 0 1,3 0 8,-1 2-10,-1 1 3,1-3 3,0 0 0,2 1 0,1-2 2,-2 1-4,0 1 6,3-1-1,-2 1-2,1-1 1,5 2-1,0-2 2,-4 1-4,-3-1 0,3 0-10,-1 2 15,1-2-3,5 1 1,-5 1-1,0-1-1,3-1 0,1 2-8,-4 1 8,-1-2 2,5 0-1,-4 2 1,-1-3-2,5 3 3,2-1-1,-8 0 1,2-2-1,0 3-2,-1-3 1,0 5-4,-3-3 5,3 0-1,-2-2 2,-1 3-1,2-1-2,-1-2 1,2 2 2,-4-1 2,8-1-8,-7 0-7,2-1 11,1 2 0,0-1 1,3-1 0,-5-1-2,4 1 4,-2 1-6,0 0 3,0-1-2,-4 1 6,4-1-2,-4 1-1,4-3 0,-1 3 2,-2 0-1,1-1-2,1 1 1,1 0-2,-11-2 3,9 2 5,0-2-2,-1-1 2,2 6-3,1-6 1,0 3-3,-2 0 0,0 0 3,1 0 0,-3 0-4,-1 0 4,-6 0 8,1 0-3,0 0-8,-1 3 0,8-6 0,-8 3 4,7 0 1,2 3-1,1-3 3,0 0-6,1-3 0,1 6 5,0-3 1,3 0-1,-6 0 0,5-3 1,0 3-6,-2 3 0,0-1 4,-1-2-6,-1 0 0,6 0 0,0 0 0,-5 0 3,6 0-1,-5 2 1,-2-1-3,6-1-2,-6 1 2,0 1-1,-4 0 2,3 1-3,-1-3 2,-2 1 1,-4 3 1,4-3-4,5 2 0,-5 1-2,1-1 3,4 0 1,-1 2 2,1-3-7,-2 1 7,2-3-1,1 3-15,0-1 19,4-2-2,0 3-1,-1-1-9,2-2 8,-1 0-1,1 3 0,-1-3-5,-1 1 6,-1 0 1,-2-1 3,3 1-4,3 1 3,-3-1-4,1 1 2,-5 0-3,3-1-2,-2 3 2,-5 0-1,2-2 2,-10 2-1,4 3 6,-1-2-3,-5 0-3,4-1 1,-5 0-3,0-1-2,4 1 2,-2-3-4,11 1 0,2-2-12,1 1-23,8-1-34,2-3-78,6 0-122,0-2-296,6-1 132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55:07.01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127 120 51,'-5'0'75,"-2"-4"-4,1 2-2,1-2-4,5 4 0,-9-3-3,3 1 9,6 2-15,-7-2-4,3 1-5,4 1-5,-5-3-3,5 3-8,-4-1-3,4 1-5,0 0-6,0 0 8,0 0-2,0 0-5,0 0-2,0 0 3,-9 4 0,9-4-4,0 0-4,0 0-3,-3 2-2,3-2 2,0 0-4,-4 4 3,4-4 1,-5 6-1,3 0-7,-6-6 3,4 3 2,1 0 5,0 2-5,-3-3 11,2 2-2,-1-1 0,1 1-2,3 1 10,-4-2-5,4 0 3,1-3-4,-3 8-1,3-7 9,0-1 6,4 6 3,5-3 4,0-3 0,4 2-1,1-2 4,7 0 0,2-2-2,7 2-7,-9 0 0,11-3 0,-9 1 0,8 2-3,-1 0-1,-6 0-3,-2 2-4,2-2-1,1 3 4,-4-3-16,3 2 11,-1 1-1,0 0 1,12-1-2,-3-2-4,0 5 2,2-2-1,-2-3 1,2 1-11,1 0 6,0-1 3,2-1-6,0 1 6,1 0-2,0-4 9,2 2-6,0-1-3,2 2 3,-3-3-4,3 3 0,-1-3 1,2-1-2,0 1-1,-5-2 1,5 2-1,-1 0-2,2 1-2,15-2 2,-18 3-1,-2 1-1,-1-2 2,-5 0-6,2 2 4,-4 1 1,-1-1-1,-5 2-3,4-2 2,-5 2-1,-2-1 5,2 0-8,1 0 2,6-1 0,0-2 3,3 1-2,-1-1 4,0 0-5,2-1 2,3 1-1,-1-3 4,2 3-4,-8 1 6,4-1-4,-4 2 0,-8 0 3,2-2-2,-4 1 1,4 1 1,-2 0-4,-1-1 2,-1 2-2,1 0 0,-2-2-1,-2 2 3,2-1-1,-1-1-3,0-1 0,-1 1 1,-1 2 1,-3-3-2,8-1 3,-2 2-5,0 1 5,1-2-2,2-1 0,8 0 2,-2-1-3,-6 2 2,7 0-3,-6 0 0,6-2 4,-5 3-5,-2-1 4,2 0-1,-2 3 0,0 0 0,8-2-1,-10-1 0,2 3 5,-1-2-2,2-2-4,-3 4 4,3 0-2,0-1 1,-3-2 0,4 2-11,-4 1 9,3 0 5,-2-2 1,10 2-1,1-1-1,-1 0 1,0 0 0,2 1 1,-3-3 0,3 1 3,-2-1 0,-2 3-4,4-1 2,-3 1 3,-1 1-7,-7-1 0,0 0 1,-1 0-2,1-2 3,2 2-3,-2 0 3,-2 0 1,-1 0-1,3 1-5,-2-2 0,-1-1 1,0 4 1,2-1 1,-2 0-3,-1 0 0,2 1 1,-1 0 1,0-1-1,0 2 1,3-2-2,-3 3 3,0-1-1,2 2 0,-2-3-1,-5 1-4,5 2 5,0 0-8,3-2 9,-2 2 1,-4-3-1,2 1 1,-4-1-3,5 2 2,-4-2 3,-2 0 0,6 2-4,-6-1 2,7-1 2,-5 1-1,1-1 3,1 1 0,-3-3-8,-1 2 6,-3-1 1,-1 1 0,0-2-1,-1 2-1,-3-1-5,2 1 3,-3-2 0,-5 0 3,10 2-3,-5 0-1,1-2 3,-6 0-1,5 5-1,-5-5-1,6 1 1,-6-1 0,5 1 1,0 1 3,-1-1-1,-4-1 4,12 1 0,-4-1 6,1 0 11,-3 1 2,4-1-3,-3 1 2,2-1-3,1 0-4,-2 0 2,0 0 1,1 0-2,-9 0-1,15-1-1,-10 1-3,-5 0 0,11 1-3,-7 1-1,-4-2 0,10-2-2,-10 2 0,9-1 1,-9 1 0,5-1 2,-5 1-5,0 0 4,0 0-3,0 0 0,0 0 2,10 0-1,-10 0 0,0 0-2,0 0 2,0 0 0,0 0 1,6 2-4,-6-2 3,0 0-1,0 0 3,0 0 1,0 0 3,0 0-1,0 0 0,0 0 0,0 0-5,0 0 1,0 0-7,0 0-22,0 0-35,0 0-59,-24 2-62,13-1-305,0 0-518,1-3 230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55:17.480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0 151 7,'0'0'35,"0"0"-6,0 0-2,0 0-2,0 0-3,0 0-4,0 0 2,0 0-6,0 0 8,0 0-10,0 0 0,0 0-2,0 0 0,0 0 2,0 0 1,0 0 3,0 0 5,0 0 2,11 6 3,-11-6-6,0 0 7,0 0-1,0 0 0,12-1-1,-12 1 3,9 0-7,-9 0 2,9 0 0,-3 0-2,2-2 1,-1 2 3,2 2-8,-2-2 3,3 0 2,-1 0-2,-1 0-8,3 1 2,-4 0-2,6-1-1,-2 0 4,-1 0-3,3 2 6,-3-2-8,-3 0 1,3 0 1,-1 0-4,1 0 6,-1 0-4,2 0 9,-5 0-8,2 0 6,-1 0-9,2-2 6,-2 4 1,2-2-1,-1 0 5,0 0 2,-1 0-18,4 0 12,-1 0-4,1 0 0,0-2-1,3 2-2,-3 2 0,2-4-3,-2 2 2,3 2 3,-2-2-1,1-2 1,2 2-2,-4 2 7,7-2-11,-6 0 4,2 0 0,2 0-2,-3 0 3,0 0 2,-2 2-2,2-2-2,-1 0 2,1 1-2,-3-1-2,2 2 0,2 0 0,-5-2-1,5 0 1,-8 0-4,5 3-2,-2-3 3,0 0 1,1 2 3,1-2-2,-1 0-2,1 3 3,2-3 4,-3 2-3,1 1-1,1-3 7,2 1-4,-3-1 4,3 0-7,-4 1 5,5-1-2,-4 0 0,4 0-3,-5 0 6,4 1-2,0-2-2,-3 1 3,3 1-10,-3-2 5,2 1 1,-5 0 0,1 0-3,2 1 10,-2-1-10,-3 0 1,3 0-3,-1 0 2,0 0 4,4 1-7,-5-1-1,4 0 3,-1 0 2,1 0-6,-1 0 5,3 0-2,-1 2 3,1-2 0,-3 2-2,-1-2-1,3 1 3,-3 0-3,0 0-2,1-1 1,-2 2-1,4-1 6,0 0-6,-1-1 6,-2 1-2,0 1-3,2-1 5,-2 0-4,0-1 0,3 1 0,-2-1 0,1 0 4,-2 1 0,-4-1-4,1 2 0,3-2 1,-9 0 0,11 1 3,-3-1-1,-2 0-4,-6 0 3,14 0-3,-8 0 3,4-1 2,-1 1 1,-9 0-6,12 0 0,-4-2 0,2 2 0,-1 0 4,-3-1 0,5 0-4,-3 1 0,-1-1-2,0 1 2,-7 0 0,14 1 2,-7-2 0,0 1-1,-7 0-1,16-1-1,-8 1 4,-2 0-2,2-2 2,0 2-4,1 0 2,-9 0-1,10 0 4,-1 0-2,-3-1-2,-6 1 2,10 0-2,-10 0 0,10-1 1,-1 1 0,-3-1-2,-6 1 3,13-2 0,-7 2-2,1-1 3,1 1-2,-8 0 0,15 0 1,-8-1-5,2 0 1,0 1 4,-1 0 0,1 0-2,0 0 3,2-2-1,-3 4-1,-1-4-1,3 4 0,-4-4 3,3 2-4,1 0-3,-10 0 4,15-2-1,-9 1 2,3 1 4,-3-1-8,3 1 2,0-1 1,0 1 1,-9 0-1,11-1 1,-5 1-2,-6 0 4,10-2 2,-2 1-5,-2-1-2,-6 2 1,10 0 2,-10 0-1,10 0-6,-5 0 9,-5 0-5,11-3 5,-11 3-2,11 0-1,-5 0-1,0 3 2,1-3-2,-7 0 1,16 0-1,-11 0 1,4 0 0,-3 0 0,2 0 0,-1 0 3,3 0-3,-4 2 0,-6-2-2,13 0 3,-7 0 1,-1 1-2,-5-1-4,15-1 5,-6 1-2,-3 1-2,-6-1 3,10 2 3,-2-2-1,-8 0-2,11 1 0,-2-1 1,-2 0-4,1 0 3,2 0-3,-4-1 6,3 2-2,0-1-2,3 0-2,-6 0 3,3-1-1,-2 2 2,2-1-6,-9 0 6,13 0-1,-5 0 1,-8 0-1,10 0-2,-1-1 1,-9 1 2,10 0 1,-10 0 1,11-2 1,-6 2-5,-5 0 6,10 0-7,-10 0 4,9 0-4,-9 0 2,5-1 2,-5 1-4,9-2 0,-9 2 4,0 0-5,11 0 6,-11 0 0,0 0-6,9 0 5,-9 0-6,0 0 4,0 0-3,0 0 3,0 0 2,10 0-5,-10 0 5,0 0-1,4 2-4,-4-2 2,4 3-2,-4-3 2,3 3-1,1-2 3,-4-1 5,5 6-9,-3-5 5,2 2-4,-4-3 2,6 4-1,1-2-5,-5 0 7,2 1-3,-2 2 1,1-3-1,-3-2 4,5 5 2,-4-2-4,2-1 1,-3-2 1,1 6-5,1-3 1,-2-3 1,0 0 2,-2 6 0,2-6 0,-7 5 2,3-3 3,-4 0 0,2 1-2,-2-1-1,-2 2 1,-2 1 1,1-3-5,-2 1 3,-1-3-1,2 4-2,-8-1 0,2-1 6,0 2-3,0-2-3,-3 1 1,1-1-3,-3-2 3,3 1 2,-2 2 2,6 1-1,-7-3-1,6 1 1,-2-1 1,4 0-6,1 0 9,-2 1-5,0-1 0,-2-1 2,4 2-12,-5 1 11,0-3 2,0 0 5,2 5-3,-2-5-6,3 3 2,2-1 2,-5-2-10,2 3 11,0-1-2,2-1 0,2 1-1,-5-1 0,2 2-3,2-2 3,0 0 2,-1 1 2,3 0-7,-2-1 0,3 1 2,-4-2-1,5 2 0,-5-2 3,2 3-1,2-3 0,-4 2-1,5-2 0,-5 2-1,1-2 1,0 5 4,1-5-6,-2 1-2,-4 1 2,3 0-1,1-2 2,-5 0 3,3 1-6,-2 1 2,4-2 1,-4 0 1,0 2 0,4-2-4,2 2 6,-6-2-1,3 1 4,1-1-10,1 2 6,-5 1 1,4-2-4,0-1-1,3 1 1,-3 0 1,2 1-3,-2-2 3,4 1-3,-4-1 4,1 1 0,1-1-2,1 0 3,-1 0 0,1 0-1,0 0 0,-1 0-4,1 0 1,-1 0-1,1 0 0,-2 0 6,3 0-4,-2-1 2,0 1-4,1-3-1,1 3 8,2 0-7,-2-1-1,1 2 0,0-2 0,1 1 3,1 0 1,0 0-1,-2 1 1,1-1 0,9 0-1,-13 2 1,4-2-4,0 0 0,2 0 0,7 0 0,-17-2 3,9 4-2,-1-4 2,0 2 1,0 2 5,1-2-10,-1-2 2,-1 4 1,1-2 0,9 0-4,-16 1 5,7-1 0,3 1 0,-2-1 3,1 1-3,-2-1-1,3 1-1,-3-1 0,9 0 0,-11 0 2,2 2-1,0-2-1,3 1 1,6-1 1,-11 0 1,7 1-1,4-1-2,-12 0 1,4 0 0,2 0-2,6 0 3,-12 0 1,3 0-2,2-1-1,-1 1 1,8 0-3,-17 0 4,9 0-1,-1 0 1,0 1 0,1-1 0,-1 0 2,0 1-3,0-1-1,3 2 2,6-2-3,-11 1-4,3-1 6,8 0 2,-10 2-1,10-2-2,0 0-2,-10-2 4,10 2-1,-6-1 0,6 1 0,0 0 2,-5-2-2,5 2-2,0 0 3,0 0-2,-12 2 0,12-2-1,-10 0 4,10 0-3,-10-2 2,2 1-3,1 1 3,0-1 4,-4 1-5,1 0 0,0-1 2,-1-1-3,0 1 2,-2 0-3,3 0 2,-1 0 0,0-1 0,3 1 1,-3 0-4,6 0 2,-4-2 1,3 3 5,6 0-2,-10-3-5,6 1 4,-1 0-2,5 2-3,-9-2 9,9 2-3,-2-3-1,2 3-1,0 0-1,-8-3 1,8 3-2,-1-6-2,1 6 5,-2-3-2,2 3-1,-4-4 0,4 4 3,-3-5-3,2 1 1,1 4-1,-5-7 1,5 4 1,-2-2-2,2 5 1,-3-8-3,3 4 3,-3 0 1,3 4-3,-2-8 3,2 3-3,-5 3 2,5 2 2,0-6 0,-1 0-4,1 6 5,-3-7-2,2 4 1,1-2 0,0 0-2,-5 2-2,5-2 2,0 5 1,0-10 1,-1 4 1,2 0-4,-1-1 2,3 4-3,-3-5 5,2 2-2,-1 1-1,1 0 4,0-1-5,1 1 2,-1 0 1,0 0 1,1 0-4,0 0-1,-3 0 2,0 0-2,2-1 0,-2 3 0,2-2 3,-2 1-2,0 4-1,3-7 4,-2 5-3,-1 2-1,0 0-2,3-5 4,-3 5-1,0-6 1,0 6 0,0 0-1,0 0-3,4-3 5,-4 3-2,0 0-1,0 0 3,0 0-5,0 0 2,0 0 4,12 1-3,-12-1 0,0 0 0,10 2 1,-10-2 6,10 2-8,-1-2 0,-9 0 6,11-2-7,-2 2 4,0 0-3,2 0 3,0-2-2,-1 2 1,2-1 2,0 1 0,-1 0-4,2 0 3,-1 1-2,1-1 1,0 0 3,1 0-3,-1 0-3,-1 2 3,3-2 1,0 0-2,0-2 4,4 2-2,0 0-3,-2-1 0,5-1 2,-3 1-1,3 0-1,-1 1 3,0-1-3,0 1 6,3-3-3,-4 3 1,4 0 1,-3-1-5,0 1 2,0 0-1,1-1 3,-9-2-4,7 3 3,-3-1-2,-2 1 1,-3 0 0,3 1 0,-4-1 3,3 0-6,0 3 5,-2-3-1,1 0-1,-2 1 0,4 0 3,-5-1-7,5 0 7,-2 0-3,2 0 6,-1 1-6,0-1 2,5 0 1,2 2-3,-8-2 0,4 1-1,-1-2 3,-2 2-5,4-1 0,-3 0 5,6 1-1,-6 0-1,4-1 1,0 2-1,-5-2-1,1 1 0,-1-1-1,1 0 2,0 2 0,-2-2-2,-1-2 4,-3 2 1,-2 0-2,2-1 1,-3 1-3,3-2 4,0 2 0,-3-1 2,-1 0-7,0 0 2,-5 1-1,13-3 1,-7 2 4,1-3-1,2 3-2,0 0-1,1-1 0,0-2-1,2 3 1,2-3-3,0 4 4,1-1-2,0-3 4,-1 2-4,4-1 2,-3 1 0,1 1-2,-2 1 0,4-2 2,-3-1-2,-4 2 1,5 0 3,-3 1 0,-7-1-2,10-1-2,-7 1 4,0 1-3,-2-1 1,2 0 1,-4 0-3,2-1 5,-7 2-3,13-1-3,-7 1 3,-2-2-1,3 0-2,-7 2 4,9-3-4,-4 2-1,1 0 2,-1-1-4,4 1 8,-3-2-6,1 3 3,1-2 0,1 2-4,1-1 2,-1-1 2,2 2 5,-2 0-2,-3-3-4,3 3 0,-2 0 1,2-2 0,-9 2 0,11-2 5,-11 2-8,10 0 4,-10 0 2,10-1-2,-5 2-3,-5-1 2,9 0 0,-9 0 1,10-1-2,-10 1 4,11 0-1,-6-2-1,-5 2 1,10 0-4,-10 0 1,10-2 2,-10 2-2,8-2 2,-8 2-1,8 0 1,-8 0 1,6-1 0,-6 1-4,0 0-1,8 0 3,-8 0 2,0 0-1,6-2-3,-6 2 4,0 0-6,0 0 4,9-2 2,-9 2 0,6 0-3,-6 0 4,13 1 0,-7-1-1,-6 0-2,14-1-1,-5 1 1,3-2-1,-3 1-1,-4 1 2,5-1 5,-1 1-5,0-1 0,3 1-1,-3 0 1,2-3-2,-4 3 3,5 0-1,-4-2 0,0 2 0,-8 0 2,14 0-2,-7 0-2,-2-1 0,-5 1 1,0 0-4,11 0 6,-11 0 1,9 0-4,-9 0 4,0 0-3,0 0-2,0 0 4,8 0-2,-8 0 2,0 0-4,0 0 3,0 0-1,0 0-4,7-1 6,-7 1-4,0 0 2,0 0 1,0 0 2,0 0-1,5 2 0,-5-2 0,0 0 1,6 3-4,-6-3 1,3 3 2,-3-3 3,0 0-1,0 0 4,6 1 5,-6-1 4,0 0-1,0 0 1,0 0 1,0 0 1,0 0-2,10 0-2,-10 0 2,9 0-1,-9 0 2,0 0 1,10-2 3,-10 2 0,6 0 6,-6 0 6,5-2 3,-5 2 5,8-1-1,-8 1 0,0 0-1,6-2 0,-6 2 1,0 0 1,0 0-2,0 0-1,6-2-3,-6 2 0,0 0-2,0-4-1,0 4-6,0 0-1,0 0-3,0 0-6,0 0-19,0 0-30,0 0-45,0 0-53,0 0-68,-15 8-200,9-7-432,6-1 193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52:14.414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20ABA1B1-FAB6-42BD-99CE-86434191F588}" emma:medium="tactile" emma:mode="ink">
          <msink:context xmlns:msink="http://schemas.microsoft.com/ink/2010/main" type="writingRegion" rotatedBoundingBox="5579,5611 11945,5619 11939,10490 5573,10482"/>
        </emma:interpretation>
      </emma:emma>
    </inkml:annotationXML>
    <inkml:traceGroup>
      <inkml:annotationXML>
        <emma:emma xmlns:emma="http://www.w3.org/2003/04/emma" version="1.0">
          <emma:interpretation id="{009E32BA-25E0-48AD-91D8-2721490DF590}" emma:medium="tactile" emma:mode="ink">
            <msink:context xmlns:msink="http://schemas.microsoft.com/ink/2010/main" type="paragraph" rotatedBoundingBox="7103,6724 11844,5334 12134,6323 7393,77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D10DB36-DC04-4458-BA2D-1E0B871DAA28}" emma:medium="tactile" emma:mode="ink">
              <msink:context xmlns:msink="http://schemas.microsoft.com/ink/2010/main" type="line" rotatedBoundingBox="7103,6724 11844,5334 12134,6323 7393,7713"/>
            </emma:interpretation>
          </emma:emma>
        </inkml:annotationXML>
        <inkml:traceGroup>
          <inkml:annotationXML>
            <emma:emma xmlns:emma="http://www.w3.org/2003/04/emma" version="1.0">
              <emma:interpretation id="{E2455F88-8957-48C4-ADF1-2037515FCE9C}" emma:medium="tactile" emma:mode="ink">
                <msink:context xmlns:msink="http://schemas.microsoft.com/ink/2010/main" type="inkWord" rotatedBoundingBox="7214,7102 8904,6607 8955,6778 7264,7274"/>
              </emma:interpretation>
              <emma:one-of disjunction-type="recognition" id="oneOf0">
                <emma:interpretation id="interp0" emma:lang="en-US" emma:confidence="1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-6113-499 32,'-1'-3'174,"1"-2"-7,0 5-8,-4-5-16,4 5-7,0 0-10,0 0-21,5-5-4,-5 5-11,0 0-6,0 0-6,13 8-5,-6-6-3,-1 2-8,-2-2-4,4 2 7,-1 3 5,-1-3 0,-2 1-8,5 4-2,-3-1 5,3 1 2,-4 0-8,1 0-3,0 1-4,2-2 17,-3-1 2,0 4-6,-1-5-2,2 1 3,-2-1 12,2-4 11,0 1 11,4-3-7,4-3-6,18-5-7,3-5-2,19-11 1,2-4-8,33-16-4,-2 2-5,5 4-4,5-9-8,2 0 0,3 3-9,0 0-3,4 5-16,-6 3-28,-3-5-33,-3 9-44,-37 11-39,-2 0-44,-12 8-45,-3 0-74,-4 2-191,-7 0-513,-9 1 227</inkml:trace>
        </inkml:traceGroup>
        <inkml:traceGroup>
          <inkml:annotationXML>
            <emma:emma xmlns:emma="http://www.w3.org/2003/04/emma" version="1.0">
              <emma:interpretation id="{FFC1B6E5-7604-4948-9109-1A14A4BC6702}" emma:medium="tactile" emma:mode="ink">
                <msink:context xmlns:msink="http://schemas.microsoft.com/ink/2010/main" type="inkWord" rotatedBoundingBox="9843,5921 11844,5334 12134,6323 10133,6910"/>
              </emma:interpretation>
              <emma:one-of disjunction-type="recognition" id="oneOf1">
                <emma:interpretation id="interp5" emma:lang="en-US" emma:confidence="0">
                  <emma:literal>Cats),</emma:literal>
                </emma:interpretation>
                <emma:interpretation id="interp6" emma:lang="en-US" emma:confidence="0">
                  <emma:literal>Sat 5/5</emma:literal>
                </emma:interpretation>
                <emma:interpretation id="interp7" emma:lang="en-US" emma:confidence="0">
                  <emma:literal>Cats).</emma:literal>
                </emma:interpretation>
                <emma:interpretation id="interp8" emma:lang="en-US" emma:confidence="0">
                  <emma:literal>Sat 5/9</emma:literal>
                </emma:interpretation>
                <emma:interpretation id="interp9" emma:lang="en-US" emma:confidence="0">
                  <emma:literal>Sat 3/9</emma:literal>
                </emma:interpretation>
              </emma:one-of>
            </emma:emma>
          </inkml:annotationXML>
          <inkml:trace contextRef="#ctx0" brushRef="#br0" timeOffset="118570.8156">-2653-1454 138,'0'0'269,"2"-8"-5,3 5 1,0-1-2,-1 1-13,3 1-15,0 0-22,1-1-16,4 0-19,0-1-12,1 4-8,1 0-15,4 0-13,-2 2-13,3 3-12,-4-5-8,0 3-8,-1-1-13,-2 1-24,-2-1-41,-1 0-40,-4-1-41,3 0-40,-2-1-48,-6 0-59,0 0-47,9-6-164,-9 3-464,0 3 205</inkml:trace>
          <inkml:trace contextRef="#ctx0" brushRef="#br0" timeOffset="118764.0683">-2523-1584 12,'0'-6'221,"0"-2"7,2 3 4,-2-2 2,0 2 0,0 1 0,0-1-11,0 5-16,0-7-21,0 7-17,0 0-8,0 0-13,0 0-7,0 0-6,-9 21-14,8-12-9,-1 0-10,-3 4-7,1 6-8,0 2-8,-2-2 0,-2 8-8,1-6-7,-2 4-15,0-3-50,-2 2-49,2-5-49,2 2-59,0-3-66,3-4-292,0-1-558,4-5 247</inkml:trace>
          <inkml:trace contextRef="#ctx0" brushRef="#br0" timeOffset="118335.5991">-2922-1497 102,'-5'-3'176,"5"3"-7,0 0-5,0-5-10,0 5-2,0 0-12,10-4-9,-10 4-6,5-1-5,-5 1-5,5-4-2,-5 4 2,0 0-2,0 0 8,6-1-6,-6 1-5,4-1-6,-4 1-11,3-6-8,-3 6-6,0-7-8,0 7 4,2-8-9,-2 3-10,-2-1-3,2-1-4,-3-2-4,3 2-4,0-3-8,-4-1-3,4 4 4,-3-3 4,0 0-6,-2 5 1,0-2-7,0 4-3,-2 0-2,-6 4-1,-2 1-2,-5 3-1,-7 7-1,-1 4 2,-1 2 0,-2 8 5,1 2 1,4-5-3,2 6 1,-1-4 2,14-7 6,1 1-5,3-3 6,0-4 3,6 1 1,1-2 0,0-4 5,1 1 10,6-4-2,0-1 1,4 1 0,4-6-3,0-2-2,-1 0-2,5-4-2,-2-1 3,1-1-6,-1-3-3,-1 3 1,-1-1-6,-1-1 7,-4 3-4,0 2 1,3 0 1,-5 2-6,1 0-3,-1 3-5,0 1-1,-3-1-1,4 5 1,1 2-7,-1 1-1,1 4 6,1 4-7,0 1-39,2 1-53,-7-1-66,4 4-75,-2-8-91,-2 1-326,2-2-693,1-2 307</inkml:trace>
          <inkml:trace contextRef="#ctx0" brushRef="#br0" timeOffset="120493.73">-2981-1840 212,'-11'0'222,"-11"4"14,-9 6-13,-1 5-11,-5 3-3,-12 9-11,5 5-12,14-7-15,-1 6-15,0 10-11,8-7-10,-1 14-16,2-2-4,17-9-13,0 14-11,5-12-8,8 11-6,-2-10-34,5 8-59,-1-11-69,-1 1-75,2-3-286,-1 0-483,-1-1 213</inkml:trace>
          <inkml:trace contextRef="#ctx0" brushRef="#br0" timeOffset="119957.3277">-1977-1792 202,'-3'-2'196,"3"2"-9,0 0-5,-9-1-1,9 1-6,-1 7 15,2-1-5,3 2-2,5 4-6,2 3-2,4 8-3,6-3 8,-1 5-9,2 0-15,-1 2-5,-1 2-7,-5-2-18,-3 10-4,-3-1-15,-3 0-8,-4 14-6,-11-1-10,-7 0-19,-13-2-42,-9-1-57,-7-3-63,-11 1-69,1-6-73,-29 9-291,27-13-574,-2-5 253</inkml:trace>
          <inkml:trace contextRef="#ctx0" brushRef="#br0" timeOffset="119311.5985">-2249-1633 249,'4'-4'238,"1"0"-9,-4 1-5,-1 3-16,8-4-18,-8 4-22,5-1-13,-5 1-9,0 0-4,11 7-10,-7-3-12,1 0-13,-1-2-8,1 1-1,-3 2-3,1 2-5,-2-4-4,4 2-9,-4-1-6,2 3-5,-3-3 1,1 2-5,-1-1 9,0 2 1,0 0-6,0 1-6,0 0-4,-1-1 0,1 5 4,-3-2 6,3 3 4,-1-2-9,-4 1-5,4-1-5,-2 0-1,2 0-4,-4 0-5,4-1 0,-2 0-3,-2-3-2,3 2-8,-1-3 2,-2 2-3,1-3-1,1 2-5,-5-1 8,4-1-7,-2 0-3,1-3-2,-1 4 3,1-4-4,1 1-1,-1 0 7,5-3-7,-5 4-7,3-2 6,2-2-2,0 0 6,0 0-5,0 0-3,0 0 0,0 0-5,0 0 3,16-13-3,-5 9 2,-1 0 1,3-1-8,-1-1 6,1 0-2,-2 1-6,3 0 0,-3 3-3,-1-1 6,4 2 0,-2 0-5,1 1-1,-1 1 2,1 3 4,-1-3-7,-1 3 3,-1 1 16,4 3-17,-4 0 0,-2-3 1,0 3 1,-4 0 0,1-2 4,-1 3 1,-4-1 9,0-2 10,-4-1 3,-1 4 4,-5-2-3,-2-2 16,-1-2-13,-8 0 1,-3-1-5,-5-2-2,6 3-7,-2-3 7,2-3-7,3 3-23,4-2-45,1-1-63,2 3-74,6 0-90,2-3-129,3 1-225,2 2-685,3-10 303</inkml:trace>
          <inkml:trace contextRef="#ctx0" brushRef="#br0" timeOffset="123314.0775">-1692-1826 6,'1'-4'237,"-1"4"-13,0 0-13,0-7-18,0 3-16,0 4-4,3-5-10,-3 1-4,0 4-5,0 0-5,3-6-8,-2 3-10,1 1-11,-2 2-9,2-11-9,-1 8-5,-2-1-13,2-1-7,-1 5-7,0-9-3,0 6-5,-1-3-8,-1-1-5,-1 0-5,0 2-11,2-2 1,-4 1-4,3 0-4,-2-1 1,0 2 3,2-2-1,-3 2 1,1-2 1,-1 2 3,5 1 8,0 4-3,-4-7-2,4 4-3,0 3 0,-1-5-9,1 5-3,-4-4-3,4 4 1,0 0-4,0 0 2,0 0-3,0 0-1,8 12-2,-7-6 1,3-1-2,-2 0 0,1 2 1,2 0 0,1 2 2,2 1 1,-1-1-1,2 4-8,2-6 3,1 4 5,0-3-3,4 5 1,1-4-4,2 3 4,-1-4-5,0 3 4,1-5-4,0 1 4,-4-2-2,-4 0-2,3-2 0,-3-3 5,-3 4-7,-1-3 1,-2-1 7,1 1 4,-6-1 5,0 0-4,0 0-1,0 0-1,0 0-4,0 0 3,-17-7-4,2 5-4,-4 2-2,-2 0 3,-3 0 0,-6 0-1,6 0 2,-1 0-1,5 2-6,2-1-1,1-1 2,6 0 0,-1 0 0,3 0-5,4 0 5,5 0-3,-11 0 2,6 2 0,5-2 8,0 0-7,0 0 1,0 0 3,0 0-2,0 0 3,17-7 3,-4 4-3,-2-1-3,1 1-4,7-2-2,-1 0 2,2 0 2,0-2 2,-4 1-3,0 1 2,3 0-1,-4 1 0,-4 0 0,3-1-5,-3-1 2,-1 1 3,4 0-2,-2-2 5,-2 1 6,-2 1 7,-1 2 13,-3 1 6,2-3-1,1 1 2,-5 1 10,4 1-2,-6 2-1,4-3 4,0 1-6,-4 2-1,2-3-4,-2 3-2,0 0-5,5-2 0,-5 2 1,0 0-6,0 0 1,0 0-2,0 0 2,0 0-7,0 0 3,0 0 4,0 0-13,0 0 1,0 0-6,0 0 0,0 0 3,0 0-4,-11 12 0,6-3 2,-4-1 3,0 2-4,-3 3 0,-2 1-3,-7 9 6,0 2 0,-3 2 0,0 3-39,-2 1-53,-6 14-101,-5-3-101,0-3-128,-4 2-304,-3-8-771,3-1 341</inkml:trace>
        </inkml:traceGroup>
      </inkml:traceGroup>
    </inkml:traceGroup>
    <inkml:traceGroup>
      <inkml:annotationXML>
        <emma:emma xmlns:emma="http://www.w3.org/2003/04/emma" version="1.0">
          <emma:interpretation id="{FC31960A-A910-4B0D-930B-FFAA44351F77}" emma:medium="tactile" emma:mode="ink">
            <msink:context xmlns:msink="http://schemas.microsoft.com/ink/2010/main" type="paragraph" rotatedBoundingBox="5611,7804 8909,8006 8868,8672 5570,8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977093-4EE1-45DE-9C49-46DC5E509757}" emma:medium="tactile" emma:mode="ink">
              <msink:context xmlns:msink="http://schemas.microsoft.com/ink/2010/main" type="line" rotatedBoundingBox="5611,7804 8909,8006 8868,8672 5570,8471"/>
            </emma:interpretation>
          </emma:emma>
        </inkml:annotationXML>
        <inkml:traceGroup>
          <inkml:annotationXML>
            <emma:emma xmlns:emma="http://www.w3.org/2003/04/emma" version="1.0">
              <emma:interpretation id="{50FCDB9D-F976-4D5B-9F2C-C505754373FE}" emma:medium="tactile" emma:mode="ink">
                <msink:context xmlns:msink="http://schemas.microsoft.com/ink/2010/main" type="inkWord" rotatedBoundingBox="5611,7804 8909,8006 8868,8672 5570,8471"/>
              </emma:interpretation>
              <emma:one-of disjunction-type="recognition" id="oneOf2">
                <emma:interpretation id="interp10" emma:lang="en-US" emma:confidence="0">
                  <emma:literal>a</emma:literal>
                </emma:interpretation>
                <emma:interpretation id="interp11" emma:lang="en-US" emma:confidence="0">
                  <emma:literal>T</emma:literal>
                </emma:interpretation>
                <emma:interpretation id="interp12" emma:lang="en-US" emma:confidence="0">
                  <emma:literal>-</emma:literal>
                </emma:interpretation>
                <emma:interpretation id="interp13" emma:lang="en-US" emma:confidence="0">
                  <emma:literal>H</emma:literal>
                </emma:interpretation>
                <emma:interpretation id="interp14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15336.1835">-7707 392 78,'0'-5'68,"0"5"2,0 0-3,0 0-11,0 0-5,0-6 9,0 6-3,0 0 1,0 0-5,0-6-9,0 6 1,0 0-12,0 0 6,-3-4-6,3 4-5,0 0 10,0-5-8,0 5 4,0 0-3,0 0-16,-2-6 13,2 6 1,0 0-4,0-5 1,0 5-7,0 0 0,0-5 1,0 5 1,0-5 0,0 5 4,0 0-4,0-5-4,0 5 0,0 0 1,2-4-2,-2 4-3,0 0 5,0 0 0,0 0-7,0 0 1,0 0 0,0-5-4,0 5-5,0 0 4,0 0-6,0 0 7,0 0-2,0 0-2,0 0 1,0 0-1,0 0 0,0 0-4,0 0 6,3 14 0,-3-14-2,1 3 1,2-1-6,-3-2 4,-3 7-1,6-4 6,-3-3-6,0 6 2,0-1 11,2-1-6,-2 0 1,0 2 1,2-1 6,-4 0 3,2 3 0,0-2-1,0-1-1,0 3 1,0-3-8,-2 0 3,2 3-2,-3 0 1,3-2 6,-1 1-1,-2-2 2,1 0 2,2 0-5,-2 0 0,-1 1-3,3-1 3,-4 0-4,3 2 8,1-2-7,0 0 1,-2 0-5,0 1 7,1-3-6,0 1-1,-3-1 1,4 2-3,0 0-14,0-5 12,-4 9 0,1-7 3,1 3 1,1-1-4,0 1-2,1 0-4,0-5 8,-3 7-3,5-2 0,-1-2 1,0 2 2,0 0-8,-1-1 6,0-4-3,2 5 2,0-2-7,-2-3 5,1 6-1,-1-6 1,4 3 0,-4-3-1,0 4-1,0-4 0,1 5 2,3-3-3,-4-2 4,5 3-3,-5-3 1,1 2-2,-1-2 1,7 3 1,-7-3 4,4 4-4,-4-4 0,9 1 2,-5-1-2,-4 0-2,8 3 2,-8-3-8,8 0 8,-8 0 1,9 2-1,-5-2-1,-4 0-1,7 0 4,1 3-4,-8-3-2,7 1 3,-3 0-1,-4-1 0,10 0 2,-2 0-3,-2 1 5,1 1-6,-7-2-3,12 0 5,-6 1-1,-6-1 3,12 0-6,-4 0-1,-8 0 8,12-1-3,-4 1 1,-1 0-3,1-2-1,-1 2 4,-7 0 1,11 0-1,-11 0 2,11 0-2,-7-1 4,2 0-5,-6 1 2,13 0-2,-13 0-2,10-1-1,-2 1 0,-1 0-10,-7 0 8,14 0-6,-4 0-4,0-2 7,1 1-2,2 1 2,-3 0-6,2-1 2,-2 1 2,0 0 0,-1 0 3,0-1-3,-1 1 6,2 1 2,-1-2-5,0 1 4,0 0-4,-2 0 4,-1-3-1,3 3 4,-9 0-3,13 0-2,-5 0 5,-8 0-3,14 0-3,-6 0 9,-1 0-7,-7 0 1,16 0-9,-7 0 10,1 0 2,1 0-4,3 0 4,-4 0 0,0 3 0,0-3 0,1 1 1,0 1-2,1 0 1,-4-2-4,0 1 7,3 1 1,-3-2-8,-1 2 2,0-2 1,0 1 0,0 0 0,2 1 0,-1-2 1,-1 1 0,3 0 4,-5-1-5,4 0 0,-1 3 2,0-2 0,6-1 1,-9 1-1,4-1-2,-2 2-2,3-1 4,-1 0 2,1 1-3,4-2-1,-4 2 0,1-2 0,-1 0-4,-1 0 6,3 1-1,-4 3 1,-2-4 1,3 0-6,-2 3 4,1-3-1,0 2 2,0-2 1,1 1-3,-2 1 1,-1-2-6,3 0-5,-3 2 10,3-2 0,-3 1 2,-6-1 2,14 0-5,-8 2 6,3-1-7,0 0-2,-2 0 7,6 0-1,-7 1 3,7-2-3,-1 2-3,-3-2 4,1 1-2,1 1 3,3 0-1,-4-1-4,1-1 2,-2 0 0,1 1 4,-2-1-2,3 0-2,-3 2-1,1 0-2,-3-4 2,-6 2 5,14 0-6,-8 0-1,-6 0 3,10 2 0,-5-2 3,-1 2-1,-4-2-4,10 3 0,-4 0 2,3-2-1,-3 1 2,-1 0-4,3-2 4,-1 1 2,1 1-2,-1-2 1,4 4 0,-3-4-3,1 1 0,-3-1 1,3 3-5,-2-2 5,-7-1-1,13 0 0,-10 0 3,-3 0-1,10 0 2,-3 0-4,-7 0-4,8 1 4,-8-1 4,8 0-2,-8 0 2,0 0-2,9 0 2,-9 0-3,5 3 3,-5-3 2,0 0-3,8 0 0,-8 0 3,9 0-5,-9 0 0,8-3-2,-8 3 5,12-1 4,-6 0-1,2 1 4,-8 0-2,10-3 0,-5 3-3,-5 0 9,10-1-4,-10 1-1,7 0-1,-7 0-1,7-4 9,-7 4-2,6 0 1,-6 0 5,0 0-2,6-3 2,-6 3 3,4-4 2,-4 4-1,0 0 1,0 0 0,0 0 2,6-1-3,-6 1-2,0 0-1,4-3-2,-4 3-2,1-7 2,1 5-6,-2 2 0,3-5 2,0 3 0,-3 2 1,3-6 3,-2 4-2,-1 2 0,4-5-4,-4 2 0,0 3-3,5-10 0,-5 6 3,2 0-4,-2-1 1,1 1-3,-1-1 3,1 0-1,0 0 5,2 0-2,-3 0-2,1 0 2,-1 0 5,1-1 0,2 1 1,-2 0-5,3 0 1,-3-1-3,0 2 1,-1-3-1,2 2 0,1-2 0,0 2-3,-2-4 1,-1 4-2,0-3 10,1 2-3,-1-1-3,2 0 2,1 2-3,-2-2 1,-1 1-3,4 0-1,-1-1 1,-2 0-3,2-1 0,-2 2 4,1-1-5,2 1 2,-1-2 0,-2 2 2,4-1-2,-4 0-4,0 2 4,2-3-1,-1 2-4,1 2 4,-1 1-2,3-2 0,-4 1 1,1-1 0,-2 5-4,2-5 2,3 3 0,-5 2 0,0-5 1,0 5-1,1-4 0,-1 4-2,0 0-1,3-4-1,-3 4 4,0 0 2,0 0-4,0 0 5,0 0-1,4-3-1,-4 3 1,0 0 1,0 0 1,0 0 0,0 0 0,0 0 1,0 0 2,0 0-4,0 0 7,0 0-4,0 0 2,0 0-1,0 0-2,0 0 1,0 0-2,0 0 0,0 0 1,0 0-2,0 0-7,0 0-27,-13 13-43,11-8-66,0 0-83,-2 3-225,0-3-483,2-1 214</inkml:trace>
          <inkml:trace contextRef="#ctx0" brushRef="#br0" timeOffset="4059.6362">-5772 730 41,'0'0'172,"4"-2"-16,-4 2-15,0 0-1,0-3-15,0 3-8,0 0 2,0 0-13,0 0-14,0 0 7,0 0-5,0 0-1,0 0-2,0 0 1,11 9 1,-11-9 7,0 0-2,0 0 2,4 1-1,-4-1-1,0 0-4,5 3-2,-5-3-6,0 0-5,0 0-1,0 0-7,0 0-3,6 1-5,-6-1-13,0 0-1,0 0-4,4 1 0,-4 5 1,0-3-7,3 1-5,-1 1 1,-1-1 6,2 4 0,-2-3 1,5 0-5,-3 4 6,-2-2-13,4 3 9,0 0 11,0 1-7,-1 0-3,1 1 0,-1-1 1,1 3-3,-2-4-5,2 1 10,-1-1-11,1 4-2,-1-9-3,1 8-1,-4-8 4,4 3 1,-3-2-2,1-1 1,-2 0-5,2 0 3,-2-2 12,0-1 10,-1-2 14,3 6 17,-3-6 10,0 0 0,0 0-5,0 0-7,11-11-7,-2 1-9,4-4-6,11-5 2,-4-5-12,10-2-3,10-9-5,6-1-1,6 3-5,6-3-4,30-16-2,7 5-4,2 2-4,-2 6-11,0 5-18,-31 12-36,0-1-47,-1 1-65,-4 7-66,-18 5-84,1 0-107,-3-1-279,-2 0-749,-4 1 332</inkml:trace>
        </inkml:traceGroup>
      </inkml:traceGroup>
    </inkml:traceGroup>
    <inkml:traceGroup>
      <inkml:annotationXML>
        <emma:emma xmlns:emma="http://www.w3.org/2003/04/emma" version="1.0">
          <emma:interpretation id="{BBBD53F6-2BF8-4C53-95B3-5F941750E6FB}" emma:medium="tactile" emma:mode="ink">
            <msink:context xmlns:msink="http://schemas.microsoft.com/ink/2010/main" type="paragraph" rotatedBoundingBox="5575,8771 9967,8777 9964,10488 5573,104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51C86A-87AB-4BAC-8860-38AF773D84B7}" emma:medium="tactile" emma:mode="ink">
              <msink:context xmlns:msink="http://schemas.microsoft.com/ink/2010/main" type="line" rotatedBoundingBox="5575,8771 9967,8777 9965,10488 5573,10482"/>
            </emma:interpretation>
          </emma:emma>
        </inkml:annotationXML>
        <inkml:traceGroup>
          <inkml:annotationXML>
            <emma:emma xmlns:emma="http://www.w3.org/2003/04/emma" version="1.0">
              <emma:interpretation id="{64F36496-CB18-4533-AD8E-2F9F3D56B671}" emma:medium="tactile" emma:mode="ink">
                <msink:context xmlns:msink="http://schemas.microsoft.com/ink/2010/main" type="inkWord" rotatedBoundingBox="5575,8771 9967,8777 9965,10488 5573,10482">
                  <msink:destinationLink direction="with" ref="{1C8D2E64-E05E-4B68-9D87-363E71E0E9A7}"/>
                </msink:context>
              </emma:interpretation>
              <emma:one-of disjunction-type="recognition" id="oneOf3">
                <emma:interpretation id="interp15" emma:lang="en-US" emma:confidence="0">
                  <emma:literal>we</emma:literal>
                </emma:interpretation>
                <emma:interpretation id="interp16" emma:lang="en-US" emma:confidence="0">
                  <emma:literal>w (</emma:literal>
                </emma:interpretation>
                <emma:interpretation id="interp17" emma:lang="en-US" emma:confidence="0">
                  <emma:literal>u (</emma:literal>
                </emma:interpretation>
                <emma:interpretation id="interp18" emma:lang="en-US" emma:confidence="0">
                  <emma:literal>W</emma:literal>
                </emma:interpretation>
                <emma:interpretation id="interp19" emma:lang="en-US" emma:confidence="0">
                  <emma:literal>~ (</emma:literal>
                </emma:interpretation>
              </emma:one-of>
            </emma:emma>
          </inkml:annotationXML>
          <inkml:trace contextRef="#ctx0" brushRef="#br0" timeOffset="18189.9147">-7686 1386 138,'0'0'140,"4"-7"-11,-4 7-13,-4-2-6,4 2-6,0 0-6,0 0-6,0 0-8,0 0 6,4-4-6,-4 4 7,0 0-6,0 0-8,0 0-1,0 0-6,0 0-6,0 0-3,0 0-8,0 0-5,0 0-4,0 0-1,0 0-5,0 0-5,0 0-4,0 0 2,0 0-2,0 0 3,0 0-2,0 0 1,-5 13-1,5-13-1,0 7-2,-2-3 0,0-1-1,1 2-2,1 4 2,-4-5-2,1 2 6,1 1-1,-3-1-7,4 4 5,-2-2 0,1 2 1,-2-2-3,3 0 0,-3-1 0,3 4-2,-3-3-4,2-2 1,-2 3 1,2-1-1,0 4-2,-1-4-4,3-1 0,-2 0 0,0 1 0,2-3-4,-1 1 0,-1 0 1,2 0-4,-3 0 0,1-1 4,2 2-4,0-2-4,0-2 5,0 4 0,0-3 1,0-4-2,-1 7 0,1-2 1,-1 0-4,2-2 2,-1-3-2,-1 9-2,0-5 4,1-4-4,0 6 0,0-2-1,-3 1 0,3-5 5,0 7-3,-1-4-2,1 1 1,1 1 1,-1-5-1,0 5-3,0-5 5,3 6-5,-3-3 3,0-3 2,2 7-1,-2-7-3,1 4 0,-1-1 1,0-3-4,5 2 6,-5-2-1,2 5-4,0-2 3,-2-3 2,6 4-1,-2-3-2,-4-1 1,4 2 2,-4-2-5,6 3 5,-5 0-3,-1-3 1,7 3 1,-7-3-2,7 3 1,-1 0 1,-2-2 0,-4-1 0,6 1-1,-2-1 0,-4 0 1,10 3 0,-5-3-2,1 1 1,3-1 2,-9 0-3,10 1 0,-5-1 0,4 0 1,0 0 5,-2 0-3,2 0-2,-2 0-4,1 0 4,0-1 0,1 1 1,1 0-1,-1-1 1,0 1-5,-1-1 2,1 1 2,-9 0 1,14-2-2,-5 1 2,0 1-2,-2-4 0,3 7 0,-3-3-2,2-3 2,0 3 1,1-1-1,-3 1-1,2 0 1,1-1-3,-1 1 1,1-1 1,5 2 1,-3-2 0,1 1-1,1-2 1,-1 1 1,0 1-1,1 0 1,-2 0-2,3 0 1,-2-3 2,-1 3-1,1-1-1,-1-1 3,-1 0-1,2 2-3,-2 0 1,4-1 1,-5-1-3,5 0 3,-5 2-2,3-2 0,-5 1 2,5-1-4,-2-1 7,0 2-8,-1 0 4,3 0 3,-3 1-1,1-2-4,0 1 4,2 1-2,-2 0 2,0-1-4,4 1 1,-5-1 1,5 1-1,-5-1 0,0 1-1,5 0 3,-5 0 1,1 0-2,2 0 2,-1 0 1,0 0-5,0 0 1,-1 0 1,-1 0-2,-1 0 2,0 0 0,0 0 0,3-3 2,-4 2-2,0 1 0,6 0 1,-8 0-2,5 0 3,2 0-4,-3-1 2,0 1 2,4 0-1,-3 0-1,-1-2 0,4 2 3,-3-1-3,4-1 1,-4 2-1,3-1 1,-1 0 0,-2 1-3,-2-2 2,1 0 1,1 1-2,-4 0 2,6 1 0,-2 0 0,-4-2 0,2 2-2,0 0 3,-2 0-1,2 0 1,1 0 0,-10 0-2,14 0 0,-3 0-2,-6 0 2,4 0 0,1 0 2,-3 2-1,2-2 2,4 0-5,-3 1 3,-2-4 2,1 3-1,2 0-1,-2 0-1,0-1-1,2-1 4,0 4-2,-2-2 1,2-2 5,1-1 3,0 3 2,-2 0-5,5 0 5,0-2 2,-4 0-5,4 2-3,-3 0-1,-1-1 0,1 1 1,0-2 0,-1 0-6,-2 1 4,4 1 0,-1 0 1,-2-4-5,1 6 6,1-2-2,-2 0-3,-2 0 3,0 0-1,1-2 0,-4 2 1,4-1 1,-2 1-2,1-4-4,-8 4 0,10 1-1,-4-2 1,-6 1 1,0 0 1,10 0-1,-10 0 1,10-1 1,-2 2-4,-8-1 2,7 0 1,-7 0-1,9 0 0,-9 0 1,9-1 0,-6 0 0,-3 1-3,14 0 5,-9-2-1,-5 2-1,13 0-2,-7 0 4,0 2 0,-6-2-6,13 1 3,-7-1 0,0-1 0,-6 1 0,13 0 0,-6 1-1,-7-1 1,11-1 1,-2-1 0,-9 2-2,13 0 3,-5 0-1,1 0-1,-4 2-1,4-2 1,-9 0-4,14-2 6,-6 2-2,-3 0 0,4 0 0,-4 2-3,4-2 4,-9 0-1,11-3 1,-2 4-5,-2-1 4,1 0 2,0 0-1,1 0-1,-2-1 0,0 2-1,2-2 2,0 1 0,-1-2-2,1 4 5,2-4-8,-2 2 4,0 0-2,0-1 4,-1 2 0,1-1-2,3 0 0,1 0 0,-3 3 1,2-3-2,-3 2 1,4 0-1,-3-2 2,1 1-3,0-1 2,2 2 1,-2 0 0,3 0 0,-2 0-4,2-1 5,0 1-4,-2-2 1,1 2 2,0-1-3,1 3 2,1-4 2,3 5-2,-1-2 2,2-1 0,1 2-5,1-2 4,-2 1 1,-1 1-2,4-1 2,-1-2 0,0 1-1,-3 1 3,3-2-3,-6 1 3,0 1-3,-1-1 2,2-1 1,-5 1 0,4-2-1,-3 2 2,0 0 2,-1-2 0,0 1-3,-3-1 2,1 2 4,-2 0-1,1-2-1,-2 1-2,3-1 6,-1 0 5,1 0-5,-3-1 2,-6 1 2,12 0-3,-5 1-1,-7-1 1,10 0-1,-10 0 2,10-3-1,-10 3 2,11 0-3,-11 0 1,9-2-3,-5 1-2,-4 1 4,0 0-2,11 1-4,-11-1 2,9-1-2,-9 1 5,6 0-5,-6 0-1,10-2 0,-10 2 1,10 2-2,-10-2 1,10-4 1,-1 4 0,-9 0-4,14 0 1,-11 0-3,-3 0 6,14-2-3,-9 1 2,3 1 1,-8 0 5,16 0-2,-9-2 0,2 2 4,0-3 1,-1 3-4,1-1 3,-1 0 7,-3 0-8,4 1 2,-9 0 1,13 0 3,-9-2-1,-4 2 3,10-1 1,-5 0 0,-5 1-1,6-1 7,-6 1 1,5-1 5,-5 1-3,6-2-4,-6 2 1,8-2-5,-6-1-2,-2 3-3,8-3 6,-7 1 5,2-1-1,-3 3 5,3-2-4,1-1 5,-1 0-5,-3 3-4,5-3-5,-3-1 3,2 1-1,-3 0 1,-1 3 1,4-8 4,0 3-9,-4 1 5,2 2-4,-2 2 4,3-8-10,-2 3 4,3 0 1,-2-3-4,1 2 1,-2 2 0,3-4 1,-2 5-2,2-9-4,-3 6-2,2 0-4,-1-1 1,1 2 7,0 0-5,0-3 5,1 0-5,-2 2-2,-1 1 5,2-1-7,-1 0 4,1-2-6,-2 0 4,0 2-8,1-3 3,0 1 7,-1 1-4,1-4 4,-1 4-3,0-1-1,1-2-1,-2 1 1,0-4 1,0 3-5,2 2 1,-1-1 14,0-1-16,-1 0-1,2 1 1,-1-3 2,0 3-1,3-1 1,-2-1 2,1 1-4,1 1 1,-3 2 3,0-4 0,2 3-5,0 0 3,0 0 2,-1 2 1,2-3-7,0 1 2,-1 3 1,0-4 3,-2 3-2,3-1 4,-4 2-10,3-1 5,-3 1 4,1 0-4,0 1 7,0-1-3,-1 1 0,2 1-7,-2 3 22,0-7-16,0 7-4,3-4-3,-3-1-6,0 5 12,0 0-3,0-5 5,0 5 1,0 0-2,0 0 1,0 0 2,0-5-2,0 5 17,0 0-20,0 0 6,0 0-2,0-4 1,0 4 6,0 0-5,0 0 2,0 0 0,0 0-6,0 0 7,0 0-6,0 0-1,0 0-1,0 0-10,0 0-32,0 0-22,0 0-44,0 0-61,-15 13-78,7-8-84,-6 1-325,-2 2-709,-4-2 314</inkml:trace>
          <inkml:trace contextRef="#ctx0" brushRef="#br0" timeOffset="212235.8473">-3375 1512 30,'-3'-13'169,"2"-1"-17,-2 4-14,-3 1-7,1 0-4,1 4-12,-2 0-3,-3 0-7,-1 0 1,4 2-5,-4 3-2,0 3-1,0-2 6,0 8 16,-5 5 3,-6 10-3,-1 9 13,-6 15 5,0 7 3,1 6-11,-11 28 1,12 1-4,0-4-8,5-1-8,8-19-13,2 29-11,6 0-3,7-3-9,4-31-9,7 4-31,15 20-35,-6-32-31,12-3-38,-3-9-38,8 0-54,2-5-40,-7-12-61,17-4-171,-11-12-468,0-2 208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55:20.457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-6 864 26,'0'0'111,"0"0"-4,0-3-4,0 3-6,0 0-7,0 0-2,0 0-7,0 0-5,0 0-7,0-6-3,0 6-8,0 0-8,0 0 5,0 0-7,0 0 1,0 0-2,0 0-4,0 0-1,0 0-3,0 0-2,0 0-1,0 0-4,0 0 4,0 0-11,0 0 0,0 0 1,0 0 6,0 0 6,0 0 3,0 0-3,14 8-3,-14-8 1,6 3-5,-2-1-3,1 1 1,0-1-2,4 2 10,-3-1 2,3 2 1,-3 0-4,4 0 1,0 0-2,0 3 1,4-2-3,-4 2-2,0-1-1,0 1 7,0 1 4,0-3-2,-1 5-1,-1-5 1,1 0-3,1 3-3,-1-3-2,2 0 1,0 0-5,-6 0 1,3-2 0,1 1-5,-1 2-1,1-4 2,-2 5-1,1-3-2,-2 0 0,-1-1 1,0 1-6,0 0-1,0-1-1,-1 0-1,1-2-1,-1 1-3,-3-1 2,5 3 0,-1-5 0,-1 3-1,-4-3 3,6 4 4,-6-4 2,4 1 4,-4-1 1,0 0 3,0 0 8,6 0 2,-6 0 3,0 0 1,0 0-2,0 0 6,0 0-10,0 0-7,10-2 0,-10 2-8,1-6 0,1 1 1,-2 5-4,2-5 3,-2 5-7,3-2-2,-2-2 2,-1 4-2,0 0-4,1-7 2,0 5-4,-1 2 9,4-4-7,-1 2-3,-3 2-2,1-4 2,-1 4-4,4-7 7,-3 2-3,-1 5-1,4-5 2,-3 0 1,4-3-6,-3 3 3,1-2-4,2 0 3,-1 1 3,1-1-3,-2-2-2,4 0 2,-2-3 0,0 1-2,1 2 2,3-4-1,-2 2 1,-1-1 2,1 0 4,1-5-5,1 4-4,-4 1 1,0 0 1,5-5-1,0 1 2,-1 2 1,2-3-1,-1-2 1,1 1 0,4-5-1,-1-2 2,4 4-2,-1-5-1,1 2 1,0-2 3,3 2-2,-2 3 0,-1-1 1,-1-1-1,-3 7 0,-2-2-3,2 1 1,0 0 3,-3 1-3,-1 1 0,0 1 2,3-2-1,-2 3 1,-5 2 0,7-2-4,-6 3 2,3 0 0,-1-1-1,-2-1 1,5-1 3,-2 1-5,-2 1 2,0 0 5,-1 2-5,1-1 0,-2-2-2,0 4-1,1-2 1,-4 2 3,2 2-3,-1-2-2,-3 3 1,3-2 3,1 1-2,-4 0 1,3 1-1,-3 1 2,3-2 0,-1 3-1,-3 3 0,2-5 0,-1 0 2,-1 5-2,5-3 4,-5 3-8,3-4 4,-3 4 0,1-3-1,-1 3 11,1-7-13,-1 7 2,4-4-2,0 3 1,-4 1 2,5-3-3,-5 3 1,0 0 4,0 0-3,1-5 2,-1 5 2,4-2-3,-4 2 1,0 0-1,0 0-1,1-5 1,-1 5-1,0 0 1,4-3-2,-4 3 2,1-5 0,-1 5 0,4-5 1,-2 1-1,-2 4-2,4-6 2,-1 3-2,0-2 5,1 0-5,1 1 2,-1 0 0,-3 0 1,4-1-1,-2 0 1,1 2-4,-1 1 3,1-1 2,-4 3-3,5-6 2,-4 4-2,-1 2 3,3-4 1,-3 4 6,3-2-9,-3 2-17,0 0-25,-10 9-46,4 2-58,-4 1-96,-1 5-291,-4-2-576,-3-2 255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55:23.101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-13 3 11,'0'-7'87,"0"7"4,0 0-5,0 0-5,0 0-2,0 0-8,0 0 0,0 0-1,0 0-6,0 0 2,0 0-4,0 0-15,0 0-3,0 0-1,0 0-10,0 0 2,0 0-1,0 0-1,0 0-2,0 0 1,0 0-3,0 0 3,0 0-5,16 5 2,-16-5-3,10 3 3,-6-2-4,2 1-8,-2-1 2,4 0 1,-1-1-1,-3 3 2,4-2 2,-2 0 2,1 2-5,-2-1 7,4-1-5,-3 2 4,3-1-7,-2-1 2,2 1-4,1 1 2,3-3 0,-2 2 0,0 1-5,-1-3 6,1 1-5,3 1-3,-3 0-8,1-2 14,0 3-6,-2-3 7,-1 0-2,1 0-2,1 0-4,-1 2 1,-4-2-4,3 3 6,-1-2 2,-1 0-4,3-1 0,-5 3 5,6-3-4,-6 2-1,9-2-2,-4 1 3,0-1-3,5 2 3,-5 0-3,6 0-3,-3-1 2,0 0 5,1 1 3,-1-2-2,-2 0-2,3 0 0,-3 0-6,0-2 2,-1 1 2,0 2-6,-2-2 4,0 1-1,1 0 5,1 0 2,0 0-6,-4-1 2,3 1 2,1 0-3,-1 0 0,2 0-2,-2 0 1,1-2 0,1 2-3,-1 0 3,0 2-4,0-2-2,0 0 2,-1 1-2,-2 0 0,2 1 3,-1-2-1,0 0 0,0 1 5,-1 0-3,2-1 2,4 0-1,-6 1-3,3-1 5,-5 0-3,5-1 0,-1 0 1,2 0 0,-1 1 3,-1 0-4,-2-2 1,2 2 1,0 0-3,-9 0 0,14-1 0,-7 2-1,0-1 1,1 2 0,-8-2-2,15 0-4,-7 1 6,0 0-3,0-1-1,-1 1 1,1 1 2,0-1-7,1-1 7,0 1 0,0-1-2,-3 0 2,-6 0-1,14 1 2,-7-1 3,-2 0-5,4 3 2,-9-3 0,10 0 3,-4 0-1,-6 0 0,10 0-5,-4 0 1,-6 0 1,9-2-4,-9 2 4,10 0 2,-10 0-3,10 0-1,-1 0 0,-3-1 2,-6 1-2,14 0 0,-7 1-2,1-1 1,-1-1 2,-7 1-2,12-1 0,-12 1-2,10 0 1,-4-1 2,-6 1-6,10 0 5,-10 0 0,10 1-4,-4 0 5,-6-1-3,10-1 4,-10 1 0,8 0-3,-8 0 1,10-1-2,-10 1-1,6 0 4,-6 0-2,11-1 4,-11 1-4,10 0 1,-5-2 1,-5 2-3,10-1 2,-5 0-1,-5 1 2,10-1 0,-10 1-3,9 0 2,-9 0-1,7-2 2,-2 1 0,-5 1-2,9-1-1,-9 1 4,9-2-4,-9 2 4,7-1-1,-7 1 1,0 0 2,10 0 1,-10 0 2,12-1 0,-6-1-1,-6 2 1,8 0-1,-8 0-3,7-1 5,-7 1 1,0 0 0,0 0 4,9 0 4,-9 0-2,0 0 5,5-1 1,-5 1-4,0 0-2,0 0 2,0 0-1,6-4 0,-6 4-5,0 0 3,0 0-2,0 0-1,0 0-2,5 0 0,-5 0 1,0 0 3,0 0-3,0 0 2,0 0 4,0 0 5,3-2 4,-3 2 0,0 0 0,0 0-3,0 0 0,0 0-1,0 0-2,0 0-1,0 0-1,-11-5-7,11 5-13,-11 0-14,1 2-27,0-2-50,-1 5-67,3-2-98,-4-1-214,-1-2-510,-2-2 226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55:25.031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32 66 16,'0'0'85,"-6"1"-2,6-1-14,-8 2 1,8-2 2,-6 3 0,2 2-8,4-5-10,-4 4 0,1-3-8,3-1 3,0 0-18,-4 3 4,4-3 2,0 0-4,0 0-18,0 0 23,0 6 5,0-6 0,0 0-13,9 2 20,-9-2 9,8 0-5,-8 0 1,12-1 0,-12 1-2,11-1-3,-5-2-3,-6 3-6,12-1-1,-5 0-5,0 0-3,2 1 1,-3-2-1,3 2-13,-4 0 6,-5 0 2,15 0 0,-7 0-2,0 0-9,1 0 4,1 0 4,3 0-1,-6 0-1,2 2-2,0-2 2,2 0-2,-2 1 2,2-1 4,0 0-1,2-1-2,0-1 1,-1 2-3,-1 0-5,3-1 1,-2 0-4,1 1 5,-1-2 2,2 0 0,-3-1 1,3 3-1,-2-2-4,1 2-1,-1-3-3,1 1-2,-2 1 1,4 1-1,-2-2 4,0 2-1,-4-2-2,4 2-1,0-1 1,-1 1 4,1 0 2,-2 0 0,1 0 1,-3-1-3,-1 1-1,5 0 8,-1 0-4,-2-1-1,4 1 1,-3 0-5,-1-4 1,5 4-5,-5-1 1,3 0 1,-1-1-3,2 1 3,1 1 1,-3-1-3,1 0 1,-2 1-2,2-2 0,0 2 1,-1-1-2,1 0 1,-4 1 1,1 0-4,0-1 0,1 2-1,-2-1 4,1 1-2,0-1-3,1 0 0,2 0 2,-3 0-4,1 0 5,3 0-4,-3 0 3,1-1 1,0 0-3,-1 1 0,0 0 0,2 0 5,-5-1-2,1 1 1,1 0 3,-2 0-4,0 0 5,1-2-3,-4 4 0,4-2 0,-3 1-2,-6-1 1,12 0-2,-5 0 1,-1 1 0,-1 0 1,4-1 0,-3 1-2,-6-1-2,15-1 2,-10 1 0,3 0-1,-1 1-1,-7-1 1,13-1-4,-6 1 2,-1-1 3,-6 1 0,13 0 1,-13 0 1,14 0-1,-9 0 2,1-1 1,-6 1-2,10 1-4,-10-1 2,10-1-1,-4 2 3,-6-1-2,10 0 2,-10 0-2,11 0-1,-6 0-1,-5 0-1,10-1 0,-10 1 3,12-1-1,-5 1-1,-7 0-1,15-2 3,-10 2-4,4-2 2,-9 2-3,15-1 3,-8-2-1,2 3 0,1-1-3,4 0 3,-8 1-1,4 0 4,-1 0-5,-2-1 0,2-1 0,-1 2 1,-8 0-1,11 0 2,-11 0-1,13-2 2,-4 2-2,-4-1 2,3 1 0,1 0 3,-2 0 0,0-2 2,2 2 3,-4 0 3,5 0 0,0 0-5,-5-2 2,4 1-3,-2 1 2,2-2 1,0 2 0,-9 0-4,10 0-3,-10 0 2,11-2 0,-2 2-1,-3 0-3,3-1 6,-3 2-4,-6-1-1,13 0 2,-7-1-2,-6 1-1,15 0 2,-10-2-2,2 2-2,-7 0 6,13 0-4,-7 0-4,-6 0 5,10 0-2,-10 0-2,10 0 3,-10 0 7,11-2-3,-11 2 0,9 0 1,-9 0-5,10-1 2,-10 1 3,10 0 0,-10 0 2,11 0 2,-11 0-2,9-1-1,-4-1-2,-5 2-1,5-1-1,-5 1 1,0 0 3,0 0-2,10-1 5,-10 1-3,0 0 4,0 0 0,0 0 1,6 0 4,-6 0 0,0 0-6,0 0 10,0 0 0,0 0 0,0 0 3,0 0 2,0 0 15,0 0-16,0 0-3,0 0 6,0 0-2,0 0-6,0 0 6,0 0-6,0 0 6,0 0-1,0 0-3,0 0-12,0 0 11,0 0-1,0 0-1,0 0 0,0 0-5,0 0 5,0 0-2,-11-8-3,11 8 5,0 0 9,0 0-14,0 0-3,-9-2-1,9 2-4,0 0 4,0 0-3,-8-1-2,8 1-17,0 0-38,0 0-54,-15 3-60,7 0-104,-4-1-324,0 0-640,-5-4 283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55:26.531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58 51 48,'0'0'104,"0"0"-11,0 0-2,0 0 2,0 0 1,0 0 5,0 0 4,0 0 2,0 0 2,0 0-4,0 0-1,0 0-7,0 0-9,0 0-4,0 0-8,-10-5-8,10 5-3,-6-1-5,6 1-1,-4-1-3,4 1-2,-7-4-6,7 4-7,0 0-4,-14 0 0,14 0-3,-6 4-5,6-4-1,-7 1-6,7-1 1,0 0-2,-4 1 0,4-1 0,0 0 4,0 0 5,7 8 9,-7-8-3,7 2-4,2-2 2,-3 1-7,3-1 8,1 2-7,1 1-1,3-6 4,-3 1 1,2 4 2,2-4 0,-4 4-3,4-2 1,0 0-2,-1 0-1,-4-2 1,5 2 0,0-3-2,-4 3 4,4 0 3,-2 0 0,3-3-3,1 3 3,3-2-7,-5-2 0,4-1 2,1 1 1,0 1 0,1 0-2,1-1 1,0-1-1,-1 1 1,-1 1-2,0 1 2,0-1 1,-6 1-1,1-1-9,0 3 3,-4 0-3,-1-2 0,0 1 1,-1 1-4,0-2 4,-2 2-4,-3 0-9,5-3 4,-9 3 1,12 0-1,-4 3-1,-5-3-1,-3 0 0,10 0 1,-5 2-2,-5-2 0,9 1 2,-9-1-4,6 2 4,-1-2 1,-5 0-1,8 3-2,-8-3-4,0 0 5,7 0-1,-7 0-2,4 5-1,-4-5 0,0 0 3,0 0-2,0 0 1,0 0-4,10 0 0,-10 0 1,0 0 2,0 0-3,0 0 3,0 0 0,5 0 2,-5 0 0,0 0 2,0 0-4,0 0 8,0 0-5,0 0 5,5 2-7,-5-2 8,0 0 2,0 0 0,0 0-2,0 0-2,0 0 1,0 0 3,0 0-2,0 0 9,0 0-15,0 0 3,0 0 1,0 0 1,0 0 3,0 0 7,0 0-14,0 0 5,0 0 1,0 0 4,0 0-3,0 0 0,0 0 9,0 0-10,0 0 13,0 0 4,0 0-5,0 0 4,0 0 5,0 0 3,0 0 0,0 0 1,0 0 0,0 0-5,0 0 7,0 0 0,0 0-5,0 0-1,0 0-5,0 0-3,0 0 3,0 0-11,0 0-3,0 0 5,0 0-7,0 0-9,-20-2-25,20 2-32,-7 1-57,7-1-68,-8 5-81,6-4-119,2-1-268,-4 3-694,4-3 307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55:41.159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E4F9589F-CBAD-463F-BF38-F978A18B05E9}" emma:medium="tactile" emma:mode="ink">
          <msink:context xmlns:msink="http://schemas.microsoft.com/ink/2010/main" type="writingRegion" rotatedBoundingBox="9961,10265 10566,8195 12375,8724 11770,10793">
            <msink:destinationLink direction="with" ref="{1C8D2E64-E05E-4B68-9D87-363E71E0E9A7}"/>
          </msink:context>
        </emma:interpretation>
      </emma:emma>
    </inkml:annotationXML>
    <inkml:traceGroup>
      <inkml:annotationXML>
        <emma:emma xmlns:emma="http://www.w3.org/2003/04/emma" version="1.0">
          <emma:interpretation id="{782EDB59-1D92-45C0-9541-4449C11A6303}" emma:medium="tactile" emma:mode="ink">
            <msink:context xmlns:msink="http://schemas.microsoft.com/ink/2010/main" type="paragraph" rotatedBoundingBox="9961,10265 10566,8195 11413,8443 10808,105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63F22E-32AC-4D9D-BF53-8D2E8A63DDD3}" emma:medium="tactile" emma:mode="ink">
              <msink:context xmlns:msink="http://schemas.microsoft.com/ink/2010/main" type="line" rotatedBoundingBox="9961,10265 10566,8195 11413,8443 10808,10512"/>
            </emma:interpretation>
          </emma:emma>
        </inkml:annotationXML>
        <inkml:traceGroup>
          <inkml:annotationXML>
            <emma:emma xmlns:emma="http://www.w3.org/2003/04/emma" version="1.0">
              <emma:interpretation id="{EF957628-05C1-4617-BEF9-E40A307CC229}" emma:medium="tactile" emma:mode="ink">
                <msink:context xmlns:msink="http://schemas.microsoft.com/ink/2010/main" type="inkWord" rotatedBoundingBox="10004,9772 10770,9745 10796,10489 10030,10516"/>
              </emma:interpretation>
              <emma:one-of disjunction-type="recognition" id="oneOf0">
                <emma:interpretation id="interp0" emma:lang="en-US" emma:confidence="0">
                  <emma:literal>2*</emma:literal>
                </emma:interpretation>
                <emma:interpretation id="interp1" emma:lang="en-US" emma:confidence="0">
                  <emma:literal>20s</emma:literal>
                </emma:interpretation>
                <emma:interpretation id="interp2" emma:lang="en-US" emma:confidence="0">
                  <emma:literal>2.</emma:literal>
                </emma:interpretation>
                <emma:interpretation id="interp3" emma:lang="en-US" emma:confidence="0">
                  <emma:literal>3.</emma:literal>
                </emma:interpretation>
                <emma:interpretation id="interp4" emma:lang="en-US" emma:confidence="0">
                  <emma:literal>2,</emma:literal>
                </emma:interpretation>
              </emma:one-of>
            </emma:emma>
          </inkml:annotationXML>
          <inkml:trace contextRef="#ctx0" brushRef="#br0">47 414 33,'-13'-2'169,"8"0"-14,1 0-11,-1-1 1,1-1-5,0 0-11,0-2-14,0-2-10,3 2-10,0-4 1,-1 1-6,2-4-4,2 4 2,-1-2-8,0-2-1,4-1 0,0 2-6,3 0-1,0 2-4,5-3-3,-1 1-9,4 0-5,1 3-3,4 0-1,-3 4 2,5-1 2,-3 4 3,0 4-2,-1 5-3,2 5 0,2 3-2,-2 5-4,-1 5-2,-4 2 1,-1 4-6,-2-2 1,-6 5-6,-4-1 0,-1 0-1,-2-6-4,-2-6-8,0-1 11,1-7 12,-3 1 20,3-6 21,-3-1 19,-2-5-5,1 0-3,5-2 0,-17-11-1,7-1 1,0-6-5,-2-10-9,5 2-13,3-8 4,4-1-9,7-15-10,5-1-6,0 15-29,10-12-35,-4 12-33,1 1-47,0 4-36,1 2-44,-1 3-41,2 4-56,-3 0-270,-4 7-590,1 2 261</inkml:trace>
          <inkml:trace contextRef="#ctx0" brushRef="#br0" timeOffset="382.455">711 72 171,'0'0'226,"-5"-2"-4,5 2 2,0 0 5,-10 12-1,3-4-10,-3 6-13,-3 4-17,2 1-10,1 8-17,0 1-11,6 0-18,-1-1-12,5-1-7,-1 3-9,2 0-13,4-9-37,4 0-43,2 4-49,1-6-52,0-1-60,0-3-73,2-3-198,-3-3-456,1 1 202</inkml:trace>
          <inkml:trace contextRef="#ctx0" brushRef="#br0" timeOffset="2032.6228">690 104 131,'0'0'132,"0"0"-3,0 0 4,0 0-6,0 0-5,0 0-8,0 0-16,0 0-6,0-15-2,-1 10-5,1-2-9,-2 4-5,0-2 5,2 0 3,-1-1 3,-3 1-2,4 2-1,0 3-3,-1-8-2,1 3 1,0 5-2,-3-5-10,3 5-5,0 0-5,0 0-7,0 0 2,0 0 5,0 0-5,0 0-3,3 15 12,-3-7-7,1 5-1,-1 1 1,4 3 8,-3 3 8,0 12-1,0-1 2,2 2 4,1 3-8,-3 1-8,2 1 1,-3 13-2,3-1-3,-3-10-10,0-4 2,0 1-10,1-4 3,1-2 1,-1-5-7,2-4-3,1-2 1,-2-6-4,-1-1 0,0-3 1,2-1-2,-2-4 4,-1 2 9,0-2 9,1-3 5,-1-2-3,0 0 0,0 0-5,0 0-4,0 0 1,-1-15-7,1 2-1,0 3-14,-1-3 4,2-1 0,-2 1 0,1-6 0,0 1-6,1 0-6,-1-2 4,1-2-8,-1-4 4,1 4-3,2-6-4,-3 1 1,5-1-5,-4 1 1,5 0-5,-6-5 1,4 0-5,-5 3-8,2-1 4,-1 3 2,1 6 3,-1 1 4,0-2-4,0 6 4,-1-2-1,0 5 0,1 0 0,-3 3 2,3-2 1,-2 4-6,2 2 7,-1 1 2,1-2-9,-2 3 6,2 0 2,0 4-6,0-6-4,0 6 6,0-5 0,0 5-3,0 0-3,0 0 9,0 0-3,0 0 2,0 0-1,7 16 0,-6-11 5,-1 2-3,2 3 1,0 2 4,0-4-8,1 4 9,-2-1-2,2 6 10,-1-3 5,-1 5-3,2 0-7,-1 8 12,-2-1 10,0-3 10,-2-2-12,2 7-2,0 0-8,-2-8 8,2 0-3,0 4 4,-1-4 1,1-4-7,0-3 3,0 1-7,0-1-4,1-4 8,-2-2-3,1 1 2,0-3 7,0 3 13,0-6 17,0-2 9,-3 3-2,3-3-3,0 0 0,0 0 6,-7-10-13,7 5-2,-4-3-10,4-3-1,-2-1-4,1-2-2,-1-3-3,2-1-4,-2 0 2,2 5-9,2-6-17,-2 6-37,2 0-47,-1-1-41,1-4-56,0 6-77,3-1-100,-1 1-360,0-1-774,3-5 342</inkml:trace>
        </inkml:traceGroup>
        <inkml:traceGroup>
          <inkml:annotationXML>
            <emma:emma xmlns:emma="http://www.w3.org/2003/04/emma" version="1.0">
              <emma:interpretation id="{13510CFE-D365-405F-A600-95AB4AA3F099}" emma:medium="tactile" emma:mode="ink">
                <msink:context xmlns:msink="http://schemas.microsoft.com/ink/2010/main" type="inkWord" rotatedBoundingBox="10475,9203 10992,8221 11413,8443 10895,9425"/>
              </emma:interpretation>
              <emma:one-of disjunction-type="recognition" id="oneOf1">
                <emma:interpretation id="interp5" emma:lang="en-US" emma:confidence="0.5">
                  <emma:literal>22</emma:literal>
                </emma:interpretation>
                <emma:interpretation id="interp6" emma:lang="en-US" emma:confidence="0">
                  <emma:literal>2</emma:literal>
                </emma:interpretation>
                <emma:interpretation id="interp7" emma:lang="en-US" emma:confidence="0">
                  <emma:literal>26</emma:literal>
                </emma:interpretation>
                <emma:interpretation id="interp8" emma:lang="en-US" emma:confidence="0">
                  <emma:literal>23</emma:literal>
                </emma:interpretation>
                <emma:interpretation id="interp9" emma:lang="en-US" emma:confidence="0">
                  <emma:literal>2.</emma:literal>
                </emma:interpretation>
              </emma:one-of>
            </emma:emma>
          </inkml:annotationXML>
          <inkml:trace contextRef="#ctx0" brushRef="#br0" timeOffset="4283.9721">631-664 14,'-5'-3'132,"5"3"0,0 0-17,0 0-8,-11 1-8,11-1-4,-9 2-1,9-2-3,-6 1-10,6-1-2,-10 0 5,10 0 3,-10-1-6,10 1-1,-9-3-5,4-1-8,5 4-11,-5-9 2,5 7-5,0-3-5,0-1-2,4 0-4,0 2-6,4-2-2,1-2-6,1 3-2,3 0-1,-1 0-5,2 5 1,0-3-2,3 3 1,1 3 1,-4 4 4,3 1 10,-1 5-5,-1 1 3,3 7-1,-6 5 2,-1 2 0,-2 4 2,-4 1-1,-2 0-3,-3 2-2,-2-6-3,1-7 0,-4-5 5,5-5 4,0-1 20,0-2 30,0-3 18,0-4-3,0-2-5,0 0-6,-5-17-3,3-1-5,0-10-7,6-4 2,-3 3-5,1-8 5,5 0-25,1-1 3,0 0-10,1-1-2,6-9-4,1 13-1,2 4-8,-3 2-15,1 7-48,-6 8-55,-1 0-58,1 7-93,-3-4-321,5 4-607,-4 1 269</inkml:trace>
          <inkml:trace contextRef="#ctx0" brushRef="#br0" timeOffset="4640.0224">876-1336 43,'5'-16'203,"4"6"-14,0-4-7,3 4-7,7-2 0,0 3-9,-1 6-8,4 3-11,-2-2-10,0 7-15,-3 3-8,-2-3-4,0 8-9,-4 3-8,-2 0-4,-3-4-7,-1 5-5,-1-4 1,-3-1-5,-1 0-5,3-2-5,-2-2-6,-1-5-4,4 5 0,-3-4-6,0 0-5,3-2-2,6-2-3,5-1-1,5 0-15,10-5-32,1-2-42,4 3-62,-2-8-67,-1 2-263,3-2-483,-5 3 214</inkml:trace>
        </inkml:traceGroup>
      </inkml:traceGroup>
    </inkml:traceGroup>
    <inkml:traceGroup>
      <inkml:annotationXML>
        <emma:emma xmlns:emma="http://www.w3.org/2003/04/emma" version="1.0">
          <emma:interpretation id="{F3A628C4-F281-4DCF-98C8-C85C35FB4450}" emma:medium="tactile" emma:mode="ink">
            <msink:context xmlns:msink="http://schemas.microsoft.com/ink/2010/main" type="paragraph" rotatedBoundingBox="10986,10432 11430,8596 12316,8811 11871,106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0C249C-FACA-4E3B-8CA8-750285C533BA}" emma:medium="tactile" emma:mode="ink">
              <msink:context xmlns:msink="http://schemas.microsoft.com/ink/2010/main" type="line" rotatedBoundingBox="10986,10432 11430,8596 12316,8811 11871,10646"/>
            </emma:interpretation>
          </emma:emma>
        </inkml:annotationXML>
        <inkml:traceGroup>
          <inkml:annotationXML>
            <emma:emma xmlns:emma="http://www.w3.org/2003/04/emma" version="1.0">
              <emma:interpretation id="{D0ABEAD6-05A5-4AF0-A8D9-BDEED45DF9A6}" emma:medium="tactile" emma:mode="ink">
                <msink:context xmlns:msink="http://schemas.microsoft.com/ink/2010/main" type="inkWord" rotatedBoundingBox="10986,10432 11430,8596 12316,8811 11871,10646"/>
              </emma:interpretation>
              <emma:one-of disjunction-type="recognition" id="oneOf2">
                <emma:interpretation id="interp10" emma:lang="en-US" emma:confidence="0">
                  <emma:literal>$</emma:literal>
                </emma:interpretation>
                <emma:interpretation id="interp11" emma:lang="en-US" emma:confidence="0">
                  <emma:literal>*</emma:literal>
                </emma:interpretation>
                <emma:interpretation id="interp12" emma:lang="en-US" emma:confidence="0">
                  <emma:literal>°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6392.8257">1537-721 121,'0'-9'306,"5"4"-21,-5 2-19,0 3-6,15 6-13,-4 3-6,4 2-13,13 11-17,0 4-3,11 12-22,6 1-23,5 0-11,1 9-14,2-5-15,-7 1-12,0-3-10,-6-5-33,-10-13-24,-1-3-35,-4-3-24,-8-10-18,-5-1-13,-4-8-34,-1-3-22,-6-6-18,-2-11-4,-7-10 9,-7-19 8,-2-8 11,-9-28 8,7 24 17,5 0 7,0-1 29,4 4 44,2 3 40,0 6 32,4 13 37,-1 7 31,0 5 35,5 8 27,-5 6-23,3 5-12,2 9-7,0-2 19,-8 28 14,-2 7 1,-5 16-11,-2 11-4,-12 28-9,-5 8-19,1 8-8,0-1-12,3 6-13,0-3-9,5 0-53,0-13-69,5-2-95,-2 0-94,-7-3-94,9-29-127,1 0-357,-10-11-834,7-18 368</inkml:trace>
          <inkml:trace contextRef="#ctx0" brushRef="#br0" timeOffset="5920.372">1391-1059 77,'20'29'213,"2"5"-8,12 13 3,-3-2 6,4 6-3,-5 3-5,8 31-9,-13 13-11,-9 9-14,-10 9-15,-7 6-7,-14 2-18,-4-5-14,-6 0-31,-10 2-45,-3-11-65,-10-8-65,-9-12-87,-16-7-207,-4-12-414,-8-12 184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53:11.407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DC842CB8-CC4A-4049-9BA7-BE6526D63DFF}" emma:medium="tactile" emma:mode="ink">
          <msink:context xmlns:msink="http://schemas.microsoft.com/ink/2010/main" type="writingRegion" rotatedBoundingBox="11689,6799 16428,6197 16633,7810 11894,8413"/>
        </emma:interpretation>
      </emma:emma>
    </inkml:annotationXML>
    <inkml:traceGroup>
      <inkml:annotationXML>
        <emma:emma xmlns:emma="http://www.w3.org/2003/04/emma" version="1.0">
          <emma:interpretation id="{C94C6146-31E9-44B4-BAC1-ACC6A2052AE8}" emma:medium="tactile" emma:mode="ink">
            <msink:context xmlns:msink="http://schemas.microsoft.com/ink/2010/main" type="paragraph" rotatedBoundingBox="11689,6799 16428,6197 16601,7555 11862,81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432FBD-2D43-4E2B-9643-0F7EC93393E6}" emma:medium="tactile" emma:mode="ink">
              <msink:context xmlns:msink="http://schemas.microsoft.com/ink/2010/main" type="line" rotatedBoundingBox="11689,6799 16428,6197 16601,7555 11862,8158"/>
            </emma:interpretation>
          </emma:emma>
        </inkml:annotationXML>
        <inkml:traceGroup>
          <inkml:annotationXML>
            <emma:emma xmlns:emma="http://www.w3.org/2003/04/emma" version="1.0">
              <emma:interpretation id="{9B859383-22E1-4AD4-A695-6B60B08E0EF9}" emma:medium="tactile" emma:mode="ink">
                <msink:context xmlns:msink="http://schemas.microsoft.com/ink/2010/main" type="inkWord" rotatedBoundingBox="11689,6799 16428,6197 16601,7555 11862,8158"/>
              </emma:interpretation>
              <emma:one-of disjunction-type="recognition" id="oneOf0">
                <emma:interpretation id="interp0" emma:lang="en-US" emma:confidence="0">
                  <emma:literal>acais]</emma:literal>
                </emma:interpretation>
                <emma:interpretation id="interp1" emma:lang="en-US" emma:confidence="0">
                  <emma:literal>a (at 3)</emma:literal>
                </emma:interpretation>
                <emma:interpretation id="interp2" emma:lang="en-US" emma:confidence="0">
                  <emma:literal>a (at)</emma:literal>
                </emma:interpretation>
                <emma:interpretation id="interp3" emma:lang="en-US" emma:confidence="0">
                  <emma:literal>a (at 5)</emma:literal>
                </emma:interpretation>
                <emma:interpretation id="interp4" emma:lang="en-US" emma:confidence="0">
                  <emma:literal>a (at')</emma:literal>
                </emma:interpretation>
              </emma:one-of>
            </emma:emma>
          </inkml:annotationXML>
          <inkml:trace contextRef="#ctx0" brushRef="#br0">-948-232 219,'1'-5'231,"-1"5"-6,0 0-8,-2-6-10,2 6-11,-5-4-5,5 4-16,0 0-15,-5-3-7,5 3-2,-9-1-4,9 1-3,0 0-4,-15 3-11,10-2-9,5-1-7,-10 2-2,9 0-4,1-2-1,-9 1-6,9-1-6,-2 2 3,2-2 5,0 0 8,0 0 2,0 0 0,-8 0 1,8 0-2,0 0 1,0 0-5,0 0-4,0 0-16,0 0-8,8-10-2,-3 5-15,1-1-2,0 0-8,3-4-4,0 2-5,-1-4-6,2 3-3,2-7 2,1-1-8,0 0-3,-2-2-5,-2-1 1,0 1 2,2-2-8,-7 3-1,-2 4-7,-2 0 3,0 2-3,-4 1 0,-3 3-1,-5 0-5,-2 6 3,-8 2 0,-13 7-1,-6 5 3,-8 9 5,-7 3 5,7 2 4,-2 5 8,-4 3-3,0 11 0,-1-5 0,7 1-2,11-1 1,14-13 2,4 1-11,1-4 0,10-6 6,3-6 1,1 3 5,8-3-1,5-5-1,2-3-1,9 0-1,4-3-3,8-6 1,4-2-2,0-4-2,2-4-1,0-2-2,0 0 0,4-2-1,-5 1-5,-2 4 7,-5 1-9,-5 5-2,-4 2-1,-3 0 1,-6 5-1,3 1 3,-3 3 0,-2 4 4,4 7 1,-3 4 4,1 7 2,-1 5-3,0 1-39,0 2-71,5-2-87,-1 1-98,1-2-120,1 1-436,1-7-907,-3-9 401</inkml:trace>
          <inkml:trace contextRef="#ctx0" brushRef="#br0" timeOffset="531.9191">365-1002 99,'9'-11'277,"0"-1"0,-2 2-4,-2-2-10,0 5-11,-5-2-18,0 2-8,-7 4-21,-7 1-5,-20 6 17,-20 13 8,-7 8 16,-34 23 7,4 8-2,1 7-14,-2 8 12,5 11-17,9 0-14,5 5-17,13-4-16,12 4-17,10-1-15,26-25-8,17 27-14,6-24-19,23 22-43,-6-28-46,25 19-80,-12-30-77,-1 4-136,5-13-133,-4-1-369,-9-15-840,1-4 371</inkml:trace>
          <inkml:trace contextRef="#ctx0" brushRef="#br0" timeOffset="1258.058">595-370 240,'0'0'286,"0"0"-7,5-2-12,-5 2-14,1-5-21,-1 5-21,0 0-18,0-5-15,0 5-17,0-5-12,0 5-11,3-8-11,-2 4-9,0 0-13,4-5-10,-1 4-8,2-5-13,-3 0-7,3 0-7,-2-3-7,2 1-13,-1-1 4,-4 0-4,3-4 2,-4 5-2,0-1 4,0 3-2,-4 2-14,-2-1 1,-4 4 9,-5 2 0,-5 3 1,-4 5 12,-7 6 21,-4 2 6,-4 3 2,-12 11 21,1 4-15,0 0-2,3-2-5,3 3-3,15-9 2,7-1-16,4-6-8,7 0 5,2-4-2,7-3-2,-1 1-1,6-3-6,3 0-2,3-2 0,1-2 0,5 1-5,-1-5-3,7-3 9,10-6-16,-2-1-2,3-2-3,-2 1-2,0-4-3,0 2-4,3-2-1,-6 2-3,-1 4-3,-6 2 6,-5 1 8,-1 2 4,0 2 5,-2 2-2,3 1 2,-5 1-6,-1 4-1,1 5 1,0-2-2,0 7 0,0 2 7,1 1-10,-1 1-15,4 6-34,-2-6-49,1 5-61,5 0-73,-8-8-70,2-1-85,-3-4-95,2-4-251,-1-2-769,-3-3 340</inkml:trace>
          <inkml:trace contextRef="#ctx0" brushRef="#br0" timeOffset="1805.3956">1073-406 304,'-7'-2'309,"-7"1"10,3 1 1,2 0-10,4-3-21,-5 3-24,10 0-4,-10 0-40,10 0 2,0 0-2,0 0 8,0 0-3,0 0-11,32 9-8,-8-6-17,9-1-12,7 0-17,1-4-10,15 2-19,-12 0-14,-4-1-11,0 1-5,-4-1-11,-6 0-17,-6 1-55,-1-3-59,-5 2-57,-3 0-58,-5 1-67,-1 0-79,-3-2-100,-6 2-270,0 0-728,-1-4 323</inkml:trace>
          <inkml:trace contextRef="#ctx0" brushRef="#br0" timeOffset="2054.2775">1423-590 220,'2'-9'315,"1"3"1,-1-3-7,0 3-16,-1 0-7,-1 2-25,2 1-23,-2 3-16,-5-3 10,5 3-10,0 0-3,-15 7 2,6 3 6,0 0-16,0 0-8,-2 4-10,5 4-20,-8 8-15,5 0-9,2 3-17,-3 0-10,-4 1-13,3 2-41,-4-4-77,1 3-98,-8 1-117,4-5-135,-2 3-375,1-7-794,5-8 351</inkml:trace>
          <inkml:trace contextRef="#ctx0" brushRef="#br0" timeOffset="2757.9729">2048-1007 121,'5'-11'259,"0"1"-1,3 1 5,-1-1-18,-1 3-12,3 0-13,1 1-12,-1 2-18,1 0-11,-3 1-7,2 5-13,-3 1 3,1 2-18,0 3-4,-3 5 9,-1 4-3,-4 11-4,-6 1 6,-6 4-5,2 5 1,-12 12-10,-6 4 1,-4-1-12,-7 1-6,5-1-8,-9-5-16,8-4-9,0-5-8,11-13-3,5-2-13,2-7-3,7-1-16,-4-4 7,7-1-4,0-4-4,4 0-4,-1-2 5,3-3 1,2 1-4,0-3-4,13 0-5,3-4 9,7-2-11,7-2-2,3 2-4,3-2 0,4-2-8,-3 4-7,2-1 3,1 1-5,-1 3-2,0 3 1,-6 1-5,0 1 0,-11 1-11,-3 3 9,-4 1 5,-4 1-8,-1 1 6,-5 2-6,-2 1 3,-1 6 4,-7-6 3,-1 0 10,-7 3-8,-3-3 7,-11 3-1,1-2 6,-5-1-2,0-4-1,0-4-3,-3 2 6,3 1-3,1-4 1,9-1 1,-2-1-5,8-1-11,3 0-26,3-1-57,5-2-66,1 1-62,3 2-46,13-10-47,5 1-55,1-1-340,11-3-758,3-3 335</inkml:trace>
          <inkml:trace contextRef="#ctx0" brushRef="#br0" timeOffset="3034.1799">2730-1194 246,'14'-17'278,"-2"4"6,2 2-14,-1 2-24,4 1-5,-4 5-7,8 3-8,-1 3-7,1 5 12,9 5-17,3 3 8,0 7-5,2 5 8,4 11 11,-3 6-12,-1 9-3,-10 6-13,-5 2-22,-10 30-8,-14-27-15,-12 27-15,-19-9-11,4-25-12,-34 24-8,-4-7-9,-14-3-29,-6-4-46,-5-7-108,7-3-86,-3-5-136,-4-3-171,32-25-285,-32 7-815,31-20 360</inkml:trace>
        </inkml:traceGroup>
      </inkml:traceGroup>
    </inkml:traceGroup>
    <inkml:traceGroup>
      <inkml:annotationXML>
        <emma:emma xmlns:emma="http://www.w3.org/2003/04/emma" version="1.0">
          <emma:interpretation id="{713AD99B-C685-4A6F-AFF3-331A13157BB0}" emma:medium="tactile" emma:mode="ink">
            <msink:context xmlns:msink="http://schemas.microsoft.com/ink/2010/main" type="paragraph" rotatedBoundingBox="13343,7603 15342,7662 15331,8055 13332,79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6461492-EC6C-462F-A8C5-4F6670660E5D}" emma:medium="tactile" emma:mode="ink">
              <msink:context xmlns:msink="http://schemas.microsoft.com/ink/2010/main" type="line" rotatedBoundingBox="13343,7603 15342,7662 15331,8055 13332,7996"/>
            </emma:interpretation>
          </emma:emma>
        </inkml:annotationXML>
        <inkml:traceGroup>
          <inkml:annotationXML>
            <emma:emma xmlns:emma="http://www.w3.org/2003/04/emma" version="1.0">
              <emma:interpretation id="{5022D835-6A03-404F-A9E5-452ADB5AB317}" emma:medium="tactile" emma:mode="ink">
                <msink:context xmlns:msink="http://schemas.microsoft.com/ink/2010/main" type="inkWord" rotatedBoundingBox="13343,7603 15342,7662 15331,8055 13332,7996"/>
              </emma:interpretation>
              <emma:one-of disjunction-type="recognition" id="oneOf1">
                <emma:interpretation id="interp5" emma:lang="en-US" emma:confidence="0">
                  <emma:literal>*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-</emma:literal>
                </emma:interpretation>
                <emma:interpretation id="interp8" emma:lang="en-US" emma:confidence="0">
                  <emma:literal>8</emma:literal>
                </emma:interpretation>
                <emma:interpretation id="interp9" emma:lang="en-US" emma:confidence="0">
                  <emma:literal>P</emma:literal>
                </emma:interpretation>
              </emma:one-of>
            </emma:emma>
          </inkml:annotationXML>
          <inkml:trace contextRef="#ctx0" brushRef="#br0" timeOffset="18334.1426">68-1 63,'0'0'122,"1"-3"-1,-1 3-5,0 0-9,1-5 2,-1 5-4,0 0-7,0 0 1,0 0-8,0-4-1,0 4-3,0 0-6,0 0-7,0 0-1,0 0-9,0 0-2,0 0-3,0 0-7,0 0-4,0 0-5,0 0-5,0 0-3,0 0-4,0 0 3,0 0-5,0 0 0,0 0-5,0 0-3,0 0 4,0 0 8,0 0 9,0 0 1,-5 14-2,5-9-3,-3-1 2,1 1-4,1 0 5,0 0-1,-2 0-3,2 2-6,0-1-2,0-1 1,-1 3 1,2-2 0,-5-3 1,4 5-5,1-2-4,-1-3 0,0 2 1,-2 2 0,1-1-2,-1 2 3,2-3 6,-2 3-5,1-2-4,-1 0-1,1 0-4,1 0-1,-3-1 0,3 0-1,-1 0 0,0 0-4,-1 0 0,2-1-1,1 0-4,-1 1 3,-2 0-4,3 0 3,0-1-1,0 4 3,0-5-4,-1 1 0,1 0-1,0 3-2,1-4 3,-1-3-2,0 8-2,0-2 1,2-4-1,-2-2 2,1 6 0,-1-4-3,2 1 4,2 2-1,-1-3-2,-1 1 3,-2-3-8,8 4 6,-7-2-2,3 1 1,-4-3 1,2 2-1,-2-2 0,6 3-2,-6-3 1,5 4 1,0-3-3,-5-1 3,5 4 0,-1 0 6,-4-4-9,6 1 2,-6-1 1,5 4-3,-3-1 2,-2-3 1,7 2-2,-7-2 1,6 3-1,-6-3-1,5 2 0,0-2 3,-1 3-3,-4-3 2,11 1-1,-6 0 1,2 2 0,-4-2 1,5 0 0,-1 0 1,-3 1-4,-4-2 1,15 1 0,-9 1 1,2-2-2,-2 1 1,0 0 3,-6-1-1,12 1-3,-6 2 2,1-2 0,1 0-3,-2-1 1,3 2 3,0 0-2,-2 1-1,2-3 0,0 1 0,-2 2 2,4-3 0,-1 1 0,5-1 2,-7 1-4,2-1 2,2 3-1,-1-3 0,-2 0-1,0 0-1,-3 2-2,5-2 4,-11 0 4,13 1-3,-7 1-1,3-2 1,-4 2 3,1-2-6,2 1 1,-1-1 1,2 0 2,-3 1-3,2 0 3,-1-1-2,2 0 0,-2 2-1,2-2 1,-1 0 0,0 0 1,2 2-1,0-1 0,-1-1-1,2 0 2,-2 0-4,2 0 4,-2 0 2,3 3-1,-3-2-1,1-2-2,0 1 2,-1 0-1,0 1 0,1-1-4,-1 1 2,-1-1 3,4 1-3,-5-1 2,0 2 0,2-2-1,0 0 3,0 0-3,-1 0 1,1 3 0,0-3 0,-2 0-1,2 0 0,0 0 3,-3 0-1,2 1-2,1-1 0,-1 2 2,1-2-2,-2 0 2,7 1-3,-7-1 3,1 1-2,1-1 2,0 1-3,1-1 3,1 2 1,-1 0-4,1-2 2,0 1-1,2-1 0,-3 1 1,-1-1 0,2 2-1,-2 0 0,2-2 0,-2 0 0,1 1 1,-2 1 1,1-2 2,-1 0-1,-1 0-5,1 2 3,0-2-1,1 0-1,-2 0 2,2 0-1,-4 1-2,4-1 3,5 2-2,-8-2 3,5 0 0,-1 0 1,4 3 1,-2-1-2,0-2-1,0 3 0,1-1 0,1-2 1,0 2 3,1-2 1,-1 1-3,-4-1-3,5 0 1,-5 0-1,5 1 2,-5-2-2,4 2 3,-8-2 1,2 2-8,-1-1 7,3 0 1,-1 2-2,-3-1-2,3-1 4,-3 0-2,2 0-3,0 0 1,1 0 3,-1 0-2,0 0 0,1 0 0,0 0 0,0 0-3,-1 0 4,-8 0-1,17 0 0,-9-1 2,0 1-2,-2 0 0,2-2 1,-1 1 0,1 0-6,0-1 5,-4 5 0,-4-3-1,12-3-1,-5 2 3,-7 1 0,7-1-3,-2-2 2,-5 3-1,10 0 2,-10 0 1,10 0-4,-6-2 3,-4 2-2,14 0 3,-7-3-1,-3 3 1,5-2-1,-9 2-3,12 0 2,-5-1 1,-3 1-1,-4 0 1,12-2-2,-6 2 1,-1-2 2,-5 2 0,9-1-3,-9 1 1,7-4 1,-1 4-3,-2-2 2,-4 2-1,9-4-1,-3 3 4,-6 1-1,14-1 0,-8 0 1,2-1-4,-1 2 3,1-1 1,-1 1-5,0-1 3,1-1 1,-2-1 1,3 2-3,-4 0 0,4 1 3,-4-3-2,-5 3 3,10-5 2,-5 3 2,-5 2-2,7-3 0,-4 1-2,-2-1 4,4 0 3,-1 1-1,-1-1 1,-3 3 1,7-6-2,-3 3 1,-2 1-2,3-3-2,-1 2 10,-2-1-2,3 0-1,-1-1 3,1 3-5,-1-3-2,1 2 1,0-2 1,0 1-2,-3 0 0,5 1-6,-4-2 2,1 2 3,0-1-2,-2 0 2,3 0 2,-3 0-6,1-1-3,0 3 4,-1 2 4,1-5-3,1 2 2,-2-3 0,1 2-4,0 1 0,-1 0-2,0-3 2,1 0-2,2 1-1,-3 0 2,2-1-2,-2 0 4,0 3-3,0-2 4,3 1-2,-5 0 0,1 0 0,1-1 3,-2 0-6,3 0 1,-1 0-4,-2 0 0,2 1 3,-2 0 1,0 4-1,1-6 2,4 1 0,-5 1-3,2 1 0,-2 3 1,2-6-2,-2 6 1,0-3 0,0 3 0,0 0-3,1-5 0,-1 5 1,0 0 2,4-2-3,-4 2 3,0 0-5,0 0 3,0 0-3,0 0 3,0 0-1,0 0 1,0 0-5,0 0 6,-15 5 2,15-5-1,-10 5-2,5 0 4,1-2 9,-2 0-5,2 1-3,-3 0 1,-1 1 1,2 0 3,1 0-1,-2 3-2,0 1 1,1-2-1,0 0-3,-2 1 1,2-2 9,1 2-8,-2 0-1,2-3 6,1 3-9,-1-3 3,1 0 3,2 2-3,-3-3-1,2 2 3,2-4-4,0 3-2,-2-1 5,1 0-6,2-4 4,-3 5 0,2-2 1,1-3-3,-4 5-1,4-5 0,-5 5 3,3-2-3,-1-1 5,-1 2-2,4-4-3,-6 5 9,1-3-2,5-2 4,-10 3-6,5 0 2,-1-1 2,-2 1-1,1-2 2,7-1-1,-14 1 0,5-1-1,1 4-3,0-3 0,-4-1 3,1 1 0,-1 1 1,1-1-4,-1-2 0,-1 1-2,2 1 5,-3-1-4,3 2 1,-3-2-2,2 0-2,-3 0 2,2 1 2,-2-1-1,5 1-3,-5 0 0,5-1 0,0 2-6,-2-1 10,-1 1-2,3 0-2,0-1 3,1-1 1,1 1-4,0 1 1,-1-1-1,-3-1-1,3 1 5,-2-1-2,0-1 0,-1 1 0,1 0-1,0-1 0,-3 1 11,-1-2-11,4 2 0,-2-1 3,2 1 0,1 0-3,-2-3-4,-2 2-1,3 0 7,-2-2-3,1 1 1,-1 1-1,0-1 1,1 1-4,0-1 3,-1 1 1,2 0-4,0 0 3,-3 1-1,4 0 0,-5 0 4,9 0-2,-8-3-7,4 3 11,0 0-2,1 0-2,-1 0-2,2-1 1,-3 1 1,-1 0 0,1 1-1,1-1-7,-1 0 8,-2-1 0,3 2-3,-1-2 4,1 2 0,0-1 8,-1 0-10,1 0 1,-3-1-1,3 0 0,0 1-1,-2-3 1,-1 3 2,0 0 4,1-2-6,2 2 0,0 0 2,0-3-2,-2 3 2,2-2-3,2 2 3,0-3-5,-1 3 3,9 0 1,-14 0 0,6 0-2,1 0-1,7 0 1,-13 0 0,7 2 2,6-2-4,-16 1 8,7-1-12,2 0 6,-2 0 2,-1 0-4,4 2 1,-4-2 4,1 0-2,-2 0 0,2 3 0,-1-3 1,0 0-2,1 0 1,1 0 0,0 2 1,-2-2-5,0 3 6,1-2-3,-1-1-4,0 1 6,-2-1 1,2 3 0,1-2 0,-1 0-1,3 0 2,-2-1-1,1 2-5,0-2 6,-2 1-3,1 1 3,-1-4 5,1 2-9,2 2 1,-6-2 1,3 0-4,-3 0 3,1 0 1,2 0 1,-3 0-5,4 0 11,0 0-7,-1-2 1,-1 1-2,1 1-7,-2-2 7,4 1 0,0 1 0,8 0-1,-16-1 2,7 1 0,0 0-2,1 0-1,0-1 2,8 1 1,-16-3 1,11 3-8,-4 0 5,9 0 0,-12 0 1,12 0-5,-10-1 8,2 1-1,8 0-1,0 0 2,-10 0 0,10 0-2,0 0 3,-6 0-5,6 0-1,0 0 2,-9-4 1,9 4-3,0 0 3,-6-2 1,6 2-5,-5 0 1,5 0 1,0 0 1,-10 0 1,10 0 0,-4-3-1,4 3-2,-6-2 1,6 2 0,-7-1 0,7 1 2,-7-2-1,7 2 0,0 0 0,-11 0-2,11 0 1,-6-3-1,6 3 4,-6-1 0,6 1-1,-9-1 1,9 1-2,-9 0 0,9 0-2,-7-3 10,3 1-5,4 2 0,-4-5-9,4 5 9,-2-7-4,2 7 2,-2-7 0,2 3 4,0 0-2,2-4-2,-2 3-5,0-2 5,1-2 0,0 1-3,-1 0 4,0 0-2,0-1 2,1 2-4,2 0 2,-2 0-3,-1 1 7,0 0-3,1-2 1,2 0 0,-2 2 0,2-1-1,-2 2-6,1-1 3,0 0 0,1-1 4,-1 5-1,1-3-1,1-1 3,-1 1-4,-2 0 0,4 2-1,-1-2 1,-2 0-1,2 3 1,0-2 1,-1 1 0,0 1 0,-3 2 2,2-3-2,-2 3 7,5-4-8,-5 4-2,0 0 0,0 0 1,4-6-2,-4 6 5,0 0-4,0 0-5,0 0 4,0 0 2,0 0-2,0 0-1,0 0 0,0 15 4,0-12 1,0 2-2,0 2 2,-2-2-3,2 1-1,-2 6 4,2-7 0,-5 4 2,5-2 3,-2 3 0,0 1-5,1-1 3,1-1 1,-3 0 0,1 0-3,0-2 2,-1 4-1,2-3 3,1 3-1,-1-1 2,2-5-4,-2 4 1,2-2 0,-1 1 2,1-2 0,2 1 2,-1 1-1,3-2-1,-2 0-5,1 1 6,-1-2-1,1 2 1,2-1-1,2-1 4,-2-2-3,5 1 2,-2 0 1,2-1 2,-1 2-6,0-3-2,3 1 3,-2-1-3,0-1 1,-2 1 1,1 0-2,1-2 2,3 1 0,-4 0 0,1-1 4,2 1-6,-1 1 3,4 0 5,3-1-4,-4-1 2,-1 3-4,1-2-5,0-1 5,2 1 4,-3 0 4,1-1-10,1 2-1,-3 0 4,3-1-3,3-1 4,-4 1 1,-1 1 1,1-1 1,-2 1-5,2 0 1,0 0 2,-1-1-1,1 0 0,-4 1 0,3 0-11,-3-1 10,2 1-3,-2-2-2,2 2 1,-1-1 1,0 1-1,0-2 4,1 3-1,0-1-2,2-2-1,-2 0 3,1 0-4,1 0 11,-1 0-12,1 0 2,0-2-3,0 2 5,0 0-3,0 0-12,-1 0 13,0 0 0,-1 2 9,1-2-11,-4 0-3,1 0 3,-3 0 0,2 0-1,0 3 1,-1-6 3,-2 6-6,2-3 4,2 0 1,0 1-6,-6-1 5,4 1-2,-1-1-2,4 2 3,-6-1-3,3 0 3,2-1 1,2 2-1,-7-2 1,8 0 1,-3 0-1,-1 0-1,1 0 1,-1 1-6,-1-1 6,2 0-7,-2 1 3,0-1 4,1 0 3,-3-1-1,2 1-3,2 0-2,-3 0-1,0 0 1,1 0 1,-9 0-1,15 0 1,-5 0-3,0 0 6,-5 0 2,6-1-5,-2 1 1,0 1 5,-3-2-3,-6 1 3,18 0-4,-11 1 2,2-1 5,-3 0-5,3 0 0,0 0-7,-1 1 4,1-1 6,0 0-9,0 0 6,-1 0 0,0 1-3,-1-2 6,1 0 1,-1 1 2,-7 0-2,15 0-9,-7 0 10,-1 0 3,3 0-4,0-1 0,-1 1 15,-3-2-19,3 0 8,0 2 1,-2 0 4,2-2-4,0 2 0,-9 0 0,16 0 3,-7 0 0,-2 0-2,1 0-3,-8 0 3,11 0 3,-11 0 7,9-1-20,-9 1 2,8-1 1,-8 1-3,12-3 4,-6 3-4,-2-2 6,-4 2-5,10-3 4,-7 3-8,-3 0 8,9-2-6,-5 1 1,-4 1 4,10-2-2,-4 2 16,0 0-19,-2-3 3,4 1-2,-1 0 2,-2 1 1,0 0 0,1-1 3,-6 2-4,10-2 1,-4 2-3,1-1 1,-2-1 2,-5 2 2,6-3-7,-1 3 8,-5 0-3,5-3 2,-1 0-2,-4 3-1,5-5-2,-5 5-3,0 0 5,1-5 5,-1 5 2,4-2-2,-4 2 2,1-3 1,-1 3-2,5-2-2,-5 2-1,4-6 3,-3 4-8,-1 2 4,11-4 11,-8 1-15,1 2-1,1-2-1,-5 3-1,7-5 1,-2 3 4,-1-1-4,0 0 7,-4 3 10,6-6-17,-4 5-4,-2 1 7,8-6-7,-4 3 5,1-2-4,-2 1 4,1 0 0,-1-1-1,-1 2 2,2-3-10,0 0 7,-1 2 11,0-1-11,-1-3-5,2 3 7,-1 0-5,-2-3 5,1 5 0,1-1-3,-1 0 15,-2-1-12,2-1-10,-2 3 7,0-2 4,-2-1-3,4 0-1,-2 2-1,1-1 17,-1 1-17,0-2 2,0 6 1,0-6-9,0 6 10,0-7-4,0 7 2,-1-3 0,1 3-4,0 0-4,1-5 11,-1 5-4,0 0-7,0-5 6,0 5-5,0 0 3,0 0-2,0 0 0,0 0-3,0 0 4,0 0 8,0 0 2,0 0 12,0-5-22,0 5 7,0 0 3,0 0-6,0 0 8,0 0-11,0 0 4,0 0-3,0 0 3,-3-6-3,3 6 6,0 0-6,0 0 3,0 0-1,0 0 2,0 0-2,0 0 0,0 0 0,0 0-5,0 0 7,0 0-2,0 0-5,0 0 4,0 0-1,-7 13-1,3-9 2,-1 3 3,1-1 0,-2 3-4,-1-1 0,-1 1 6,1 1-4,0 0-12,0 3 10,-2-5 3,4 4 3,-1-2-2,-3 1 0,4-2 0,-2 0 11,3 0-12,-1 0 3,1-4-5,-1 0 14,0 1-10,4 0 1,-7-1-1,3-1-7,-1 0 10,1-2-9,0 1 3,0-1 4,-5 3-4,1-4 4,-2 1 0,1 1 1,-4-3-11,1 1 11,0 0 1,1 1-2,1 0 2,-1-2 1,-1 0-4,3 0 11,-2-2-17,1 4 9,-1-2-1,0-2-7,5 4 5,-6-2-1,3-2 0,-2 2 2,-1 0 0,0 2-8,1-2 5,2 0-2,-5 0 2,7-2-10,-4 2 11,1 0-1,1 0 4,-1 0 12,1 0-16,1 0 1,-2 0-2,-3-2 2,4 2-2,-2 0 4,-2 2 2,0-4 9,3 2-16,-3 0 4,4 0 3,-3-2-5,1 2 3,3 0 1,-2-1-1,0 1-1,2-2-7,3 2 8,-3 0 2,0-2-2,1 1 0,-2 1-13,-3-2 14,2 2-4,1 0 0,-1 0 3,-3-3-3,4 2-3,0 1 3,1-1 4,-1 1-4,0 0 2,-2 0-2,-1 0 2,5 0 1,0 0-6,-2 0 6,1 0 0,1 0-3,-2 0 1,1 0 1,-2 0-2,2 0 0,1 0-2,0 0 2,-2 0 3,-3 0 2,3 0-9,-1 0 2,0-3 5,-2 3 0,2-1-4,-2 1 0,2-1 4,1 2-2,5-2 0,-5 1-3,10 0 4,-20 0-2,10 0-1,0 0-1,0 0 4,3 0-4,7 0 3,-16 0-1,7 0-1,0 0 3,-1 0-2,1 0 11,1 0-10,0 0 3,2-2-4,-3 1-2,9 1 2,-16 0 1,7 0-4,2-1 5,-2 1 3,-1 0-7,1-2-2,0 1 5,-1 1-1,0-1-11,0 1 11,-1 0 1,11 0-5,-14-1 4,6 1-5,0 0 8,8 0-3,-16 0-1,6 0 4,0 0-3,2-2 1,1 2 4,7 0-5,-15 0 3,6 0-2,2 0-3,-1-1 6,8 1-2,-16 0-4,8-1 3,0 1 13,0-1-12,8 1 0,-15 0 0,5-2-5,1 2-8,-2-1 9,-3-1-2,2 1 3,2 0 15,1 1-14,-3-1-1,2-2 0,-3 3 3,6-2-5,-1-1 0,-2 1 3,1 2 2,1-3 5,-3 3-5,4-3-5,-2 1 9,1 2 1,1-3 0,0 2 0,3 0-2,4 1-6,-10 0 3,4-3 3,6 3 8,-9-1-1,9 1 9,-6-1-6,6 1-1,0 0 6,-5-3 2,5 3 2,0 0-5,0 0 2,0 0-2,0 0 6,0 0-6,-11 0-2,11 0-1,0 0-5,0 0 1,-9-1 2,9 1 0,-9 1 5,9-1-2,0 0 0,-6-1 4,6 1-4,0 0-4,-9 0 3,9 0 0,-10 0-5,10 0 3,-11 1-7,7 1 4,-2-1 1,-3-1-4,4 1 1,5-1-1,-10 1 0,10-1 0,-11-1 3,11 1-4,0 0 2,-6 1 3,6-1-4,0 0 4,-6 3-2,6-3 1,0 0-2,0 0 4,0 0-2,0 0-3,0 0 5,-7-5-2,7 5 1,0 0-1,0 0 2,0 0 0,-3-3-2,3 3 3,0 0 0,0 0 3,0 0-2,-4-3 1,4 3-1,0 0 0,0 0-5,0 0 2,0 0 0,4-8-3,-4 8 2,1-5 1,0 2-1,-1 3-1,3-5 0,-3 5-2,3-8 1,0 6-5,-3 2 2,2-6 0,-2 6-1,5-4 5,-3 0-8,-1 0-16,1 3-31,-2 1-53,13-4-57,-4 4-84,-1-1-110,4 0-507,2-4-928,5-3 411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37:04.060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9D832853-767E-4EA5-9AE1-CDB9BBCBF030}" emma:medium="tactile" emma:mode="ink">
          <msink:context xmlns:msink="http://schemas.microsoft.com/ink/2010/main" type="inkDrawing" rotatedBoundingBox="17863,9067 19921,6438 19994,6495 17936,9124" semanticType="callout" shapeName="Other">
            <msink:sourceLink direction="with" ref="{B61E767E-E592-4F52-8109-617F5B464A93}"/>
            <msink:sourceLink direction="with" ref="{18A3057A-2B53-4778-9C44-1CDB34D9580F}"/>
          </msink:context>
        </emma:interpretation>
      </emma:emma>
    </inkml:annotationXML>
    <inkml:trace contextRef="#ctx0" brushRef="#br0">2067 29 169,'6'-12'235,"-5"3"-23,-1 3-18,-4 4-12,4 2 0,-37 22 6,-12 16-3,-25 36-1,-10 11-3,-5 15-7,-6 13-2,-4 6-19,-2 7-7,-5 11-12,3 10-10,-8 7-8,-4 2 7,-1-4-35,2 4-8,2 3-9,-2-7-19,2 1-62,7-10-82,1-14-90,20-16-95,13-21-187,30-39-503,7-8 222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55:54.005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1C8D2E64-E05E-4B68-9D87-363E71E0E9A7}" emma:medium="tactile" emma:mode="ink">
          <msink:context xmlns:msink="http://schemas.microsoft.com/ink/2010/main" type="inkDrawing" rotatedBoundingBox="8614,9271 10945,7177 12870,9320 10538,11413" hotPoints="12193,9503 10723,10973 9253,9503 10723,8033" semanticType="enclosure" shapeName="Circle">
            <msink:sourceLink direction="with" ref="{E4F9589F-CBAD-463F-BF38-F978A18B05E9}"/>
            <msink:sourceLink direction="with" ref="{64F36496-CB18-4533-AD8E-2F9F3D56B671}"/>
          </msink:context>
        </emma:interpretation>
      </emma:emma>
    </inkml:annotationXML>
    <inkml:trace contextRef="#ctx0" brushRef="#br0">1472 134 14,'0'-5'123,"1"0"4,-1-3-5,0 3-2,3 0-11,-1-1-9,0-1-2,2-2-9,-1 2-7,3-4-8,-5 6 5,2 1-6,3-5-11,-5 3-2,3 3-4,1-2-5,-2-2-6,-2 3-5,1 2 0,1-1-6,-3 3-1,1-3-4,-1 3-3,3-4-5,-3 4 0,0 0-7,0 0 7,0 0-7,0 0 5,-13-2-5,13 2-11,0 0 10,-19 3 1,7 1-5,2 0 3,-4 0-4,-7 6 3,1-2-2,-10 3-1,-5 1-2,3 2 0,-5 1 4,1-1 0,2-1-1,-2 3-1,1-1 5,-1 0-5,5-1-3,-3-1 7,5-1 0,-2 1 4,5 0 1,5 0 1,-7-2-2,2 4 4,6-2-3,-9 4 3,8 1 1,-3 2 1,0 0-3,3 0-2,0 2-2,2-1 3,2 3-6,-3 1 3,0 0 3,1 3-5,0 1 0,-1-2 1,0 2-6,-1-1 3,-2 1 1,1 2-3,-1-3 0,0 3 4,-2-2-2,2 0-3,0-2 4,-1-1-4,0-2 3,4 3-2,0-4 1,-1-2-3,7-4 4,0 0 1,1-2 1,0 2 3,1 1-3,0-4-5,0 3 6,2 0-5,-1-1 3,2-1 0,4-2-2,-1 4 0,-2 0-3,1-1 1,-2 0 3,8-4-3,-2 3 3,-2 2 2,4 1-1,-3 0-3,-1 0 4,1 2 0,3 3-1,-5 4-4,2 0 1,-2 2 2,-1-3 0,0-7-1,2 3-1,-2-1-1,-1-1 1,2-2 0,0-1-4,0 0 1,2-1-1,-1 1-2,1-2 2,0-2 1,0 1 1,1-1-5,0 1 2,2-3 0,1 1 1,0 1-3,0-2 0,1 1 2,-1 0-2,0-2 4,2 1-4,-1 2-2,2 0 3,-1-3-3,0 2 1,0-2 1,0 0 0,-2 1 1,1 1 1,0-2-1,-2 1-2,2-2-1,-1 3 1,2-2 2,-2-1-3,1 0 2,0-1-2,-1 4 0,3-1 0,-1-1 3,0 0-3,1-1-1,2 1-5,-1 0 7,0 1 1,-2-2-1,3 1-2,-1 0 0,2 0 2,-2-1 1,2-1 0,-2 3 0,2-1-1,-1-2-3,0 0 1,0-1 4,0 2-3,4-2 3,0 1-3,1 1 3,-3 0-1,6-2-1,-7 1 1,4 2-2,1 0 5,-3 1-3,-1-4 0,2 5-3,2-1 3,2 2 2,-6-3-1,2 0-2,1 7-1,1-2 3,-3-2-5,-1 0 2,6 0 1,-5-2 1,2 0-3,2-1 1,-4 0 0,5-2 2,-3 2 0,1-2 1,0 1 0,2 0-2,-2-3 3,5 5 2,1 0 3,-6-6-1,1 3 1,1 0-6,-2-2 2,1 3 1,2-3 3,-1 1-1,1-1 0,-1-1 2,6 3-3,-8-3 2,3-1-1,0 1 1,-2 1 2,2-2-1,0 1-1,-2-2 0,1 2 3,0-2-2,-1 2 2,1-1-5,-1 0 6,1-1-1,-1 0-1,0 2 0,-1-2 5,-1 2-5,4-1 1,-1 0 2,-2 1-6,0 0 8,4-3-4,0 3 0,4 1 0,-5-3-1,-1 1-6,6 1 7,0-1-3,-2 0 0,2 2 0,-5-2 2,0 2 0,0-3-2,-1 5 0,3-5-1,-2 2 1,0 1 1,1-2-4,2-1 4,-3 1-6,1-2 2,-1 3 7,-1-4-4,6 3 4,-4-1-1,5-3 13,-5 2-7,1-2 2,3 2-3,-5-1 3,5-1 0,-2 0 0,6-1-4,-6 1-2,3 0 5,-4 0 4,3 1 0,0-1-7,-3 1-1,3-1 0,-4 0-2,3 3-5,-5-1 2,3-1 0,-2-1-2,0 1 5,-3 1-7,3-1-1,-3 0 6,-1 0-1,4-1-4,-4 1-2,1-1 3,3 0-1,-3 2-1,0-4 1,3 2 4,-2-1 4,2 2-1,2-2 2,-6 0 1,9 1 3,-3 0-5,-2-1 3,1 0-4,1-1-1,-2 1 0,1 0-1,-2-1-3,0 1 4,0-1-5,2 1 0,-3-2 1,3 1-1,0-1 1,-3 3 3,0-4-4,3 3-2,-5-2-1,2 1 0,2-1 4,0 0-5,-3 2 3,2-1-1,-1-1 0,1 1-5,-1-1 6,-1-1-3,2 0 0,1-1-3,-2 0 3,2 2 2,-3 1 0,4-3-3,-5 0 4,4 2-7,-3-2 5,0 4 2,-1-2 1,-1-1-6,1 2 8,0-1-6,-2 1-5,-1-1 7,1 2-7,-1-2 3,3-4-1,0 2-1,0 2 1,-1-3 0,2 1 8,-1 0-8,0 1-3,3-2 0,-2 0 5,0 1 0,0-2-1,1 0 0,0 1-2,-2 1 1,1-1-1,-1 0 1,0 1 8,-1 2-8,1-2 2,0 0-2,-1-2 0,-2 2 1,2 3-1,-2-3 2,1 3 1,-2-2-6,2-1 6,-2 0-9,3 0 7,-1 0 1,2 0-2,-1-2 0,0 1-2,2 0 1,-3 0 1,0-1 1,2 1-1,4-1 0,-3-1-2,2 2 1,-1-1 5,6-1 0,-7 2-8,8-2 3,-4 3 1,2-4 4,1 2-4,-1 0 1,-4 2-4,-2-1 1,3 0-4,-4 1 7,1-5 1,1 5-2,1-8 4,-2 4-5,-1-1-2,8-4 5,-6 1 1,1-1-3,-1-2 3,1 2-1,3-2 1,0-1-3,-2 2 5,0-1 22,-2 1-30,1-2 0,-2 2 2,-1 2 2,-1-3-4,1 1-1,-3 4 5,-2 0 2,0-2 0,1-2-1,-1 1-1,4-3-4,-3 2 10,1 2-11,-1-3 3,-1 1 2,-4-4-2,4 5 0,-1-4 6,1 0-2,-4 4-4,0-3 1,3 1 15,-4 2-14,5-4-5,-2 0 4,-2 4-4,4-2 3,-4 1 1,2-2 2,-3-1-2,0 0-4,1 1 13,-1 1-14,2-1 2,-4-1 3,2-1 1,2 0-5,-2 1 4,2-2 0,-4 2-2,2-2 2,0 2 2,-2 0 3,4-4-3,-2 5-3,-2-1-2,2 1 0,4 3 1,-4-4 2,-2 5 0,0-1-3,2-2 4,-1 1 0,-2 1 0,-2 0-6,3 0 5,-1-4 3,-2 6 1,4-1-9,-3-5 6,3 0 1,-4 4-2,1-1 2,-1-2 0,-1-3 0,-3 2-1,2 0 1,-5 1 0,5 0-2,-6-1 3,2-1-5,-2-6 2,2 6-1,1 1-5,-1 1 12,-1-2-12,0 0 5,2 2 2,-1-2-2,0 1-1,0 3-2,2-1 5,-1-1-3,1 0-1,2-2 2,-1 7-4,2-4-2,-2 2 20,2 2-14,0 0-2,2-2 5,-2 3-4,1-5 0,-4 0-1,4 0 1,0 0 1,-2 3 0,1 3 7,-3-1-5,0 1-3,0 1-1,-2-3 0,1 2-3,0 1 5,-2 0 7,-1-1-11,-1 0 4,1-1 2,-1 4-5,0-1 0,3 2 1,-2 2-3,2-2 1,-3 3 4,4-5 2,-1 6-6,-3-2 6,3 0 0,0 1-3,1 0 1,-3 0-2,2 1 3,2-1 8,-3-1-11,0 2 7,0 0-7,-1-1 0,1 1 0,1-1 3,-4 1-5,4-1 3,-3 1 2,0-1 6,2 2-8,-1-2 2,1 2-1,-2 0-1,1-3 3,0 3-1,2 0 1,0-1-4,-1-1-1,1 1 3,1-1 2,-2 1-6,0-1 7,2 1-2,0-1-1,3 3-2,-6-2 3,4 1 27,-1 1-28,-2-2-9,-1 2 14,2 0-8,0-3 2,0 3 0,-1 0 0,2 0 1,-1 0-1,1-2 2,-1 2-2,0 2 0,-3-2 1,4-2 3,1 2-3,-3-3-1,2 3 0,-3 0 2,2-1 1,5 0-4,-3 1 5,4-2 1,5 2 2,-15-1-8,9 0 0,-1-1-1,7 2 0,-11-2 7,7-1 0,-2 2 4,1 0-8,0-2 0,5 3-1,-10-3 1,4 3-1,2-3 1,-2 0-3,-1 3 8,7 0-3,-12-5 4,5 5-8,2-1 3,-1 0 2,6 1-4,-14-3 0,7 3-1,0-2 3,0 1-4,-2 1 5,3-2 1,-1 2-4,7 0 1,-12-4-1,7 3-3,0-2 2,5 3 5,-11 0-2,3-2 1,8 2-4,-6-3 2,2 2 1,4 1-1,-5-2-2,5 2 4,0 0-2,-6-3 3,6 3 0,-8-2 0,8 2-1,-6-5-3,2 4 4,4 1 1,-11-1-5,11 1 4,-5-4 2,5 4-5,-9-1 1,8-2 0,1 3 2,-9-4 4,9 4 3,-6 0-3,6 0-2,-9-5 0,9 5 2,-6-2-3,6 2 0,-7-1-1,2-1 2,5 2 1,-8-3-3,8 3-1,-7-5 4,3 4 6,0-3-10,4 4 1,-10-5 3,6 4-9,2-2 6,-4 1 1,6 2-2,-8-3 6,8 3-1,-6-4-6,2 2 0,4 2 0,-7-4 0,2 1 0,1 1 7,4 2-3,-7-6 4,3 5-4,1 0-5,3 1 4,-7-7 3,3 6-5,0-2 6,4 3-8,-6-3 10,6 3-5,-3-4 6,3 4-4,-4-4 2,4 4 7,0 0-6,-4-3-3,4 3-1,0 0 3,-5-2 1,5 2-2,0 0-1,0 0-3,-3-4 10,3 4-10,0 0 3,-6-4 1,6 4-5,0 0 7,-1-2 8,1 2-4,0 0-3,-4-3 4,4 3-1,-5-5 0,5 5 3,-4-5 16,3 1-9,-4 0 6,5-1-1,0 0 0,0-1 1,0-1-6,0-2 4,0 1-10,0-2 3,0 4 17,0-2-10,5-2-6,-5 7-1,0-7 10,0 3-16,-4 1 2,3 1-4,-3-1-30,4 3-43,-5 0-60,5 3-61,-10 6-81,4 6-113,-4 2-293,5-3-724,0-6 321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56:32.824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E6EC79EA-FBBF-41CE-945F-BBC504E5AAB6}" emma:medium="tactile" emma:mode="ink">
          <msink:context xmlns:msink="http://schemas.microsoft.com/ink/2010/main" type="writingRegion" rotatedBoundingBox="16971,11801 19059,11801 19059,12480 16971,12480"/>
        </emma:interpretation>
      </emma:emma>
    </inkml:annotationXML>
    <inkml:traceGroup>
      <inkml:annotationXML>
        <emma:emma xmlns:emma="http://www.w3.org/2003/04/emma" version="1.0">
          <emma:interpretation id="{35A63614-D464-42B0-AF44-AB9B4067B6E2}" emma:medium="tactile" emma:mode="ink">
            <msink:context xmlns:msink="http://schemas.microsoft.com/ink/2010/main" type="paragraph" rotatedBoundingBox="16971,11801 19059,11801 19059,12480 16971,124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B5DF4A-4631-4F93-B9F1-A3672A54D134}" emma:medium="tactile" emma:mode="ink">
              <msink:context xmlns:msink="http://schemas.microsoft.com/ink/2010/main" type="line" rotatedBoundingBox="16971,11801 19059,11801 19059,12480 16971,12480"/>
            </emma:interpretation>
          </emma:emma>
        </inkml:annotationXML>
        <inkml:traceGroup>
          <inkml:annotationXML>
            <emma:emma xmlns:emma="http://www.w3.org/2003/04/emma" version="1.0">
              <emma:interpretation id="{A0C1EA03-7C5A-4A18-963C-8EE0AE802939}" emma:medium="tactile" emma:mode="ink">
                <msink:context xmlns:msink="http://schemas.microsoft.com/ink/2010/main" type="inkWord" rotatedBoundingBox="16971,11801 19059,11801 19059,12480 16971,12480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it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26 342 7,'0'-5'67,"0"5"6,2-7 3,0 3-7,-2 0-8,0 4-1,0-8-12,0 3 16,0 0-11,0 0-6,2-2 9,-2 5 11,0 2 0,-2-10 2,-2 6 0,4 0 5,-5-1-1,4 2-4,1 3-3,-4-5-8,2 2-6,2 3-7,0 0-4,-4-3-4,4 3-5,0 0 0,-3-4-8,3 4-4,0 0 1,0 0 1,0 0-6,0 0-5,0 0 4,0 0 0,0 0-2,3 14 4,-3-10 8,0-4-2,1 9-4,-1-3 4,3-1-1,-3 0 1,0 3 6,0 0-1,0-2 2,-3 2 2,3 2-5,0 0-1,0-2-2,-1-1 11,-2 2-7,2 1-1,1-4-4,-3 2 8,3 2-1,-2-1-5,2-1 2,-2-1 0,2-1-6,0 1 1,-2 2 0,4-2-4,0 1-1,-2-2 0,2 0 0,-2-1-2,0 2-1,3-2 0,-3-2 0,1 2 7,2 1-5,-2-2 1,2 1 1,-1-2-1,-1 3 0,3-3-2,0-1-2,-3 3 1,-1-5-2,4 5 2,-2-1 0,-2-4-3,7 1 4,-7-1 3,3 4-1,1-1 0,0-1-3,1 1 5,0 0 2,-1-2 5,2 1-10,-6-2 0,11 1-1,-6 1-3,-5-2 0,10 1 1,-2 0-3,-3 0 0,3-1-1,1 1 0,0 2-2,-2-6 1,1 2 0,-1 0-3,-7 1 2,17 0-4,-11-2 3,6 0-1,0 1-2,0-1 3,-4 1-1,2 0-4,-2-1 2,1 2-1,0-3 0,-3 3 0,10-3 0,-6 1 2,4-2-3,-3 3-2,2-1 2,-2-2 2,1 3-3,0-1 2,-1 0 0,-1 0-3,2 1 2,1-3-1,-2 3-1,4 1 1,-2 0 1,-1-5 0,-4 5 1,0-1-2,1 0 0,1-1 0,0 2 2,0 0-2,0-2 2,4 2-2,-4-1 0,1 0 0,3 0 3,-2 1 1,2-2-2,-1 1-2,2-1 2,-2 0-1,2 2-1,0-3 1,-1 2-1,1-1 2,-1 0-3,0-1 2,-2 0 0,3 1 0,-5 2 1,5-3 5,-4 3-10,1-2 0,-5 0 2,7 2-1,-3-1 5,0 1-3,2-3 2,-2 3-3,0-1 0,2 0 1,-1 0 3,0 1-2,1-2 0,-1 1-2,1 1 3,-2-1-2,3 0-1,1-1-2,-1 2 4,0 0 1,-2-1-4,2 0 2,0 1 0,-3 0 0,-1 0 3,1-1-3,2 1 2,-3 0-3,-2 1 0,0-1 3,4-1-2,-3 1 0,2-2 0,1 2 0,0-1 1,-4 1-2,0 0 2,5-2-1,-1 1 2,1 1-3,-2 0 3,4-2-4,-2 2 6,-1-2-4,-1 1 0,-2 0-1,1 1 3,1-1-3,3-1 5,-3 1-2,2 0-2,-6 1-3,1-2 6,1 2-3,-1-2 0,2 2-2,4 0 4,-7 0-2,2 0 0,1-3-1,0 3 2,-1-2 4,0 2-5,-2 0 0,2 0-2,-2-3 0,6 3 1,-2-2 1,2-1 2,-2 3-1,0-2 0,2 1-1,-1-1 6,-1 1-2,2-1 1,-4 2-2,-1 0-1,2-2-1,-5 2 0,4-1 4,0 1 0,-2-2-4,2 1 0,-3 2 6,-6-1-4,14 2 1,-9-4-3,4 2-8,-2 2 6,-7-2-2,12 0 2,-6 1-1,-6-1-1,11 0 4,-5 0 1,1 0-4,-7 0 3,12 0-3,-12 0 4,9 0-4,-4-1 1,-5 1 4,12 1-1,-4-4-2,-8 3 2,11-1 3,-6 1 1,-5 0-3,11 0-3,-11 0 8,10 0-5,-6-1 5,2 0-3,-6 1 3,10 1-4,-10-1 2,8-1 1,-8 1 1,8-2 1,-8 2 1,9-1 2,-9 1 2,10 0 2,-6-1 8,2 0 2,-6 1-6,14-2-2,-9 0 3,0 1 0,-5 1-1,10-1-4,-10 1 1,5-2 4,-5 2-1,6 0-4,-6 0 3,5-3-3,-5 3 7,9 0-11,-5-1 4,2-1 1,-6 2-3,5-2-1,-5 2-1,8-1-3,-8 1 3,3-4 0,-3 4-1,0 0-3,5-3 3,-5 3-4,0 0-2,0 0 0,6-2 1,-6 2 2,4-4 1,-4 4-2,4-1-6,-4 1 1,1-6 2,0 3 2,-1 3-2,4-6 3,-1 3-3,-2 0-3,1-1 23,1-1-20,1-3 0,-2 3 0,1-3 5,0 2 1,0-2-4,2-2-2,-4 2 0,2 1 4,-2-4-2,0 1-3,2 1-3,-2-1 4,-1 0 3,1-1-2,0 0-2,-1 1-1,3-1-2,-3-2 2,4 2-1,-4 1 2,3-1 0,-3 0-3,0 1-2,2 0 2,-2-1 1,3 1-1,-3 2 1,2 2 1,-1-4 1,-1 5 0,0-1 0,1-1-2,-2 2 1,2-1-3,-2 0 5,2 0-4,-2 2 1,1-2-2,0 6 1,0-8 1,-1 6-3,1 2 1,0-5 0,0 5-8,0 0 8,0 0-2,-2-5-4,2 5 7,0 0-5,0 0 1,0 0 1,-12 10-3,9-5 2,1 0 1,-3 3 2,1-2-1,-1 5 5,1-3-3,-1 5-1,0-2-1,-1 2-1,-3 2 0,3 1 4,0-5-2,-5 4-2,4 2-2,1-2 4,1-2-1,0 0 2,0-2-4,3 2 19,-1-2-18,-2-1 3,4 1-2,-4-3-4,4 3 9,-2-1-9,-2 0 4,4-2-2,-3-2 2,4 1 4,-5-1 1,5 0 10,-4 1-12,3-2-3,1-2-3,-5 3 4,5-1 5,-1 0-6,-2 0 1,2 1-2,-4-1 1,4 0 5,-2 2-2,-1-4-2,0 4 2,0-1 4,1-1-9,2 1 6,-4-3 1,4 2-6,-3 0 3,-1-2 2,3 2-2,-2 0 0,2-2 1,2-3 3,-7 6-6,5-5 6,-1 2 1,-2 0-5,3-1 3,-2 2 7,4-4-6,-9 2 14,6 0-13,-3 0-5,0 2-2,0-4 3,6 0 1,-10 3-4,6-1 6,-1 1 2,0-1-3,-2 1-4,1-3 2,-1 0-5,2 3 4,-1-1-1,-1 0 0,-1-1-3,2 2 1,-8-1 17,7 0-17,0 1 4,0-2 1,-6 0-4,8 0-1,-3 2 6,0-2-1,-2 0-6,3 5 6,-1-6-5,-2 0 0,3 1 7,-1-1-3,1 2-6,-5 1 7,2 1 2,-1-4-4,2 3 5,-2 1-8,-1-2 1,0-1-3,0 2 1,0-2 4,-1 1 0,-1 1 8,3-1-9,1 1 0,1-2-2,-1 2 0,0-2 0,-1 2 5,1-1-5,1-1 1,-1 2-1,-2-1 4,-1 1-5,7-1 4,-6 3 0,2-5-4,2 2 4,2 1-3,-7-1 1,1 2-2,4-3-2,-2 1 0,-2 1 2,2 1-5,-3-3 1,3 2 3,0-2-2,-1 2 3,2-2-2,-2 1-2,1 1 3,0-3 1,-4 1-3,2 3 1,1-4 1,-2 3 1,2-3 1,0 0-2,1 2 3,-4 1-1,1-3 1,0 2-1,0 2 2,1-3-3,-2 2 4,0-2 13,4 1-19,-5-2 1,5 1 4,-4 0-1,4 0 1,-2 1-1,3-2-2,-1 2 5,0-2 0,-5 1 6,5 1-10,-1-1-2,2 0 5,-2-1-4,-1 0 1,3 1 5,0 1-3,-1 0-2,0 0 3,0-2 0,0 0-3,1 0 3,-1 0-2,3 0 2,-2 0-3,0 1 1,1-1 4,0 1-2,-2-1 0,-4 3 1,7-3-1,-1 0 4,-2 0-6,-1 2 3,0-2-6,1 3 1,-1-6 3,1 6-1,-3-3-2,3 0 9,1 0-3,1 2-2,0-1 0,0-1-1,-1 2 1,0-2-2,0 0 2,9 0 0,-15 0-5,6 0 1,2 0 0,-3 0-3,1 0 0,0 0 2,3 0 1,6 0 0,-10 0 1,3 0-4,7 0 4,-13 0-6,8 2-3,-3-2 19,8 0-16,-12-2-3,5 2 2,7 0 1,-12 0 1,12 0 2,-13-2 0,9 2 2,4 0-3,-14-1-2,9 1 3,-2-2 4,7 2-4,-14 0 3,9 0 0,5 0 2,-15 0-5,9 0 7,6 0-3,-10-3 2,10 3 7,-10-1-12,6 0 6,4 1-5,-9 0 2,9 0-1,-6-4 3,6 4 0,-4-4-5,4 4 2,-6-3 7,6 3-4,-5-2-1,1-1-2,4 3 1,-6-2 3,6 2-6,-9-4 0,8 3 2,1 1-3,-10-3 6,10 3-4,-5-4-5,5 4 8,-9-2-7,9 2-1,-5-3 0,0 1 1,5 2 0,-5-5 2,0 2-1,2 0-4,1 1 0,-4-1-3,1 0 15,3 0-11,-2 1 2,0-2-3,4 4 3,-5-7 1,-1 3-2,3 2-2,-3-3 1,1 3 2,1-3 0,1 3-2,-2-6 2,2 4 12,-2 1-11,1-3 3,-1-1-2,4 3 2,-3-2 6,2 1-5,-1-2-3,3-1-3,0 2 4,-1-1-1,1 0 3,0 0-2,0-1-1,3-2-1,-2 4-1,3-2 1,-4 1-1,1 0-1,-1 0 0,1 0 3,0-1-3,1 3 2,-2 0 4,2-1-2,-2 1 4,0-1-5,1 3 3,-1 0-1,0 3-2,0-9-1,0 9 0,-1-8-2,-1 4-2,2 4-4,-3-7 4,3 3-3,0 4-2,-2-6 1,2 6 2,0-6 2,-2 3-1,2 3 0,-2-5-3,2 5 8,0-5-3,0 5 1,0 0 3,0-5 3,0 5-8,0 0 9,-3-4-6,3 4 1,0 0-1,0 0 1,0 0 1,0 0 0,0 0 2,0 0 0,-3 14 1,0-9-3,2 4 3,-3-3 2,4 1 6,0 0-4,0 0 2,0 0-1,0 3 6,3 2 6,-2-5-4,0 3 1,3-2 0,-3 0 5,0 1 4,4 0-1,-2-3-3,1 4-2,-2-2-2,1 2 4,-2-2 0,2 0 1,0-2 0,0 2-5,-1-3-2,2 2 12,-2 0-12,1-3 0,2 0-2,-1 1 3,1 1 0,2-3-1,-2 0 1,1 3-1,2-1 0,-1 0 1,0-5-2,0 5-3,1-1-1,2-1 6,-3 1 0,3 0-1,1 0-4,0-2 0,1 2 0,-1 1 1,-1-5-2,0 1 0,4 3-3,-3-1 5,4-1-2,-2 1 2,0-3-2,0 0-1,8 0 1,-1 0-1,-1-3-1,2 3 0,0-2 3,-1 2-1,0 0-2,-1-3 2,1 3 0,-5-3-2,0 2 3,0 0-3,-1-2 2,-1 1-1,1-2-1,1 3 2,1 0-3,-2-2-1,7 1 0,-7-1 1,-2 0-4,2 2 4,1 1 5,-1-1-10,6-2 5,-6 2-1,2-1-2,-1 2 2,5 0 1,-5-2 0,0 2-2,1-1 1,-3 1-3,3-2 9,-4 2-8,2 0 2,0-5 1,-3 5-1,3 0 0,-3-2-3,-1 2 1,-1 0 1,0 0-1,1 0 4,0 0-5,0 0 1,3 0 4,-3 0 3,2-3-6,-5 3 2,2 0 1,0-2-2,4 2-1,-1-4-1,3 2 13,-2-1-14,2 2 4,4-2 0,-4 2-1,-4-4 1,3 2 0,0 0-1,-3-1 1,0 4 0,-1-2 3,-1-2-3,1 3-2,-1-1 3,-3 2-3,0 0-1,-6 0-1,12-2 2,-12 2 2,8-3-1,-1 3-3,-7 0 3,6 0 0,-6 0-2,8 0 0,-8 0-1,9-2 2,-9 2 2,0 0 0,8 0 1,-8 0-2,6-2 1,-6 2-2,8-1 3,-8 1-1,7 0 2,-7 0 2,0 0-1,6 0 9,-6 0-4,5-6 3,0 5 6,-5 1 4,4-2 5,-4 2 8,6-3-10,-6 3 6,5-4 8,-5 4 0,9-2 0,-4 1-1,-5 1 0,6-3-5,3 0 0,-3-1-6,7 1 2,-6 0-9,-2 3 6,3-2-5,-2-1 2,0-1-11,2 3 3,0-2 0,0 1-5,-1 1 0,2-2-2,-4 2 4,1 0-3,1-2 6,-1 1-4,-1 0 3,-5 2 1,9-4-1,-4 4 0,-5 0 5,5-2 0,-5 2 0,7-3 0,-7 3 9,1-2-3,-1 2 6,0 0-4,5-3-2,-5 3-7,0 0 10,0 0-10,4-5 1,-4 5-1,0 0-1,0-5-12,0 5-21,0 0-20,0 0-32,0 0-25,0 0-31,0 0-50,0 0-47,-19 2-62,19-2-59,-13 3-216,6-3-602,-1-3 266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06:52.31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45E13A9-5E29-4740-ACB1-F921A45ACF67}" emma:medium="tactile" emma:mode="ink">
          <msink:context xmlns:msink="http://schemas.microsoft.com/ink/2010/main" type="writingRegion" rotatedBoundingBox="5706,9410 11112,9097 11202,10654 5797,10967"/>
        </emma:interpretation>
      </emma:emma>
    </inkml:annotationXML>
    <inkml:traceGroup>
      <inkml:annotationXML>
        <emma:emma xmlns:emma="http://www.w3.org/2003/04/emma" version="1.0">
          <emma:interpretation id="{557FD451-03E8-46EA-9588-839A2D96532D}" emma:medium="tactile" emma:mode="ink">
            <msink:context xmlns:msink="http://schemas.microsoft.com/ink/2010/main" type="paragraph" rotatedBoundingBox="5706,9410 11112,9097 11202,10654 5797,109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32348C-2AC0-4447-A467-BF6B45BC24CE}" emma:medium="tactile" emma:mode="ink">
              <msink:context xmlns:msink="http://schemas.microsoft.com/ink/2010/main" type="line" rotatedBoundingBox="5706,9410 11112,9097 11202,10654 5797,10967"/>
            </emma:interpretation>
          </emma:emma>
        </inkml:annotationXML>
        <inkml:traceGroup>
          <inkml:annotationXML>
            <emma:emma xmlns:emma="http://www.w3.org/2003/04/emma" version="1.0">
              <emma:interpretation id="{306B3C3C-5E83-4002-A2EF-5EBD64D3EAE5}" emma:medium="tactile" emma:mode="ink">
                <msink:context xmlns:msink="http://schemas.microsoft.com/ink/2010/main" type="inkWord" rotatedBoundingBox="5720,9401 8310,9300 8369,10818 5779,10918">
                  <msink:destinationLink direction="with" ref="{6FA02B47-7EFE-4E7B-ADD8-A44251340773}"/>
                </msink:context>
              </emma:interpretation>
              <emma:one-of disjunction-type="recognition" id="oneOf0">
                <emma:interpretation id="interp0" emma:lang="en-US" emma:confidence="0">
                  <emma:literal>(at)</emma:literal>
                </emma:interpretation>
                <emma:interpretation id="interp1" emma:lang="en-US" emma:confidence="0">
                  <emma:literal>(a+5)</emma:literal>
                </emma:interpretation>
                <emma:interpretation id="interp2" emma:lang="en-US" emma:confidence="0">
                  <emma:literal>(ah)</emma:literal>
                </emma:interpretation>
                <emma:interpretation id="interp3" emma:lang="en-US" emma:confidence="0">
                  <emma:literal>Cats)</emma:literal>
                </emma:interpretation>
                <emma:interpretation id="interp4" emma:lang="en-US" emma:confidence="0">
                  <emma:literal>(atb)</emma:literal>
                </emma:interpretation>
              </emma:one-of>
            </emma:emma>
          </inkml:annotationXML>
          <inkml:trace contextRef="#ctx0" brushRef="#br0">257-564 212,'4'-13'261,"-3"5"-8,-1 0-14,0 3-17,0 5-10,-10 0 3,0 7-8,-4 7 9,-16 11-7,-6 19 14,-8 1-17,-13 31 12,16-26-9,-16 22 5,21-20-5,5 3-8,5-2-5,7 5-3,5 4-18,7-3-17,5 4-11,8 0-14,11 27-16,4-31-11,4 0-49,9-3-87,2-3-69,8-3-101,-4 0-99,7-11-431,3-2-792,-1-5 351</inkml:trace>
          <inkml:trace contextRef="#ctx0" brushRef="#br0" timeOffset="-2765.1007">442 220 144,'0'0'196,"0"0"8,0 0-2,0 0-8,0 0-14,0 0-17,0 0-19,0 0-13,0 0-11,0 0-11,0 0-4,0 0-3,0 0-11,0 0-3,0 0-6,0 0 0,0 0-1,0 0-5,0 0 3,0 0-2,0 0 1,0 0-2,-5-6 2,5 6-3,0 0 2,0 0-8,0 0-3,0 0-11,0-7 1,0 7-8,1-5-3,-1 1-6,0 4-2,0-11-12,4 6 3,-3-2-2,0 0 0,-1-3-9,3 2-1,-2 0 1,4-3-3,-5-2 0,1 3-2,-1-6 1,3 6-2,-6-3-5,2 2 3,-4 0-2,1 1-3,-2-1-1,1 5 2,-6-2-3,-2 3 1,2 1-2,-9 1 3,-1 3-3,0 3 2,0-1 0,-1 6 0,2 4 4,-5 3-1,0 4 13,0-1 9,4 5 2,-3 6 6,4 2 6,0-1-3,-1 1-1,2 3 4,2 1 8,3-3-4,2-2-1,3 0-2,0-3 15,4 1-17,0-9 2,4 0-4,0-2 7,1-4-9,1-3 2,0 2 10,3-3-13,0-3 2,2-1 3,-1-3-19,6 0 12,-1-2-12,3-3 9,0-2-7,5-3-2,-3-2-1,5-5-3,0-3-1,1-5-10,-1 0 0,1-3-4,-1 2-4,5-1-1,-2 2-2,-1 2-2,-2 0 2,-5 7-8,1-1 5,-4 5 5,-1 4-3,-1 0 2,-2 4 11,0 2 18,1 2 13,1 4 14,-4 2 20,-2 3 5,2 6-4,-1 2 5,-1 2-7,2 6 1,-2-1-6,2 1-4,4 0-9,0-2-3,5-1-35,-1-6-62,7 1-93,5-1-96,-7-7-107,4 0-476,7-4-886,-2-4 392</inkml:trace>
          <inkml:trace contextRef="#ctx0" brushRef="#br0" timeOffset="-2268.3928">911 332 16,'0'0'276,"0"0"-12,0 0 2,-2-5 1,2 5-19,0 0-18,0 0-23,0 0-19,0 0-19,0 0-10,0 0-10,0 0-9,0 0 1,0 0-12,0 0 1,0 0-4,16 5 1,-8-5-2,-8 0-8,14 0 8,-7-2-13,7 0-9,-3 1-5,4-2-8,6 0-12,-1-2-1,4 2-13,0-1-7,-3 0-48,-1 0-67,0 2-92,0-2-111,0-1-376,-4 2-689,-6-2 305</inkml:trace>
          <inkml:trace contextRef="#ctx0" brushRef="#br0" timeOffset="-2007.8282">1075 30 9,'0'-6'370,"2"1"-22,-2 1-11,0-1-2,0 5-8,0-5-18,0 5-24,0 0-20,0 0-21,0 0 4,0 0-9,1 19-3,-1-6-11,0 5-8,0 1-11,1 7-12,-1 6-27,-2-3-12,0 2-15,-1 2-12,0 0-10,2 4-11,-2-4-20,0 2-55,0-3-80,2-2-83,-3-1-84,4-3-98,0-6-109,3-6-279,-1-1-757,1-4 336</inkml:trace>
          <inkml:trace contextRef="#ctx0" brushRef="#br0" timeOffset="-880.4681">1628-308 220,'2'-10'246,"-2"4"-6,0-2 2,1 5-13,-1-2-27,0 5-17,3-3 2,-3 3-7,0 0-9,2 17-1,-2-5 0,0 7-7,0 7 2,-2 3 14,-2 3-21,-5 1 4,3 4-8,-9 15-6,-5 4-3,1 0-9,-1-6-7,-3-3-12,8-14-12,-2-2-8,1-6-11,6-7-5,3 0-5,-1-3-7,1-4-5,4-3-9,-3 2 0,6-7-7,-1 2 3,1-5-6,7 5-6,6-9-4,-1 0-4,8-3-7,0-1-15,4 0-18,5-3 8,3 3-9,-6-2 0,-1 5-2,-1 3 2,-1 2 4,-2 2-2,1 2-4,-2 1 5,-2 2-1,-3 4 5,-3 2 3,0 2 3,-5-2 5,-1 0 11,-2-1-2,-3 2 1,-2-1 10,-3-1 4,-3 1 1,-5 0 0,-4-2-3,-1 2 0,-3-5-8,-3 2 1,2-6 2,-1 0-16,-1-3-30,4 0-76,4-1-56,4-1-70,-4-2-102,3-3-423,7-2-809,2 3 358</inkml:trace>
          <inkml:trace contextRef="#ctx0" brushRef="#br0" timeOffset="-555.4603">2170-385 104,'5'3'323,"-5"-3"2,15 10-3,-3-1-6,5 2 25,5 8-8,-1 3-7,1 4 3,1 3-20,6 13-9,-3 6-19,-7 3-22,-1 9-19,-4 3-21,-6 29-17,-13-26-15,-5 26-22,-15-2-23,-5-6-52,1-26-78,-6-3-88,-23 17-95,-9-3-98,21-26-103,-11-2-335,-22 16-765,15-27 339</inkml:trace>
        </inkml:traceGroup>
        <inkml:traceGroup>
          <inkml:annotationXML>
            <emma:emma xmlns:emma="http://www.w3.org/2003/04/emma" version="1.0">
              <emma:interpretation id="{548472F6-896B-4F9E-8D77-1C21411A4BA9}" emma:medium="tactile" emma:mode="ink">
                <msink:context xmlns:msink="http://schemas.microsoft.com/ink/2010/main" type="inkWord" rotatedBoundingBox="8570,10650 8677,9217 9557,9282 9451,10715">
                  <msink:destinationLink direction="with" ref="{6FA02B47-7EFE-4E7B-ADD8-A44251340773}"/>
                </msink:context>
              </emma:interpretation>
              <emma:one-of disjunction-type="recognition" id="oneOf1">
                <emma:interpretation id="interp5" emma:lang="en-US" emma:confidence="0">
                  <emma:literal>(a</emma:literal>
                </emma:interpretation>
                <emma:interpretation id="interp6" emma:lang="en-US" emma:confidence="0">
                  <emma:literal>(9</emma:literal>
                </emma:interpretation>
                <emma:interpretation id="interp7" emma:lang="en-US" emma:confidence="0">
                  <emma:literal>(A</emma:literal>
                </emma:interpretation>
                <emma:interpretation id="interp8" emma:lang="en-US" emma:confidence="0">
                  <emma:literal>la</emma:literal>
                </emma:interpretation>
                <emma:interpretation id="interp9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843.4716">3269-36 36,'6'-12'220,"3"1"6,1-3-8,0-3-3,0 4-1,-2 1-11,-1-5-7,1-1-12,-3 2-16,-4-3-3,4 4-3,-5 1-18,0-2 10,-5 6 1,1-4-10,-2 5-11,-3 1 4,-1 5-5,-6 1-1,-3 7 14,-10 5 6,-2 6-2,0 6-7,-3 3 2,-3 11 4,8-6-5,-5 15-5,6 1-6,10-17-5,3 3-11,5-4-10,3-2-7,4-5-4,3-3-8,1-5-6,3-4-3,2-2-7,4-2-5,4-4-4,4-2-6,4-6-5,3-7-4,3-3-7,-2 0-3,0-7-6,-1 1-2,-2 2-3,-2 0-3,-4 5-2,-2 0-4,-1 10-2,-4-1-7,-3-1-3,1 5-2,-4 3-3,-4 0 5,7 8 1,1 6 4,-3 4 1,2 11 0,2 0-2,1 2-9,5 3-43,1-2-67,5-3-83,2 0-77,4-2-91,2-5-132,1-4-285,0-3-842,0-7 372</inkml:trace>
          <inkml:trace contextRef="#ctx0" brushRef="#br0" timeOffset="2427.589">3014-641 160,'9'-26'253,"-4"7"18,1 1 17,-4 5 28,0-1-10,-1 5-27,-2 5-26,1 4-10,0 0 15,-29 32 17,-4 13 16,-1 8-8,-14 34 7,1 0-2,3 2-8,6 8-15,5 5-17,9 3-22,12-1-19,9-5-17,17-7-20,6-5-18,2-29-43,9 0-88,-4-3-105,8-8-134,-5 3-136,5-12-524,-10-9-951,1-8 420</inkml:trace>
        </inkml:traceGroup>
        <inkml:traceGroup>
          <inkml:annotationXML>
            <emma:emma xmlns:emma="http://www.w3.org/2003/04/emma" version="1.0">
              <emma:interpretation id="{9D398A0B-A7EC-4754-9334-45AE5680F5A1}" emma:medium="tactile" emma:mode="ink">
                <msink:context xmlns:msink="http://schemas.microsoft.com/ink/2010/main" type="inkWord" rotatedBoundingBox="9781,9494 11130,9416 11202,10654 9853,10732"/>
              </emma:interpretation>
              <emma:one-of disjunction-type="recognition" id="oneOf2">
                <emma:interpretation id="interp10" emma:lang="en-US" emma:confidence="0">
                  <emma:literal>+3)</emma:literal>
                </emma:interpretation>
                <emma:interpretation id="interp11" emma:lang="en-US" emma:confidence="0">
                  <emma:literal>7.3)</emma:literal>
                </emma:interpretation>
                <emma:interpretation id="interp12" emma:lang="en-US" emma:confidence="0">
                  <emma:literal>1.3)</emma:literal>
                </emma:interpretation>
                <emma:interpretation id="interp13" emma:lang="en-US" emma:confidence="0">
                  <emma:literal>+1.3)</emma:literal>
                </emma:interpretation>
                <emma:interpretation id="interp14" emma:lang="en-US" emma:confidence="0">
                  <emma:literal>11.3)</emma:literal>
                </emma:interpretation>
              </emma:one-of>
            </emma:emma>
          </inkml:annotationXML>
          <inkml:trace contextRef="#ctx0" brushRef="#br0" timeOffset="1047.9367">3894 13 274,'-3'-6'415,"3"6"-38,-1-4-25,1 4-18,0 0 4,0 0 4,3-6-5,3 6-20,3 0-27,11-2-24,8 2-26,4 2-20,4-2-24,0-2-21,3 4-23,-3-4-44,-2 0-69,-1 0-82,-1 1-87,-15-1-88,-2 1-89,-2-3-372,-2-1-737,-7 1 326</inkml:trace>
          <inkml:trace contextRef="#ctx0" brushRef="#br0" timeOffset="1238.8211">4078-260 284,'-2'-4'372,"0"0"-36,2 4 3,0 0 30,0 0 8,0 0 1,-11 13-1,7-3-18,-1 3-17,1 5-18,-1 1-20,4 9-25,-5-1-23,3 3-30,-1 4-13,4 2-21,-2 1-42,-3 1-74,-4 9-99,4-8-124,-4-1-123,4-3-129,-6-4-387,2-3-851,3-8 376</inkml:trace>
          <inkml:trace contextRef="#ctx0" brushRef="#br0" timeOffset="1671.1896">4442-256 148,'9'-12'344,"1"2"-31,-5 1-16,6-1 3,-2 4 12,-4 1-16,0 0-31,0 4-16,-5 1 11,15 7-5,-7 0-3,-1 6-6,-1 5-13,1 1 1,-1 12-9,-2-2-11,-6 6-9,1 0-12,-6 2-10,-7 16-13,-6 1-15,0-5-16,1-12-8,0-5-14,3-3-14,-1-3-4,5-10-12,0-2-6,3-1-9,3-5-5,1-3 0,1-2-5,1-1-8,3-2-8,0 0-14,14-13-13,1 0-11,4 1-11,9-8-12,0 1-2,5 1-3,-3 2-4,1 1 4,-1 4 1,2 3 0,-10 0 2,1 3 1,0 4 1,-2 1 2,-2 1 8,-5 7-1,-2-3 8,2 9 6,-4-4 10,-2 3 3,-5 3 15,-5 3 5,-2 0 4,-4-1-1,-4 0 0,-9 4-2,-2-2-3,-3-5 0,-4 1-4,1-2-7,2-6-23,5 2-49,1-6-67,6-2-103,2-2-108,0-2-130,3-1-486,1-3-1017,3-4 450</inkml:trace>
          <inkml:trace contextRef="#ctx0" brushRef="#br0" timeOffset="1909.3331">5025-541 245,'2'-5'428,"2"1"-43,0 0-26,1 2-4,-5 2 2,12 3 14,-3 5-12,4 5 8,6 11-21,0 0-7,1 5-26,5 15-20,0 4-12,-6 1-24,-2 7-21,-7 7-12,-2-1-31,-7 36-10,-10-8-15,-8 0-12,-7-5-24,-15-2-57,6-27-93,-29 20-108,-1-9-115,-14-7-114,19-23-154,-3-2-354,-36 3-934,2-8 414</inkml:trace>
          <inkml:trace contextRef="#ctx0" brushRef="#br0" timeOffset="66371.4769">4275 310 36,'0'0'8,"0"0"-16,0 0-7,0 0 3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4-20T07:05:44.569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ABE2DB6D-6FF2-453B-9628-AEA80B90BF98}" emma:medium="tactile" emma:mode="ink">
          <msink:context xmlns:msink="http://schemas.microsoft.com/ink/2010/main" type="inkDrawing" rotatedBoundingBox="11267,5701 11282,5701 11282,5716 11267,5716" shapeName="Other"/>
        </emma:interpretation>
      </emma:emma>
    </inkml:annotationXML>
    <inkml:trace contextRef="#ctx0" brushRef="#br0">0 0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07:10.01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FA02B47-7EFE-4E7B-ADD8-A44251340773}" emma:medium="tactile" emma:mode="ink">
          <msink:context xmlns:msink="http://schemas.microsoft.com/ink/2010/main" type="inkDrawing" rotatedBoundingBox="5050,11348 5335,8788 6032,8865 5747,11426" semanticType="callout" shapeName="Other">
            <msink:sourceLink direction="with" ref="{306B3C3C-5E83-4002-A2EF-5EBD64D3EAE5}"/>
            <msink:sourceLink direction="with" ref="{548472F6-896B-4F9E-8D77-1C21411A4BA9}"/>
          </msink:context>
        </emma:interpretation>
      </emma:emma>
    </inkml:annotationXML>
    <inkml:trace contextRef="#ctx0" brushRef="#br0">-243-1078 154,'3'-3'189,"-3"3"-9,0-7-14,0 7-11,1-5-9,-1 5-11,0-4-7,0 4-5,0-7-5,4 4-9,-4 3-6,2-7-8,1 5-8,-2-4-7,4 2 7,-1-1 1,-3 3-1,-1-3-3,5 1 1,-2 1-6,-3 3 2,0 0-6,1-5-8,-1 5-1,2-2-7,-2 2-5,0 0-5,0 0-5,0 0 3,-13 7-7,4 0 1,-1 0-3,-3 2 4,-3 4-3,1 3 4,-5-2 5,3 0 7,-7 4 1,4 1-10,-5 2 13,5 3 14,0 0-13,-4 2-3,4-2 2,4 4 2,-3 0-2,3 1 1,-2 2 2,5-1-1,-1-1-14,3 2 8,-2-2 0,3 3 5,2 0-1,0-2 1,2 4-2,-2-3-8,3-1 4,-1 0-5,0 2 4,1-4-2,1 3-1,0-4 7,3 2-13,-1-6-4,-2 2 5,0 3-8,2-8-1,-6 10 0,7-3-1,-2-5-1,1-2-3,-3 10 0,1-2-1,-1-3-1,-1 5-4,2-10 7,-1 0-5,4 2-7,-3 3 3,-1-2 5,4-4-3,-2 8 2,3 0 0,0-6-4,-2-1 4,-1 1-6,2 7 5,2-2 3,2 2 5,2 1 4,-4 4 1,0-2 8,4 3 1,0 0 1,8 3 6,-3-1-3,4 12-3,4 3-1,2 3-6,0 2-5,6 4 2,3-2-4,8 25-5,-5-24-11,-2-1-35,1 3-55,14 19-63,-7-29-76,-1-1-86,3-5-111,0-10-452,-6-14-930,-1-8 411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02:00.905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B68511E6-B748-41AA-829E-DAE463BA4E7A}" emma:medium="tactile" emma:mode="ink">
          <msink:context xmlns:msink="http://schemas.microsoft.com/ink/2010/main" type="inkDrawing" rotatedBoundingBox="13991,6851 17312,6824 17315,7126 13994,7153" semanticType="callout" shapeName="Other">
            <msink:sourceLink direction="with" ref="{494A5B0C-0C7F-43AA-8415-725C06693839}"/>
          </msink:context>
        </emma:interpretation>
      </emma:emma>
    </inkml:annotationXML>
    <inkml:trace contextRef="#ctx0" brushRef="#br0">2793 1152 92,'-2'-2'91,"2"2"-5,0 0-9,0 0-12,0 0 0,0 0-14,0 0-3,0 0-9,0 0 2,0 0-2,0 0-6,0 0 0,0 0 1,0 0 5,0 0 2,-6 8 0,6-8 0,-5 2-6,5-2-7,-1 7 3,1-7 3,-4 3 4,2 0 5,2-3 3,-2 6 2,0-2 4,0-1-3,1 2-4,0 0 2,-3 0-1,3 2-4,-2-1 5,2-1 5,0 0-2,-3 2-8,4-2-3,-1 0-1,-2 1-3,2 2-3,-3-3-1,0 3 3,3-3-3,-2 1 1,1 1-1,1-3 1,0 3-6,1-1-4,-4-1 2,4-1 0,0 1-3,0 0 0,0-1 2,0 1-8,4-1 9,-4 1-7,2-3 0,0 1-4,-1 2 0,1-2-1,1-1 1,-3-2 1,4 5-1,-1-2-3,-3-3-2,3 4 3,-3-4-5,5 4 2,-4-2-3,-1-2-1,4 3 4,-4-3-2,6 3 1,-3-1-5,-3-2 4,6 1 1,-6-1-4,7 2 0,-4 0 2,-3-2 2,8 1-2,-1-1 0,-7 0 0,10 3-4,-6-2 2,-4-1-5,8 1 7,-8-1 4,10 0-4,-10 0 3,8 3-7,-1-3 4,-7 0 1,10 0-4,-10 0 3,8 0 0,-8 0-1,12 0 2,-6-3-6,2 2 3,-8 1-1,11 0-3,-2-1 3,-9 1 2,11 0 0,-2 0-3,-3 0 1,-6 0 1,15-3-2,-7 3 0,-2-1 0,0 1-3,3-2-2,-9 2 3,15 0 5,-9-1-2,3 0-4,0 0 3,-2-1-7,1 1 9,0 1-7,4-1 5,1-2-1,-8 2 2,5 0-3,1 1 0,2-1 3,-3 1 0,0-2-1,-4 1-1,9 1 2,-5-1 1,0-1-4,-1 2 2,0-1-1,-2 0 1,3 1 1,-1-3-2,0 3-1,-1 0 2,0 0 0,-8 0-1,14 0 1,-5-1 0,-2 0-2,4-2 1,-3 3-1,1 0 1,-1 0 3,7-2-9,-1 2 8,-2 0 1,2 0 0,0-3-3,-3 3 3,3 0-2,-4 0 0,4-2 0,-3 1-2,0 1-1,0 0 1,1 0 2,0 1-2,1-1 2,0-1 2,-1 2-2,-1 1-1,1-2-2,0-2 3,0 2 0,-1 0 0,1 0 0,0-1 0,0-1 1,0 4-3,-5-4 4,6 2-4,-2-3 0,0 3-1,1-1 3,0 0-3,-1 1 4,2 0 1,-2-3-3,1 2 2,1 1 1,1-1-3,-2 0-1,0 1 0,2-2 0,1 2 1,-1-1-2,2 0 4,-2 1-1,1-1 2,-1-1-4,-3 1 1,4-1-2,-2 1 4,0-1 0,-1 0-8,-1 1 8,1 1 0,0-1 2,-1 1 3,-2-2 0,4 0 3,-3 2-1,0-3 1,2 1-3,0 2-2,-1 0 1,-1-1 0,3 1-2,-1 0 3,2 0-4,1 0 0,1-2 2,-2 2-1,6-2 1,-1 2 0,-1-3-7,4 3 9,0 0-2,-1-3 5,-6 4 2,4-4 1,-3 3 4,-2 0-4,0 0 2,-3 0-2,4 0-1,-1-2 1,-2 2-2,0-2-1,-1 2-1,3 2-2,-3-5 0,0 6-2,2-1 1,-1-2 2,-2 0 1,0 0-3,3 2-1,-1-2 1,-1 1-3,3 1-1,1-2 1,-4 0 2,3 0-4,1 0 2,-1 3 3,-2-3 0,3 0-1,-1 0-2,1 4 2,0-3 1,0-1-2,6 0 0,-3 2-2,3 0 4,-6-1-2,2 1-1,-3 0-1,0-1 3,-2 2-4,3-2 5,-2 0-5,1 0 3,-3 1-4,3-2 3,-3 1-5,-2 1 6,-1-2-1,0 1-2,-2 1 0,5 0 0,-7-2 3,4 2 3,0-1 0,-4-1 0,5 3-1,-3-2 3,0-1-3,3 1-1,-4 2 4,1-1-1,3-1-3,1-1 1,-4 2 1,4 1 0,-1-3-2,2 2-2,-3-2 2,3 0 3,-2 3-1,0-1 0,-2-2-4,0 0 2,2 4 0,-1-3 0,0 1-2,-1-1 1,0 0-4,1-1 1,-1 0 0,-3 2 2,2 0-1,-6-2 1,10 1-2,-5 1 1,-5-2 2,10 1 1,-6-1 0,-4 0 5,15 1-2,-9-2 3,3 1-6,-9 0 6,15 0-3,-6 0-3,-2 1 6,2-1-6,0 1 0,-2-1-3,1 2 7,-1-1-4,2 0-2,-4 0 0,1 1 1,-6-2 0,9 4 0,-4-4-2,-5 0 2,6 0-1,-6 0-2,0 0 1,9 1 0,-9-1 3,7 0 0,-7 0-3,8 1 3,-8-1 3,7 5-2,-3-5 5,-4 0-2,9 3-3,-2-3 2,-2 2 3,2-1-2,0 1-3,1 1-2,-3-1 3,2-2 1,-1 4 0,3-3-2,-3 2 2,-1-2-2,4 0 1,-3-1-2,2 1-2,-8-1 9,14 2-6,-7-1-4,-1 2 3,-2-3-4,-4 0 3,10 1 0,-10-1-1,11 0 2,-11 0 0,4 1-2,-4-1 5,0 0 5,0 0 7,10-1-5,-10 1 2,0 0 0,8 0-1,-2-1 1,-6 1-7,11-3 4,-7 2-1,2-1 1,0 1-5,2 0 5,-8 1-5,10-3 5,-6 3-5,2-2 1,-6 2 1,10-4-4,-5 4 3,-5 0-1,7 0-1,-2-2-3,-5 2 1,6-3 6,-6 3-9,9-2 3,-9 2-8,10-3 8,-5 0-1,0 3-2,-5 0 0,10-2-1,-6 2 5,2-3-1,-1 2 2,-5 1-4,10-1 1,-5 1-3,3-3 2,-1 2-1,-2-1 1,4 1 0,-4 0-3,1 0 2,-6 1-1,9-2 1,-5 1-3,-4 1 4,0 0 2,8-1-2,-8 1 8,5-1-2,-5 1 2,4-3-8,-4 3 11,0 0-4,0 0 1,6-2-5,-6 2 3,3-3-7,-3 3-1,5-3 4,-5 3 0,4-5-10,-4 5 8,5-1 3,-5 1-9,3-6 7,0 3 3,-3 3-8,5-2 4,-3-1 0,2-1-2,-4 4 0,4-4-1,-4 4 1,5-2-1,-5 2 4,4-3-2,-4 3 0,5-3 1,-5 3-2,3-5 3,2 3-9,-5 2 10,5-3-5,0 1 4,-2-1-2,2 1-2,-5 2 5,6-5-2,-1 3 1,0 0 1,0-1-2,-2 0 1,2 1 1,-2-3-2,2 2 4,-1-2-4,2 3 2,-2-3 2,1 3-6,1-2 3,-2 3 0,1-4 15,-1-3-19,-2 5 5,3-2-3,-1 4-5,0-6 8,-2 4-8,1 0 4,-2-1 1,4 1-6,-5 3 4,4-6 0,-2 1 4,1 3-1,-3 2 1,1-5-1,2 2-2,-3 3 0,2-5-1,-2 5 1,3-4 4,-3 4-3,1-4 2,-1 4-1,1-3-1,-1 3-1,0-4 1,0 4-1,0 0 2,0 0-2,4-6-1,-4 6-10,1-2 12,-1 2 1,0 0-2,1-7 1,-1 7 2,0 0-2,-1-5-2,1 5-4,1-5 2,-1 5 1,2-2-1,-2 2-1,0 0 3,0 0-1,0 0 0,-2-6-1,2 6 0,0 0 0,2-5 6,-2 5-1,-2-5-3,2 5 2,2-3 2,-2 3-1,0 0-3,0 0 3,-3-5-4,3 5 6,0 0-1,0 0 2,0 0-2,-1-4-5,1 4 4,0 0 4,0 0-5,0 0-1,0 0 1,-4-4 4,4 4-6,0 0-1,0 0 2,0 0-5,0 0 7,0 0-2,0 0-1,0 0 2,0 0-5,0 0 4,0 0 1,-14 6-3,14-6 4,-3 3-3,3-3 5,0 0-3,0 0 1,0 0-1,-8 1 0,8-1 1,0 0 0,0 0-3,-5 1 14,5-1-4,0 0 0,-5 4 0,5-4 5,-4 1 4,4-1 2,-6 2-3,6-2 3,-9 3 7,9-3-5,-2 3-4,2-3 14,-8 0-3,8 0 0,0 0 3,-6 2 0,6-2 2,-4 3-5,4-3-5,0 0-4,0 0 0,0 0-4,0 0 2,0 0-4,-8 0-17,8 0-26,0 0-44,0 0-55,-7 3-59,2-1-99,-6 5-435,-3-5-779,-6-3 345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05:39.797"/>
    </inkml:context>
    <inkml:brush xml:id="br0">
      <inkml:brushProperty name="width" value="0.06667" units="cm"/>
      <inkml:brushProperty name="height" value="0.06667" units="cm"/>
      <inkml:brushProperty name="color" value="#808080"/>
    </inkml:brush>
  </inkml:definitions>
  <inkml:traceGroup>
    <inkml:annotationXML>
      <emma:emma xmlns:emma="http://www.w3.org/2003/04/emma" version="1.0">
        <emma:interpretation id="{F57EDC89-6F54-4E6D-A5CB-9D305099D32E}" emma:medium="tactile" emma:mode="ink">
          <msink:context xmlns:msink="http://schemas.microsoft.com/ink/2010/main" type="writingRegion" rotatedBoundingBox="19861,5974 19937,5974 19937,5998 19861,5998"/>
        </emma:interpretation>
      </emma:emma>
    </inkml:annotationXML>
    <inkml:traceGroup>
      <inkml:annotationXML>
        <emma:emma xmlns:emma="http://www.w3.org/2003/04/emma" version="1.0">
          <emma:interpretation id="{B5B07A50-3149-496B-A171-096E7D4A32BD}" emma:medium="tactile" emma:mode="ink">
            <msink:context xmlns:msink="http://schemas.microsoft.com/ink/2010/main" type="paragraph" rotatedBoundingBox="19861,5974 19937,5974 19937,5998 19861,59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A27A00-A632-4755-A37D-C18D8B2956D7}" emma:medium="tactile" emma:mode="ink">
              <msink:context xmlns:msink="http://schemas.microsoft.com/ink/2010/main" type="inkBullet" rotatedBoundingBox="19861,5974 19937,5974 19937,5998 19861,5998"/>
            </emma:interpretation>
            <emma:one-of disjunction-type="recognition" id="oneOf0">
              <emma:interpretation id="interp0" emma:lang="en-US" emma:confidence="0">
                <emma:literal>.</emma:literal>
              </emma:interpretation>
              <emma:interpretation id="interp1" emma:lang="en-US" emma:confidence="0">
                <emma:literal>~</emma:literal>
              </emma:interpretation>
              <emma:interpretation id="interp2" emma:lang="en-US" emma:confidence="0">
                <emma:literal>-</emma:literal>
              </emma:interpretation>
              <emma:interpretation id="interp3" emma:lang="en-US" emma:confidence="0">
                <emma:literal>n</emma:literal>
              </emma:interpretation>
              <emma:interpretation id="interp4" emma:lang="en-US" emma:confidence="0">
                <emma:literal>,</emma:literal>
              </emma:interpretation>
            </emma:one-of>
          </emma:emma>
        </inkml:annotationXML>
        <inkml:trace contextRef="#ctx0" brushRef="#br0">8594 297 3373,'5'-24'3,"-5"24"-3,67 0 4,-67 0 3,0 0 7,4 24 3</inkml:trace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07:11.50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5A79E5E-8952-4D5F-9752-70B2497F41D6}" emma:medium="tactile" emma:mode="ink">
          <msink:context xmlns:msink="http://schemas.microsoft.com/ink/2010/main" type="writingRegion" rotatedBoundingBox="10853,8569 11712,8569 11712,11031 10853,11031"/>
        </emma:interpretation>
      </emma:emma>
    </inkml:annotationXML>
    <inkml:traceGroup>
      <inkml:annotationXML>
        <emma:emma xmlns:emma="http://www.w3.org/2003/04/emma" version="1.0">
          <emma:interpretation id="{0293D6A2-B753-4384-AFA0-7AB0C0FFF3B8}" emma:medium="tactile" emma:mode="ink">
            <msink:context xmlns:msink="http://schemas.microsoft.com/ink/2010/main" type="paragraph" rotatedBoundingBox="10853,8569 11712,8569 11712,11031 10853,110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4B96C3-5BD3-4B72-A586-764A4748869E}" emma:medium="tactile" emma:mode="ink">
              <msink:context xmlns:msink="http://schemas.microsoft.com/ink/2010/main" type="line" rotatedBoundingBox="10853,8569 11712,8569 11712,11031 10853,11031"/>
            </emma:interpretation>
          </emma:emma>
        </inkml:annotationXML>
        <inkml:traceGroup>
          <inkml:annotationXML>
            <emma:emma xmlns:emma="http://www.w3.org/2003/04/emma" version="1.0">
              <emma:interpretation id="{7A255BE7-7CFB-4423-B723-42FF82728CCA}" emma:medium="tactile" emma:mode="ink">
                <msink:context xmlns:msink="http://schemas.microsoft.com/ink/2010/main" type="inkWord" rotatedBoundingBox="10853,8569 11712,8569 11712,11031 10853,11031"/>
              </emma:interpretation>
              <emma:one-of disjunction-type="recognition" id="oneOf0">
                <emma:interpretation id="interp0" emma:lang="en-US" emma:confidence="1">
                  <emma:literal>)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]</emma:literal>
                </emma:interpretation>
              </emma:one-of>
            </emma:emma>
          </inkml:annotationXML>
          <inkml:trace contextRef="#ctx0" brushRef="#br0">-334 3004 16,'-2'-4'159,"-2"-3"2,4 1-6,-2 3-5,-1-5-4,1 3-15,-1 0-6,2-2 7,0 1-9,-3-3-2,0 2 0,3 0 6,-4-2-1,0 3-8,1-1-6,-1 1-1,0 1-7,4 0-7,-4 0-3,1 2-6,3-2-8,-3 2 0,4 3-6,-5-5-9,3 3-6,2 2-7,0 0-3,-7-1-4,7 1-1,0 0-4,0 0-5,0 0-1,0 0 2,0 0 0,0 0 3,10 12-5,-2-8 3,-6 1-1,3 0 5,4 0-8,-4-1 0,5 3 4,-5-2-4,8 3 0,-1-2 0,-2 1-5,3 1 1,-3-2-3,2 0 1,3 4 3,-1-2-4,1 4-5,-1-2 0,-1-2-4,-3 3-3,4 3-2,1-4 3,0 4-3,-1 2 9,-2-1-3,6-1 5,-4 1 0,0 1 2,3-2 0,-3 3 2,7 6 5,-3-4-2,2 0-3,-1-2 1,1 2-1,0 3 1,0-2 4,3 0-10,-2 1 4,-1 3 3,-1-4-1,-2 2 3,1 1-3,-1 2-3,-1-3-2,2 3 5,-1 2-2,-3-1-4,1-1 13,-4-2-6,-2-2 5,3 7-6,0-1 2,-5 4 5,3-4 2,0 3-5,-1 1 0,-3-1-1,3 3 3,-3-2-6,0-3 6,2 1-6,-2 0 2,-1-3 4,0 2 1,0-1-5,-1-2 2,-2 3 2,1-6 1,2 6 5,-4-5-6,0-2 3,-1 0-3,2 8 3,-2 2 0,-2-5 12,1 6 0,-1-3-2,-3 5 5,0-2 1,-2-2 6,-1 3 2,-1 1-4,0 6-1,-1-3 10,0 1-1,-5 12-1,-1 2-3,-3-5-1,4-10-4,0-2-6,-1 1-3,-3-1-2,-2-1-4,-9 16 4,4-2-15,-7-3-40,1-4-58,4-11-84,2-2-78,-6 1-95,-1-5-101,1-1-469,7-4-968,-2-3 428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06:43.872"/>
    </inkml:context>
    <inkml:brush xml:id="br0">
      <inkml:brushProperty name="width" value="0.06667" units="cm"/>
      <inkml:brushProperty name="height" value="0.06667" units="cm"/>
      <inkml:brushProperty name="color" value="#808080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6F89761-F027-4094-BBFC-4BE44E4C1AF1}" emma:medium="tactile" emma:mode="ink">
          <msink:context xmlns:msink="http://schemas.microsoft.com/ink/2010/main" type="writingRegion" rotatedBoundingBox="11697,8479 20265,8311 20340,12144 11772,12311"/>
        </emma:interpretation>
      </emma:emma>
    </inkml:annotationXML>
    <inkml:traceGroup>
      <inkml:annotationXML>
        <emma:emma xmlns:emma="http://www.w3.org/2003/04/emma" version="1.0">
          <emma:interpretation id="{B1F6D333-E411-4977-9F19-B5EF6CFCE5AF}" emma:medium="tactile" emma:mode="ink">
            <msink:context xmlns:msink="http://schemas.microsoft.com/ink/2010/main" type="paragraph" rotatedBoundingBox="11703,8367 20291,8495 20273,9751 11684,96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9D6FE6-2EF4-411A-A4A8-562F7BEB8C58}" emma:medium="tactile" emma:mode="ink">
              <msink:context xmlns:msink="http://schemas.microsoft.com/ink/2010/main" type="line" rotatedBoundingBox="11703,8367 20291,8495 20273,9751 11684,9623"/>
            </emma:interpretation>
          </emma:emma>
        </inkml:annotationXML>
        <inkml:traceGroup>
          <inkml:annotationXML>
            <emma:emma xmlns:emma="http://www.w3.org/2003/04/emma" version="1.0">
              <emma:interpretation id="{7D705969-D745-4073-BA84-DEBA613C19AE}" emma:medium="tactile" emma:mode="ink">
                <msink:context xmlns:msink="http://schemas.microsoft.com/ink/2010/main" type="inkWord" rotatedBoundingBox="11700,8577 12111,8584 12104,9013 11693,9007"/>
              </emma:interpretation>
              <emma:one-of disjunction-type="recognition" id="oneOf0">
                <emma:interpretation id="interp0" emma:lang="en-US" emma:confidence="0">
                  <emma:literal>*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p</emma:literal>
                </emma:interpretation>
              </emma:one-of>
            </emma:emma>
          </inkml:annotationXML>
          <inkml:trace contextRef="#ctx0" brushRef="#br0">8964 3464 149,'9'-10'442,"2"0"-45,-1 3-42,-6 3-22,2 4 15,-6 0 5,4 7 2,-3 5 13,-2 10-11,0-10-10</inkml:trace>
        </inkml:traceGroup>
        <inkml:traceGroup>
          <inkml:annotationXML>
            <emma:emma xmlns:emma="http://www.w3.org/2003/04/emma" version="1.0">
              <emma:interpretation id="{494A5B0C-0C7F-43AA-8415-725C06693839}" emma:medium="tactile" emma:mode="ink">
                <msink:context xmlns:msink="http://schemas.microsoft.com/ink/2010/main" type="inkWord" rotatedBoundingBox="14022,8434 18368,8348 18392,9580 14047,9666">
                  <msink:destinationLink direction="with" ref="{B68511E6-B748-41AA-829E-DAE463BA4E7A}"/>
                </msink:context>
              </emma:interpretation>
              <emma:one-of disjunction-type="recognition" id="oneOf1">
                <emma:interpretation id="interp5" emma:lang="en-US" emma:confidence="0">
                  <emma:literal>vinyasas</emma:literal>
                </emma:interpretation>
                <emma:interpretation id="interp6" emma:lang="en-US" emma:confidence="0">
                  <emma:literal>biaa.a</emma:literal>
                </emma:interpretation>
                <emma:interpretation id="interp7" emma:lang="en-US" emma:confidence="0">
                  <emma:literal>vocab</emma:literal>
                </emma:interpretation>
                <emma:interpretation id="interp8" emma:lang="en-US" emma:confidence="0">
                  <emma:literal>nab</emma:literal>
                </emma:interpretation>
                <emma:interpretation id="interp9" emma:lang="en-US" emma:confidence="0">
                  <emma:literal>crab</emma:literal>
                </emma:interpretation>
              </emma:one-of>
            </emma:emma>
          </inkml:annotationXML>
          <inkml:trace contextRef="#ctx0" brushRef="#br1" timeOffset="45698.9986">3548 3011 55,'-3'7'216,"5"-4"-23,-2-3-16,0 0-5,0 3-6,0-3-14,0 0-11,1 5-9,-1-5-4,5 3-8,-5-3-3,4 5-4,-4-5-2,0 0-1,0 0-2,0 0-5,1 2-4,-1-2 2,0 0-7,0 0-2,0 0-2,0 0 1,0 0-2,0 0 1,0 0-5,0 0 6,0 0-8,0 0 4,0 0 4,0 0-10,0 0-5,0 0-2,0 0-7,0 0-5,3-13-11,-2 8-5,0-1-12,4-1 8,-5 2-12,4-6 6,-1 1-5,0-4-9,1 0 18,2-3-20,-4 5-4,5-1-7,-3 0 3,-1 1-1,4-5-2,-2 5 3,1 0-3,-2 0 6,-3 2-1,5-1-3,-3 3 7,-2 3 7,5-3-3,-6 1 24,3 2 0,-2 0-5,-1 1 9,4 0-8,-3 0 6,-1 4-13,0 0 0,1-4-3,-1 4 7,0 0-16,4-4-5,-4 4 0,0-3-1,0 3 4,0 0-11,0 0 7,0 0 3,0 0 2,0 0 3,1-5 6,-1 5-1,0 0 10,0 0-1,0 0 4,3-3-13,-3 3 2,0-5 1,0 5-3,1-4 4,-1 4-1,4-4 3,-4 4 3,0-5-2,0 5 8,2-2-3,-2 2 3,0 0 0,2-6 5,-2 6-3,0 0-4,1-3 1,-1 3-2,0 0-5,0 0-8,0 0 1,0 0-5,0 0 0,0 0 3,0 0 7,5 15 14,-5-3 5,2 0-3,0 5 8,0 1-9,2 3-2,-2 1-4,3 7 3,-2-1-6,3 0-10,-2 3-56,1-2-98,1-2-92,-2 1-115,1-7-149,0 0-421,-5-6-975,-2 1 431</inkml:trace>
          <inkml:trace contextRef="#ctx0" brushRef="#br1" timeOffset="46205.1869">4104 3005 211,'4'1'265,"-4"-1"-11,0 0-2,0 0-1,0 0-15,0 0-17,0 0-27,0 0-14,0 0-17,0 0-15,0 0-10,0 0-17,0 0-10,0 0-7,-23-2-14,21-2 3,-2 0-12,3-1-1,-3 1-6,4 4-6,4-10-10,-3 5 3,3 1-5,1-1 4,4 1-4,-2 0 5,3 1 11,3 0 13,-1 1 7,1 3 8,-2 1 1,-2 2 17,-2 1-4,1 4-8,-2 2-1,-2 3-3,-3 3-15,-3 5-5,-2-2-3,-4 2-9,-2 3-15,-2 0-56,3-6-81,-5 7-89,-1-3-113,4-6-156,1 1-225,-5-5-720,5-3 319</inkml:trace>
          <inkml:trace contextRef="#ctx0" brushRef="#br1" timeOffset="57395.0159">4785 2944 95,'0'0'187,"0"0"-6,0 0-13,0 0-19,0 0-9,0 0-17,0 0-9,0 0-17,0 0 0,0 0-1,0 0-6,0 0-3,0 0 0,0 0 1,0 0-4,0 0 1,0 0 0,0 0-6,0 0-1,0 0-3,0 0-7,0 0 0,0 0-1,0 0-4,0 0-1,0 0-1,0 0-8,0 0 0,10-2-4,-10 2 4,5-3-3,-5 3-1,4-3-4,-2 1-5,2-3-8,1 1 0,0 0-3,0 1-1,-5 0-3,4-1-2,1-1-1,-4-1-5,3 0 0,-3 1 0,-1-2-3,0 1 3,0 1-6,-2 0-2,-1 0 0,-2-1 2,0 2-5,-1-1-1,-3-2-2,-1 7 2,0-2-2,-5-1-2,0 3 2,3 3-1,-4-1-1,-3 1 3,0 6-2,0 0 0,0-1 2,-2 3-3,5 2 8,-4 0 4,0-1 1,-4 8-3,9-4-1,-1-2 0,1 3 3,3 0 1,-1-2 0,7-4 4,-2 4-5,3-5-3,0 2 7,2-6-1,0 5 10,2-3 6,1 0-9,0-4 1,4 2 1,-1-3-9,2-1 7,2-1-3,0-1 0,2-2-6,2 1 3,0-3-1,3-2-1,1 1-1,-4-1-8,3-2 6,0 1-4,-3-1 1,5 0-1,-2 1 0,-3-1 3,-1 2 1,3-4 1,-2 4 0,-1 0 8,-1-1-2,-3 3 18,0 3 8,0-4 9,-2 3 1,2-1-5,-6 3-2,7-1 5,-7 1 3,0 0 20,4 11-11,-4-8 7,-2 5 6,2-1-20,-2 4 2,2 0-3,0 2 2,2-3-12,1 5-4,-2-1-3,5 3-17,-3-3-32,4 3-45,1-5-55,-1 2-52,1-4-73,-2 1-90,0-3-379,4 0-760,0-4 336</inkml:trace>
          <inkml:trace contextRef="#ctx0" brushRef="#br1" timeOffset="57862.9929">5305 3034 27,'9'-8'180,"-4"3"0,2-2-14,1-3-12,-3 1-10,0 0-19,1-3 2,-4 3-5,1-1-4,1-1 6,-3 1-6,0 1-7,-2-1 5,1 3-2,-4-3-3,0 4-8,0-2-2,-3 3-1,2 1 0,-5 3-8,-1 1 5,-8 1 0,-2 3 1,-8 6-10,0 1 1,3 4-4,-1 0 4,0 5-3,3 1-4,0 0-8,5-2-2,5-3-4,3 2-3,6-6-3,-1 0-3,3-2-7,3 0 9,3-4-4,-1 2-1,6-4-5,-2 1 2,7-2-5,0-2 2,1-2-5,1-2-8,4-2 4,0-3-5,8-4-4,-8 2 12,-1 2-16,-2-3 1,-2 0 3,-1 3 15,-2 1 22,-2 1 10,-3 4 4,-1-3-10,1 2-11,-2 2-3,-4 1-11,0 0 1,5 9-7,-2 1 0,-3 4 6,-3 4-13,3 3-8,0-2-27,3 2-62,-3 0-67,2 0-67,2 0-95,0-3-110,2 1-296,0-9-755,3-1 334</inkml:trace>
          <inkml:trace contextRef="#ctx0" brushRef="#br1" timeOffset="76383.1453">2770 3759 230,'4'-8'276,"1"1"-22,1 1-18,-1 3-8,2 1-8,2 2-17,3 3-15,1 2-5,-2 3-11,6 5 0,0 3-11,3 5-4,-4 1-10,3 1-5,-4-2-9,-2-3-14,0 0-1,-1-2-3,-1-4-7,-4 0 1,1-4 4,-4-1 12,2-3 17,0-3 2,0-2 3,3-3-12,4-6-13,3-4-14,5-7-8,0-3-10,4-1-8,4-5-15,11-10 1,-1 2-8,9-2-6,1-2-6,4 3-19,24-16-56,-21 18-55,4 5-59,-2 3-50,-4 6-69,-15 9-86,0 3-364,-4 1-769,-15 2 340</inkml:trace>
          <inkml:trace contextRef="#ctx0" brushRef="#br1" timeOffset="58105.043">5762 3166 324,'0'0'311,"0"0"-10,0 0 2,0 0 1,0 0-3,0 0-8,0 0-20,0 0-18,0 0-26,0 0-22,0-12-19,0 12-25,10-4-6,0 3-11,0-3-18,3 2 1,-2 4-12,2-2-13,0 2-8,-2 0-8,-1 2-9,-1 1-6,-3 3-6,-2 0-13,-1 4-6,-7 0 0,-2 5-44,-6 1-69,0-1-61,-12 7-89,2-6-101,-2 1-362,-2 1-735,-3-9 325</inkml:trace>
          <inkml:trace contextRef="#ctx0" brushRef="#br1" timeOffset="62199.1118">6508 3174 74,'3'-5'225,"-3"5"1,2-4-11,2 3-17,-4 1-12,2-6-7,-2 6-6,2-4 1,-2 4-6,0 0-3,2-5-7,-2 5-10,1-2-6,-1 2-6,0 0-10,3-5-11,-3 5-4,0 0-12,0 0-12,0-5-5,0 5-5,0 0-10,0 0-3,2-5-5,-2 5-8,0 0-3,2-3-3,1 0-7,-3 3-11,3-7 2,-1 1 7,2 3-11,-3-2-3,2-1-1,2 0-1,-3 0-3,1-2 1,2-2-1,-3-1-5,1 3-3,-2-3 2,-1 4 1,-1-5-9,0 6 2,-2-2 2,-2 3-1,-5-1-5,0 2 1,-4 0-1,-4 6 1,-4 2-7,-8 4 6,-1 2-1,0 3-2,1 2 8,0 3-6,-1 2 0,2 1 5,3 0-3,-2-2-1,12-4 4,2-1-1,1 1 1,5-5 5,-1 0 2,4-3-5,0 3 9,5-5 10,5 0 5,-4 3 15,3-3-15,5-1-7,-1-2 2,5 0 1,-2-1-4,4-1-4,4-3 5,1 1-5,0-1-5,1-3-8,-2-2 8,2 0 3,-2 1-10,-1-2-3,-1 1-1,-1-1 2,-3 4 1,-2-4 2,-6 6 13,1 1-5,0 0-5,1 0 0,-2 2 0,-5 0-5,1 4 21,-2 1-1,-2 5-4,-2-1 0,4 4 0,-4 0 2,4 5-4,-2-3-13,3 2-39,0-3-37,3-1-45,0 5-54,1 0-65,1-8-67,0 2-320,4-2-670,0-2 296</inkml:trace>
          <inkml:trace contextRef="#ctx0" brushRef="#br1" timeOffset="63027.0516">6980 2851 180,'2'-7'217,"-1"2"-6,-1 3 0,0 2-14,1-9-11,-1 7-17,0 2-17,3-5-14,-3 5-15,0 0-13,0 0-9,2-3-10,-2 3-11,0 0-5,0 0-13,0 0-1,0 0-4,0 0-3,1-5-6,-1 5-2,0 0 2,0 0-2,0 0 0,0 0-2,0 0-1,0 0-1,0 0-4,0 0 1,0 0-1,0 0 2,0 0 3,0 0 4,0 0 1,0 0 0,0 0 3,0 0 4,0 0 3,0 0-6,0 0 5,0 0-8,8 0 7,-8 0-3,0 0 0,0 0-1,0 0 1,0 0 4,0 0-11,0 0 7,0 0-6,4-3-8,-4 3 5,0 0 2,0 0-9,0 0-10,0 0-4,0 0 2,0 0-1,0 0-4,0 0-6,0 0 3,-2 12-2,2-8 5,0-4 4,-5 11-15,3-2 2,-1 1 9,0 3 3,-4 2-1,0 4 14,-1 1 0,-2 5 0,0-1 0,-5 4 4,4-4-2,-4 4 5,0 1-6,1-2-1,-3 1-6,1 0 0,-1-4-3,5 2 13,-3-3-17,5-8-2,2-2-3,3-2-4,-1 0-3,0-3 0,2-2-5,2-1 8,-2 0 3,3-2 0,-2 0 0,3-3-5,0 0 4,0 0-2,0 0-4,15-6 0,-4-2-7,2 1 5,4-1-2,1-4-2,-1 1 4,2 2-2,1-1-2,1 1 2,-1 1-1,-1 0-4,1 2-1,-4 5-9,-1-4 6,0 4 1,5 1 1,-6 1-1,-2 4 7,2 0-8,-5 0-3,-1 3 13,-2-1-10,-1 2 0,2 3 17,-2 0-8,-4 0 17,1 0 4,-2 2-3,0-2 6,-3-1 15,-8 1 3,2-3 1,-5 3-1,-2-4 0,-1 1 0,-3-2-11,-4-5 3,3 3-3,-4-2-3,1-5-1,0 1 0,3 0-4,1-3-23,5 3-29,1-3-64,3 0-65,-1-1-70,2-1-99,6 1-105,-1-3-339,4 3-828,1-3 367</inkml:trace>
        </inkml:traceGroup>
        <inkml:traceGroup>
          <inkml:annotationXML>
            <emma:emma xmlns:emma="http://www.w3.org/2003/04/emma" version="1.0">
              <emma:interpretation id="{14DB1873-A652-4F2B-999F-31017C94A9C6}" emma:medium="tactile" emma:mode="ink">
                <msink:context xmlns:msink="http://schemas.microsoft.com/ink/2010/main" type="inkWord" rotatedBoundingBox="20237,9133 20282,9134 20281,9187 20236,9186"/>
              </emma:interpretation>
              <emma:one-of disjunction-type="recognition" id="oneOf2">
                <emma:interpretation id="interp10" emma:lang="en-US" emma:confidence="1">
                  <emma:literal>.</emma:literal>
                </emma:interpretation>
                <emma:interpretation id="interp11" emma:lang="en-US" emma:confidence="0">
                  <emma:literal>^</emma:literal>
                </emma:interpretation>
                <emma:interpretation id="interp12" emma:lang="en-US" emma:confidence="0">
                  <emma:literal>,</emma:literal>
                </emma:interpretation>
                <emma:interpretation id="interp13" emma:lang="en-US" emma:confidence="0">
                  <emma:literal>n</emma:literal>
                </emma:interpretation>
                <emma:interpretation id="interp14" emma:lang="en-US" emma:confidence="0">
                  <emma:literal>-</emma:literal>
                </emma:interpretation>
              </emma:one-of>
            </emma:emma>
          </inkml:annotationXML>
          <inkml:trace contextRef="#ctx0" brushRef="#br1" timeOffset="30050.5252">536 3081 90,'5'-4'317,"-5"1"-23,0 3-14,0 0-5,0 0-4,0 0-9,0 0-24,0-5-27,0 5-16,0 0-21,0 0-16,0 0-15,0 0-4,0 0-13,0 0-11,0 0 1,0 0-15,0 0 14,5 0-12,-5 0 2,0 0 1,0 0-7,0 0-13,-5-9-8,5 5-7,-4 0-7,3-3-5,0 1-7,-7-4-2,3 1-7,-1-2-6,-3 2-1,3-4-6,-4 2 2,3 0-12,-1 1 5,1-1-8,-1 4 4,3-1 4,-2-1-6,2 2 1,1 1 1,1 1 7,1 1 8,1 0-6,-4 2-4,5 2-7,-2-5 1,2 5-6,0 0 5,0 0-5,0 0 3,0 0-2,19 5-4,-7 0 0,0 1-1,-1 1 1,4 0-1,3 2 0,-1-1-1,3 2 4,0 0-1,3-1 6,4 2-1,-7-1 0,-1-2 1,2-2 1,0 0-8,-1 0 1,0 0 4,-1 2-1,-4-6 2,1 4-2,-3-6-1,-2 5 3,-6-5-2,2 2 3,0-2 6,-7 0-5,1 4 1,-1-4 0,-11 7 0,-2-5-3,-4 3-4,-5 0 1,1 2-5,1-1 0,0 3-1,-5-4 3,4 3-3,0-2 0,0 2-3,3-2-5,-2 1 7,8-2 0,-2-2 3,0 2-1,4-1-2,0-2 2,6 2-4,-4-2 0,1 0 4,1 1 1,2-2 6,4-1 9,-6 1 1,6-1 1,0 0-1,-2-7-6,2 7-8,2-12 7,3 4-2,-5 0-1,5-1-4,1-3 0,4-1-4,-1 1 1,6-2-1,-4 0-2,2-1-1,2 1 2,1 0-2,0-1 0,2 0 1,-3 3-1,2 0 0,1-2 2,-2 2 4,-2 4 8,-4 3 4,-2-1 11,1 1 5,-5 2 2,4-2-3,-5 2 1,2 1-2,-1-1-4,1 1-4,-5 2 0,0 0-2,0 0 1,0 0 1,0 0-1,0 0 0,0 0 0,1 10 0,-1-10-5,-1 7 0,-2-3 9,1 0 3,0 2 6,0 1 0,-3-2-3,4 2 1,-3 2 10,-2 2-3,4-1 3,-5 2-7,2 1 0,-4 4-7,1 3-8,-2-1 5,1 2-1,-3 4-11,3-4-21,-1 1-36,1 10-42,0-8-51,1 2-67,5-7-77,-1 0-88,2-2-109,4 2-473,2-8-1023,1 0 453</inkml:trace>
        </inkml:traceGroup>
      </inkml:traceGroup>
    </inkml:traceGroup>
    <inkml:traceGroup>
      <inkml:annotationXML>
        <emma:emma xmlns:emma="http://www.w3.org/2003/04/emma" version="1.0">
          <emma:interpretation id="{793E4C6C-D895-4A36-AB97-B479285EBA6F}" emma:medium="tactile" emma:mode="ink">
            <msink:context xmlns:msink="http://schemas.microsoft.com/ink/2010/main" type="paragraph" rotatedBoundingBox="12897,9832 15487,9782 15501,10529 12911,1058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7974171-5586-4C9F-8823-1CD626DA98FF}" emma:medium="tactile" emma:mode="ink">
              <msink:context xmlns:msink="http://schemas.microsoft.com/ink/2010/main" type="line" rotatedBoundingBox="12897,9832 15487,9782 15501,10529 12911,10580"/>
            </emma:interpretation>
          </emma:emma>
        </inkml:annotationXML>
        <inkml:traceGroup>
          <inkml:annotationXML>
            <emma:emma xmlns:emma="http://www.w3.org/2003/04/emma" version="1.0">
              <emma:interpretation id="{0BF31D20-04FA-4ADE-B14D-6894907F17E1}" emma:medium="tactile" emma:mode="ink">
                <msink:context xmlns:msink="http://schemas.microsoft.com/ink/2010/main" type="inkWord" rotatedBoundingBox="12897,9832 15487,9782 15501,10529 12911,10580"/>
              </emma:interpretation>
              <emma:one-of disjunction-type="recognition" id="oneOf3">
                <emma:interpretation id="interp15" emma:lang="en-US" emma:confidence="0">
                  <emma:literal>9393</emma:literal>
                </emma:interpretation>
                <emma:interpretation id="interp16" emma:lang="en-US" emma:confidence="0">
                  <emma:literal>a as</emma:literal>
                </emma:interpretation>
                <emma:interpretation id="interp17" emma:lang="en-US" emma:confidence="0">
                  <emma:literal>a 393</emma:literal>
                </emma:interpretation>
                <emma:interpretation id="interp18" emma:lang="en-US" emma:confidence="0">
                  <emma:literal>9395</emma:literal>
                </emma:interpretation>
                <emma:interpretation id="interp19" emma:lang="en-US" emma:confidence="0">
                  <emma:literal>a 395</emma:literal>
                </emma:interpretation>
              </emma:one-of>
            </emma:emma>
          </inkml:annotationXML>
          <inkml:trace contextRef="#ctx0" brushRef="#br1" timeOffset="71209.0821">1854 4578 142,'7'0'232,"-7"0"-1,0 0 0,11-2-12,-5 2-13,-6 0-15,10-2-15,-4-1-17,-2 3-4,2-3-3,-2-2-10,2 3-7,-1-1-3,0 0-11,0-3-11,-1 1-7,2-2-8,-2 1-11,2-4-6,-2 2-5,-2-3-4,1 1-14,-3-1-3,0-2-5,0 0-5,-3-1-6,-1 2 1,-3 1-9,2 2-5,-5 2-1,4 3 0,-9 2-4,1 4 1,-5 4 0,-3 3 4,-5 7 3,-1 6 5,2 2 6,1 3 20,1 2-1,-1 3 6,8 1 4,-1 0-4,7-6-5,2 1 5,3-9 3,5 0 5,1-4 2,1-2 2,5-2 3,-1-3-4,6-3 1,-1-1-1,2-3-8,2-3-1,5-4 1,0-5-6,4-7-5,0 0-2,-4-3-9,3-3-2,-2 1-7,1 0 1,-3 1 7,-3 6 4,-5 1 5,5 1 8,-8 5 7,1 1-4,1 2-8,-1 3-1,0 0-8,1 8 1,-3-2 0,4 9-3,0 5-3,5 1 0,-2 11-4,2-4-36,0 3-66,1-2-107,-2 0-108,-3 2-136,0-8-430,-1-3-916,-2-5 405</inkml:trace>
          <inkml:trace contextRef="#ctx0" brushRef="#br1" timeOffset="72793.5575">2474 4191 71,'8'-10'233,"-2"0"-8,3 0-2,-2 1 4,-1 1 4,1 2-3,-2-1-11,-2 2-20,0 2-20,2 0-23,-3 1-14,2-1-15,-4 3-4,6-1-8,-6 1-12,0 0 2,13 9 6,-8-6-18,1 7-2,0-1 0,-2 3 11,-1 2 0,0 1-3,-1 4-6,-4 2 7,-3 8 3,2-8-8,-7 11-10,-3 2-9,-1 0-4,-3 0-1,-2 0-6,4-7-14,0-1-3,5-7-3,5-4-1,-1-3 2,2 0-14,-2-4 0,1 0 2,2-3-6,6 0-3,-1-2 5,2-1-8,5-2 4,-9 0-3,21-5-7,-6 0 0,4 2-1,-4-2-7,4 0 0,-1 0-6,2 2 2,-1-2 1,2 5-2,-1-1 9,-1 2-18,1 4 3,0-2 1,-5 5 5,0 0 16,-4-1-13,1 3 2,-4 1 3,-1-2 13,-1 1 2,-4-3 3,0 0 12,-1 2 8,-2-2 1,-6 1 3,-1-1-4,-5 2 3,-6-2-5,2-4-2,-7 1-8,3-1 3,-3-2-7,4 0 0,0-2-4,1 0-23,3-1-43,5 0-43,-3-1-61,9 1-44,-4-1-84,2 0-91,-1 0-368,3-3-789,2 1 349</inkml:trace>
          <inkml:trace contextRef="#ctx0" brushRef="#br1" timeOffset="74290.7846">3408 4441 123,'1'-13'151,"1"-2"-1,-4 4 3,-2-1-7,-1 1-3,0 0-16,-1 4-6,-8 1-4,-1 4-3,-5 3 2,-4 6 5,-6 5 8,-1 6 7,0 0 2,-3 4-6,4 0-5,0 6-1,2-2-2,6 3-5,0-2-7,7-1-8,4-7-4,4 0-5,2-6-1,4-2-11,4 1-10,0-5 3,1-1-7,3 0-6,6-4-5,3-2-6,3-2-11,2-4 2,0-4-6,3 0-3,0-5-8,-5 1 8,6-2-7,-6 2-4,-3 1-3,1 0-1,1 3 4,-6 3 14,-2 0 9,1 4-13,-2 4 14,-4 2-5,1 6 15,-2 0-8,1 11 3,0 2-6,0 4-1,1 6 1,-3-4-30,-1 2-54,6 0-79,-7-3-103,4-4-135,-5-4-263,0-7-669,-5-2 297</inkml:trace>
          <inkml:trace contextRef="#ctx0" brushRef="#br1" timeOffset="75649.1939">3975 4136 47,'4'-5'287,"0"0"-30,-1 5-26,2-2-17,-5 2-5,0 0-2,9 4-3,-4 1-13,-1 3-3,3 1-10,-4 8-9,-2 0-2,3 6 4,-4 3-9,-2 7-3,-4-2-7,-4 3-6,-3 2-10,-1-1-15,-1-4-13,1-2-10,0-6-4,4-6-12,0-3 8,3-1-25,-2-3-7,5-2 6,-2 0-14,1-5 0,4 2 0,-2-2-7,3-3-8,0 0 6,15 2-10,-2-4-3,6-3 6,3 1-12,1 0-2,0 0 9,7 0-12,-1 3-8,-4 1-1,-5 0-6,1 3 0,-1 3 5,0 2-4,-2 2 10,-2 0 7,-3 3-6,-5-2 9,-2 0 13,-3 3 10,-3-2 12,-3 2 3,-4-4-3,-2 0-2,-7 2-1,-1-2-3,-3-2-4,-2-1-6,1-2-3,-3-2-3,1-3-4,1 0-1,0-3-6,2 3-24,1-5-49,4 3-45,4-1-49,-2-2-51,6 3-53,-1-1-68,2-1-72,2 0-291,2 1-734,2-1 326</inkml:trace>
        </inkml:traceGroup>
      </inkml:traceGroup>
    </inkml:traceGroup>
    <inkml:traceGroup>
      <inkml:annotationXML>
        <emma:emma xmlns:emma="http://www.w3.org/2003/04/emma" version="1.0">
          <emma:interpretation id="{2B4D1527-79EB-4BF8-AB3F-B7261A62F9D4}" emma:medium="tactile" emma:mode="ink">
            <msink:context xmlns:msink="http://schemas.microsoft.com/ink/2010/main" type="paragraph" rotatedBoundingBox="11978,11188 17044,10982 17082,11923 12016,121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A84C1B-2CA9-411C-8FA1-C8EC0CF729D2}" emma:medium="tactile" emma:mode="ink">
              <msink:context xmlns:msink="http://schemas.microsoft.com/ink/2010/main" type="line" rotatedBoundingBox="11978,11188 17044,10982 17082,11923 12016,12129"/>
            </emma:interpretation>
          </emma:emma>
        </inkml:annotationXML>
        <inkml:traceGroup>
          <inkml:annotationXML>
            <emma:emma xmlns:emma="http://www.w3.org/2003/04/emma" version="1.0">
              <emma:interpretation id="{ACB7EBF6-C9BF-4D96-B707-D98D7F79355B}" emma:medium="tactile" emma:mode="ink">
                <msink:context xmlns:msink="http://schemas.microsoft.com/ink/2010/main" type="inkWord" rotatedBoundingBox="11997,11664 12441,11646 12459,12083 12015,12101"/>
              </emma:interpretation>
              <emma:one-of disjunction-type="recognition" id="oneOf4">
                <emma:interpretation id="interp20" emma:lang="en-US" emma:confidence="1">
                  <emma:literal>a</emma:literal>
                </emma:interpretation>
                <emma:interpretation id="interp21" emma:lang="en-US" emma:confidence="0">
                  <emma:literal>A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9</emma:literal>
                </emma:interpretation>
                <emma:interpretation id="interp24" emma:lang="en-US" emma:confidence="0">
                  <emma:literal>£</emma:literal>
                </emma:interpretation>
              </emma:one-of>
            </emma:emma>
          </inkml:annotationXML>
          <inkml:trace contextRef="#ctx0" brushRef="#br1" timeOffset="80807.13">1077 6195 39,'0'0'208,"0"0"4,5-5 4,-5 5 1,6-4-3,-6 4-11,3-4-9,-1 1-21,1 0-12,1-2-18,-1 0-9,1-1-7,1-1-1,-3 1-10,2-5-8,2 1-11,-1-3-12,1 2-4,-2-1-4,0-7-7,1 3-3,-4-3-9,1 2-8,-4 3 0,2 0-3,-3 3-5,-4-2 1,0 6-5,-4-3 0,-8 8-1,-2 4-1,-8 8 5,-1-1 4,-4 15 16,-1 0 7,4 0 10,-1 4-7,3 0 7,-9 12 2,13-9-1,5-2-9,4-2 13,1 1-22,11-10 4,-1 2 2,7-3 1,1-6 2,2 0-3,9-5-5,-3-1-1,8-3-5,1-4-3,0-3-6,1 0-3,7-9-2,-1 3-7,0-4-1,-3-2-4,-1-3-5,-7 7-2,0-1-1,-2 4-3,-1 2 0,-3 0-1,-3 3-2,1 0-5,-6 5 1,-2 0 0,12 5 8,-6 0-3,-2 5-4,2 3 5,0 4-3,0 1-1,0-1-28,6 1-63,-3 1-75,2 0-78,-1-2-104,0-2-431,2-4-829,-4-3 366</inkml:trace>
        </inkml:traceGroup>
        <inkml:traceGroup>
          <inkml:annotationXML>
            <emma:emma xmlns:emma="http://www.w3.org/2003/04/emma" version="1.0">
              <emma:interpretation id="{F70CCCBB-282D-42DC-8B83-E67FF90F6754}" emma:medium="tactile" emma:mode="ink">
                <msink:context xmlns:msink="http://schemas.microsoft.com/ink/2010/main" type="inkWord" rotatedBoundingBox="12821,11189 13736,11152 13773,12058 12858,12095"/>
              </emma:interpretation>
              <emma:one-of disjunction-type="recognition" id="oneOf5">
                <emma:interpretation id="interp25" emma:lang="en-US" emma:confidence="1">
                  <emma:literal>3b</emma:literal>
                </emma:interpretation>
                <emma:interpretation id="interp26" emma:lang="en-US" emma:confidence="0">
                  <emma:literal>bb</emma:literal>
                </emma:interpretation>
                <emma:interpretation id="interp27" emma:lang="en-US" emma:confidence="0">
                  <emma:literal>b</emma:literal>
                </emma:interpretation>
                <emma:interpretation id="interp28" emma:lang="en-US" emma:confidence="0">
                  <emma:literal>3 h</emma:literal>
                </emma:interpretation>
                <emma:interpretation id="interp29" emma:lang="en-US" emma:confidence="0">
                  <emma:literal>36b</emma:literal>
                </emma:interpretation>
              </emma:one-of>
            </emma:emma>
          </inkml:annotationXML>
          <inkml:trace contextRef="#ctx0" brushRef="#br1" timeOffset="82537.126">1674 5713 171,'7'-9'282,"-4"2"-24,2 2-27,-1 0-14,2 1 5,1-2-1,1 2-10,-4-1-2,5-1-3,-2 2-10,1 0-10,2-1-9,0 0-14,1-1-10,1 1-4,1-5-8,2 5-1,-4-2-7,1-2-9,0 3-3,-3-2-1,-1 0-1,-2 3-17,1 0-7,-1 0-5,-2 0-3,-3 1 0,4 0 0,-3 2-16,-2 2 3,3-6-13,0 4-5,-3 2-15,0 0-2,0 0-3,0 0-4,0 0-2,-6 14-8,2-4 3,-5 7-7,1 3 1,-4 11 1,-2 0 0,-1 4-6,-5 9 3,-1 5 2,-1-2-3,-2 4 0,5-3 0,5-11-1,-2-3-1,1-2 2,5-3-4,-2-4 8,3-6-9,3-4 6,-3 5-3,6-10-6,3-4-1,-2-3 2,-2 1 4,3-1-1,1-3-1,0 0 0,0 0-3,17-12 1,-8 5-9,7-5 4,-1-1-4,5 5 1,-1-4-1,0 2-1,-2 4-1,-3 2 0,6 3-2,-6 2 1,1 3 1,1 5-4,0 1 1,1 5 5,-3 0 4,-2 6 1,-1 3 11,0 2 2,-6-7 6,-5 1 13,0 0 5,-5 0 1,-6-2 0,-3-2-2,-6 3 2,-1-8-2,-8 1-6,-4-4 0,0-2-3,2-4 1,-1 1-10,10-6-16,-3 1-39,9-3-59,2-1-80,3 0-67,1-1-58,1-1-78,5 0-74,3 3-289,1-4-798,1 3 353</inkml:trace>
          <inkml:trace contextRef="#ctx0" brushRef="#br1" timeOffset="84458.6873">2297 5628 163,'1'-13'216,"0"-3"-4,2 2-6,-2-1 13,0 2 12,-1 0-17,0-3-21,0 3-6,3 3 2,-3 0-6,0 2-13,1 1-13,-1 2-5,0-3-20,0 4-8,0-1-15,0 5-13,0 0-10,0 0-6,0 0-12,0 0 1,1 15 0,-1-5-7,0 8 10,-1 1-1,-3 10 6,0 0 5,-2 4 1,1 0 4,-1 4-4,-5 13 7,3-13-8,-4 18-12,-2-5-6,-1 0 3,5-13-15,0-1 1,1-9-16,4-8 5,2-1-5,1 0-2,1-5 8,-2-4-9,1-1 6,2-4-12,0 2 3,0-4-8,0-2 2,0 0-19,0 0-1,20-10-11,-14 0-9,4 1-7,8-5-15,-1 2 0,1-1-9,1 1 11,-1 1-8,3 0 8,1 3 5,-4 1 4,1 2 1,-4 4 0,5 2-1,-6 1 11,-3 3-1,-1 0 4,4 5 10,-8 1 4,3 4 10,-4-3 12,-4 4 0,-1 2 12,-2 0-5,-6 0 8,-2-4 14,0-3-13,-5 4 14,-4-4-19,3-3 1,-4 0-8,0 1 5,5-5-4,-1-2-5,3 2-14,-2-1-54,3-2-64,2-1-66,-3 1-71,6-2-95,3-1-352,4 2-750,-10-6 331</inkml:trace>
        </inkml:traceGroup>
        <inkml:traceGroup>
          <inkml:annotationXML>
            <emma:emma xmlns:emma="http://www.w3.org/2003/04/emma" version="1.0">
              <emma:interpretation id="{F640FB0A-04E8-4ADC-855E-A30ADD9E4942}" emma:medium="tactile" emma:mode="ink">
                <msink:context xmlns:msink="http://schemas.microsoft.com/ink/2010/main" type="inkWord" rotatedBoundingBox="14150,11100 16316,11012 16351,11861 14184,11949"/>
              </emma:interpretation>
              <emma:one-of disjunction-type="recognition" id="oneOf6">
                <emma:interpretation id="interp30" emma:lang="en-US" emma:confidence="0">
                  <emma:literal>baby</emma:literal>
                </emma:interpretation>
                <emma:interpretation id="interp31" emma:lang="en-US" emma:confidence="0">
                  <emma:literal>babb</emma:literal>
                </emma:interpretation>
                <emma:interpretation id="interp32" emma:lang="en-US" emma:confidence="0">
                  <emma:literal>bab3</emma:literal>
                </emma:interpretation>
                <emma:interpretation id="interp33" emma:lang="en-US" emma:confidence="0">
                  <emma:literal>babe</emma:literal>
                </emma:interpretation>
                <emma:interpretation id="interp34" emma:lang="en-US" emma:confidence="0">
                  <emma:literal>babas</emma:literal>
                </emma:interpretation>
              </emma:one-of>
            </emma:emma>
          </inkml:annotationXML>
          <inkml:trace contextRef="#ctx0" brushRef="#br1" timeOffset="86258.5084">3008 5509 144,'2'-12'242,"1"2"-3,0-1 14,0 0 11,0 2-12,0 2-24,1-4-21,-1 6-13,0-7-6,0 7-12,-2 1-11,3-2-4,-3 2-7,2 1-10,-2 0-5,-1 3-4,3-4-22,-3 4-8,0 0-13,0 0-2,0 0 6,7 14 3,-5-3 2,-1 10 5,1-1-10,-4 10 11,-1 2-5,0 0-2,-1 4-3,-3-3-7,-2 4-4,-1-1-7,-2-2-7,-1 3-3,0-5-5,1-2-5,1-2-9,2 0 2,-1-9-8,4-1-2,0 1-5,-3-3-4,5-4-1,-2-1-5,2-4-2,3-1 1,-4 0-4,5-1-2,-2-2 3,2-3-1,7 3 0,-7-3-4,15-8-6,0 4 3,4-5 3,3 4-11,-2-2 0,2-1 1,-1 4-4,1-2-1,-2 4-3,0 2 2,0 5-2,0 0-5,-6-1 0,0 9 2,-3 2 2,-2 2 1,-4-4-4,-3 0 5,-2 5 2,-2 0 2,-3-3 4,-5-1 8,0 1 4,-4-3 6,-4 1 1,0-1 6,-5-6-8,3-1-1,-2-4 0,0 1 3,2-2-6,2-2-2,3 1 0,1-1-1,4-4-3,4 3-29,-2-4-40,7 2-56,2-4-48,2 2-78,2-1-67,1 2-98,8 1-390,-4-3-855,1 2 377</inkml:trace>
          <inkml:trace contextRef="#ctx0" brushRef="#br1" timeOffset="87926.9131">3643 5967 162,'7'-2'243,"-1"0"5,2-1 0,-2 0-12,3-2-17,2 0-16,-1 2-9,1-2-14,1 2-4,0-3-8,-2 2 1,3-2-9,0-1-16,0 0-15,-2 1 5,0-3 0,-1 0-3,0 0-22,-1-1 6,-4-1-27,1 0-11,-1-1 3,-5 1-18,-2 0 6,-5 3-13,1-2-3,-5 4-10,-4 3-3,-6 1-1,-12 3-8,0 6 0,-4 8 2,0 2-1,-11 9-3,0 0 9,5 6 2,1 2 0,14-5 8,2-1-5,2-1-1,9-1 1,6-7 3,3 0-3,1-3 3,10-6 3,-1 1-1,2-2 2,9-5-13,5 0 3,0-5 0,9-6-2,1 1-5,-3-8-3,2-4-2,1 0-2,-5-4-2,0 1-6,-2 0 9,-6 9-12,-2-2 3,-4 5 0,2-1 11,-7 5 0,2 0-4,-2 0-5,-2 5-3,-4 0 9,7 7 9,-3 3 0,-2 8-3,0 2 4,0 10-8,3 0-17,-1-2-68,3 0-94,-2 1-124,2-10-159,1 2-330,-1-11-827,1 3 366</inkml:trace>
          <inkml:trace contextRef="#ctx0" brushRef="#br1" timeOffset="88798.8428">4200 5470 70,'4'-13'292,"-2"0"-19,1 2-2,-1-1 11,1 6 5,-1-2-14,2 3-29,-3 1-23,2-1-26,-3 5-18,0 0-8,7 9-1,-3 4-7,-3 5-2,3 7-4,-4 8 7,-1 1-7,-2 5-6,-2 0-6,-2 14-9,-5-5-4,2-9-17,-3 8-9,3-10-13,1-7-4,-2-3-13,5-6-4,-2-3-2,4-2-12,2-5-3,-2 4-5,3-8-4,-2 1-1,3-3 0,-1-3-4,1-2-5,0 0 0,0 0-4,15-7-4,-5-5-3,5-1-2,1 4-2,2-6-2,2 4-2,9 1-5,-1 0-2,-7 2-4,2 3 2,-2 4 0,-1 1-8,0 3 1,-1 3 2,0 4-1,-2 3 0,-3 0 1,-3 2 6,-2 4 5,-4-2 2,-3 1 5,0 0 9,-5-1 6,-3-2 11,-3-1-8,0-4 11,-3-2-1,-6 1-2,0 0-5,-5-4-1,-7-2-5,10-1 0,0-2-1,5 0-4,0-5-1,0 0-9,3-2-37,2 2-54,1 0-51,4-1-38,0-2-74,0-1-65,5 1-80,0-3-413,1 5-860,3-2 381</inkml:trace>
          <inkml:trace contextRef="#ctx0" brushRef="#br1" timeOffset="90558.9207">4845 5560 45,'6'-10'279,"-1"1"-23,3 1-26,-3 3-16,0 2-16,-5 3 10,0 0 7,13 11-13,-9-1-6,1 1 2,0 10-7,1 5 6,0 5-10,-6-3 6,2 3-7,-4 0-10,-2 0-11,-5 0-6,0 2-13,-1 2-13,-1-7-10,-1-4-10,5-3-10,-2-10-1,3 0-12,1-1-8,0-3-9,1-2-3,2 2 0,-2-5-5,4-2-11,0 0-2,0 0-4,0 0-8,20-14-2,-6 7-7,3-6-8,1 4-6,-2 1-1,4 1-5,-6-1 5,3 5-12,2 1 4,-3 2-3,-1 0-2,-1 5 0,-2 0-6,1 4 3,-3 0 0,-1 1-5,-2 7 10,-3 0 12,-4-3-1,0-2 7,-5 4 7,-4 0-5,-2-1 5,-7-5 0,2 1-1,-4-1-1,-10 4-5,0-6 0,7-3-3,0 0 0,-2-2-5,5 0-25,-1-3-68,7-3-47,-1 2-53,5 0-65,1 0-97,5-2-99,0 0-253,4 3-749,7-10 332</inkml:trace>
        </inkml:traceGroup>
        <inkml:traceGroup>
          <inkml:annotationXML>
            <emma:emma xmlns:emma="http://www.w3.org/2003/04/emma" version="1.0">
              <emma:interpretation id="{64CAED8F-1443-473D-9CAD-E4DF043087AB}" emma:medium="tactile" emma:mode="ink">
                <msink:context xmlns:msink="http://schemas.microsoft.com/ink/2010/main" type="inkWord" rotatedBoundingBox="16643,11455 17063,11438 17080,11851 16660,11868"/>
              </emma:interpretation>
              <emma:one-of disjunction-type="recognition" id="oneOf7">
                <emma:interpretation id="interp35" emma:lang="en-US" emma:confidence="1">
                  <emma:literal>a</emma:literal>
                </emma:interpretation>
                <emma:interpretation id="interp36" emma:lang="en-US" emma:confidence="0">
                  <emma:literal>A</emma:literal>
                </emma:interpretation>
                <emma:interpretation id="interp37" emma:lang="en-US" emma:confidence="0">
                  <emma:literal>,</emma:literal>
                </emma:interpretation>
                <emma:interpretation id="interp38" emma:lang="en-US" emma:confidence="0">
                  <emma:literal>.</emma:literal>
                </emma:interpretation>
                <emma:interpretation id="interp39" emma:lang="en-US" emma:confidence="0">
                  <emma:literal>at</emma:literal>
                </emma:interpretation>
              </emma:one-of>
            </emma:emma>
          </inkml:annotationXML>
          <inkml:trace contextRef="#ctx0" brushRef="#br1" timeOffset="91055.2343">5697 5873 192,'1'-8'236,"-2"-2"14,1-3-14,-2 4 1,0-4-12,-4-2-2,4 4-5,-3 0-19,1-2-1,0 6-10,0-2-20,-2 3-16,-1 2-12,-5 3-8,0 4-1,-7 3-21,-2 5 0,-8 6 0,3 4-1,1 1 24,-4 4-16,4 3 2,5-1-9,0 2-9,5-1-5,4-1-6,5-7-9,4-1 2,2-4-13,3-2-1,6-4-13,0-1 6,2-5-4,2-3-5,8-2-5,2-4-2,-3-4-5,11-4-4,-3-5-3,-1 3-4,-3-2-1,-4 4-4,-1-2 0,-2 3-1,-3 4 6,-1 1 10,-5-1 0,-3 4-3,2 0-4,0 7 7,-7-3 1,5 6 0,0 3 0,3 9-4,-2 3 2,0-2-4,4 7-21,0-7-67,0 2-84,1-2-96,-2 0-122,-4-7-461,3 0-883,-6-5 392</inkml:trace>
        </inkml:traceGroup>
      </inkml:traceGroup>
    </inkml:traceGroup>
    <inkml:traceGroup>
      <inkml:annotationXML>
        <emma:emma xmlns:emma="http://www.w3.org/2003/04/emma" version="1.0">
          <emma:interpretation id="{D301B76B-CBEA-44EC-8778-5EA0E9F39AF5}" emma:medium="tactile" emma:mode="ink">
            <msink:context xmlns:msink="http://schemas.microsoft.com/ink/2010/main" type="paragraph" rotatedBoundingBox="12001,11876 17409,11876 17409,12297 12001,122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A2DD7E-65E4-4C84-AEE5-CF6FAEE8CFD5}" emma:medium="tactile" emma:mode="ink">
              <msink:context xmlns:msink="http://schemas.microsoft.com/ink/2010/main" type="inkBullet" rotatedBoundingBox="11998,12013 17407,11875 17415,12193 12006,12331"/>
            </emma:interpretation>
            <emma:one-of disjunction-type="recognition" id="oneOf8">
              <emma:interpretation id="interp40" emma:lang="en-US" emma:confidence="0">
                <emma:literal>,</emma:literal>
              </emma:interpretation>
              <emma:interpretation id="interp41" emma:lang="en-US" emma:confidence="0">
                <emma:literal>-</emma:literal>
              </emma:interpretation>
              <emma:interpretation id="interp42" emma:lang="en-US" emma:confidence="0">
                <emma:literal>.</emma:literal>
              </emma:interpretation>
              <emma:interpretation id="interp43" emma:lang="en-US" emma:confidence="0">
                <emma:literal>a</emma:literal>
              </emma:interpretation>
              <emma:interpretation id="interp44" emma:lang="en-US" emma:confidence="0">
                <emma:literal>:</emma:literal>
              </emma:interpretation>
            </emma:one-of>
          </emma:emma>
        </inkml:annotationXML>
        <inkml:trace contextRef="#ctx0" brushRef="#br1" timeOffset="95274.2867">748 6456 163,'-1'-4'170,"-3"2"-8,4 2-11,-6-5-7,3 2-3,3 3-9,-1-5-11,-2 0-4,3 5-8,-2-8-7,7 6-7,-5-2-5,0 4 0,4-5-1,-4 5-9,1-3-9,-1 3-6,0 0-10,0 0-3,0 0-5,0 0-1,0 0 2,0 0-1,9 11-5,-4-8 6,-2 5-5,-1-3-3,4 3-4,-4-1-3,5 2 1,-3-2-3,2 1-4,0 1 0,-2 1 3,6-3-2,0 0-2,1 0 1,2 1-4,-2-2 0,1-1-2,1 0-2,1 1 1,-2-1 1,3 0 0,-2 1-4,2-2 0,-1-1-2,0 2-1,5 3 2,-4-8-6,-1 3 0,1-1 1,1 1-2,-3-3-2,3 2 5,0-1-4,4-1-2,-1 2 2,1-1-4,-1-1-1,1 0 4,0-1-2,-2-1-1,5 1 1,-3 1-1,0-2-3,1 2 1,-1-3 3,0 3-4,-1 3 1,-4-6 4,5 3-4,-1 0 0,-1 0 1,1-2 0,-3 2-2,-2 0 1,5-3-2,-4 3 0,1 0 0,-2 0 3,1 0-5,4-2 2,-5 2 1,0-2 2,3 2 3,-3-1-6,2 1 0,2-3 2,2 1-4,-1-1 3,0 2-2,1 0-1,-1 0 2,-2-2-2,3 2 1,-6 0 2,5 1 1,-5-2-1,0 1-1,1-1-11,-1 1-1,-2 0 3,1 1-1,2 0 4,-4-1-1,-1-1 4,5 1-2,-5 2-1,3-2 0,-1 1 8,-3-1-4,2 1 0,2-1-1,-1-1-2,-1 0 1,1 0 3,0 0-3,-1 2 4,1 0 3,-1-3-5,1 3 1,0 0 0,-1 0-2,-1 0 2,1-2 2,-1 4-3,0-2 2,0 0-1,0-2-2,-1 4 3,-3-2 1,3-2 0,-3 2-1,2 0 0,-8 0 2,10 0-2,-10 0-3,12 0 2,-7-3 0,-5 3 0,10-2 1,-4 2 0,-1-3 3,4 3-5,-4-2 2,3 2 3,-2-1-1,0-1-3,0 1-1,3 1 1,3 0 0,-4-2 1,5 2 3,-3-2-5,-3 2 0,1-1 0,-2-1 4,-6 2-2,15 0 0,-11-1 0,-4 1 0,11 0 13,-6-1-14,-5 1 0,10 0 0,-4 1-1,-6-1 0,13 0 2,-6-1-3,-7 1 0,15 0 3,-6-1 0,2 1-2,-1-2 0,1 2 2,4-1 2,-3 1-3,1-1-1,1 1 3,-1-1-1,-1-1 1,-1 0 1,3 1-2,-4 0-1,1-1 2,-2 2 2,0 0-2,-3-3-1,-6 3-4,13 0 2,-8 0 1,-5 0 0,7-1 3,-7 1 1,6-2-3,-6 2 1,0 0-2,8-2 1,-8 2-2,0 0 2,12 0 3,-7-1-3,-5 1 0,10 0 1,-3-4-1,-7 4-2,11 0 3,-5-2-1,1 2-1,-7 0 1,13-1 1,-7 1-1,-1 0-1,-5 0 1,11 0-2,-11 0 6,9-4-1,-9 4-2,5-2 2,-5 2 0,5 0-2,-5 0 1,0 0 3,5-1-1,-5 1-4,5-4 2,-5 1-1,0 3-1,9-5 0,-6 1 2,4-1-2,-1 1 3,-2-1-2,2 0 0,-2 0 0,2 0 1,-2 1-4,2 0 3,-2 0 3,2 1 8,-1 1-1,-2-2 4,3 1 2,-5 1 1,3-2-3,-4 4 7,5-2 0,-5 2 4,3-6-1,-3 6 6,0 0-13,2-2 0,-2 2-2,0 0 0,0 0-1,0 0 0,0-3 0,0 3 7,0 0-11,0 0 0,0 0-2,0 0-3,0 0 15,0-6-16,0 6-3,0 0 1,0 0 2,0 0-1,0 0-2,0 0 0,0 0 1,0 0-3,0 0 1,0 0 3,0 0-1,0 0 2,0 0-2,0 0 3,0 0 1,0 0 2,0 0 1,0 0 2,0 0 2,0 0-6,0 0 1,0 0-4,0 0 2,0 0 2,0 0-1,0 0-11,0 0 8,0 0 2,0 0-5,0 0 1,0 0 2,0 0-6,0 0 2,0 0-3,0 0 3,0 0-1,0 0-2,0 0 0,10 9 14,-10-7-11,5 4-4,-4-4 6,2 3-1,0-2-1,0 0 2,2 1-2,-3 0 0,2-1 5,1 1-6,-1 0 3,2-2 7,2 3-1,-4-2-2,3-1 3,0 3 0,1-2-1,-1-1 0,0 2 0,0-1 1,3 1-3,-4-2 1,4-1-3,-1 2 4,3 0-1,-4 0-5,2 0 4,1-1-2,-1 0 3,3 1-7,-2-3 4,-3 4 12,4-3-15,-3-1 3,0 2 10,-2 1-16,-1-3 0,2 0 3,-1 3 4,1-3-6,-8 0 3,10 0-3,-10 0 0,10 0 3,-10 0 2,0 0-1,7 0-2,-7 0-1,5-4 0,0 0 2,-2-1 5,0 3-7,0-1-1,2-2 0,-2 1 4,-1-2 0,3 1-4,-5 2 4,5-4-6,-4 2 3,1 2-1,1-2 0,-1 1 2,0 1-3,-2 3-2,0-6 4,0 6-3,5-5 0,-5 5 0,1-4-2,3 3 1,-4 1 1,0 0-1,5-3 5,-5 3-8,0 0 6,0 0 1,0 0 4,0 0-4,0 0-2,0 0 4,0-3-3,0 3 0,0 0-5,0 0 7,0 0-1,5-3 1,-5 3 2,0 0-6,5-5 2,-5 5-3,4 0 3,-4 0 1,0 0-1,0 0 1,0 0 1,4-5-3,-4 5 16,0 0-18,0 0 0,0 0 3,8 0 0,-8 0-2,0 0-4,0 0 17,0 0-16,0 0 3,9 4-2,-9-4 2,0 0 1,5 1-3,-5-1 5,5 4 4,-5-4-11,1 4 7,-1-4 5,4 3 5,-4-3 14,5 4-19,-2-1 3,-3-3 0,2 5-3,-2-2 2,0-3 3,5 6 0,-2-1 14,-2-2-15,1-1 7,2 3-9,1-1 3,-1-1-3,-3 0 0,8 1 11,-4 0-9,0 0-2,0-1-3,-1 1-1,1 0-3,-2-1 0,2-1 3,-2 3-2,2-1-3,0-3 7,0 2-1,-1 0-1,1 0 0,-3 0-4,4-1-3,-1 0 7,0 0-5,3 1-3,-3 0 8,2-3 1,1 2-2,-1-1-2,0 2 6,0-1-7,-1-2 7,1 3 8,0-1-17,2-2 5,3 0-1,-2 0-2,3 3-2,-1-3 5,-2 0-3,4 2 2,-1-2-2,0 0 4,1 0 4,0 0-9,1 0 0,-3 0 16,2 0-17,-1 0 0,0 0 0,1 0-3,1 0 3,-4 0-1,4-2 8,-2 2-3,-1 0 3,2 0-4,0 0 1,-3 0-1,4 0-1,-2 0-3,0 0 3,0 0-1,2 0 0,2 0 0,-2 0 1,0-3 2,5 3 2,-5 3-4,-1-3 3,6 0-7,-5 0 5,4 0-1,-4 2-6,5-2 7,-1 0-1,-3 0-1,4 0 2,0 0 4,-6 0-2,9 0 2,-5 0-4,-1-2-5,3 2 4,-1 0-4,-4 0 8,0 0-1,5-3-1,-6 3-4,2 0 0,-4-2 4,3 2-6,0-3 8,-1 3-5,6-2 0,-2 1 0,-3 1-1,2-3 4,2 1 5,-2 2-11,7 0 4,-5 0-2,1 0 2,0 0 0,5 0-4,-5-2 8,4 4-3,-4-2 0,1 0 11,1-2-10,-2 2-4,4 0 17,-4-1-17,4-1 1,-3 2 0,0 0-4,-3-2 6,2 2-2,-6 0-8,0 0 12,0 0-5,1 0 0,-2 0 3,-1 1-4,-2-1 3,0 0-3,2 0 6,-4 0-6,2-1 2,-1 1 12,3-1-15,0 1 7,0 0-1,2-2-1,0 2-2,-1 2 0,1-4-6,3 2 9,-3 0-6,0 0 1,6 2-1,-5-1 7,4-2-1,1 1-8,0 1 10,0-1-6,-3 0-1,4-1 6,-7 1 1,6 0 2,-1-2-5,-6 2 0,5-1 0,-4 0-1,1 0 1,-5-1 1,3 0-2,-1 2-5,-2-2 5,0 2-3,0-2 3,0 2-7,-1 0 11,2-3-6,4 3 4,4 0 12,3-1-14,-3 1 3,2-2-13,-1 0 11,0 4 4,-6 0-7,2-2 1,-3 0 1,2 0 1,0 0-1,-4 0 3,0 0-1,-1 0-11,-1 0 10,-1 0 2,-8 0-2,13 0 2,-8 0-1,-5 0 1,9-2-3,-9 2 4,9-2 0,-9 2 0,7 0 0,-7 0 8,8-1-4,-8 1-2,4-4 5,-4 4 0,6 0-8,-6 0 4,7-3-5,-7 3 2,8 0 3,-4-2-11,-4 2 9,8-4 2,-4 4-6,-4 0 1,11-1 0,-7-2-2,-4 3 4,6-3-4,-2 2-1,-4 1 8,6-3-2,-6 3-8,9-2 7,-9 2-4,5-4 4,-5 4-4,6-2 1,-1-1-4,-1-1 6,1 2-2,0-1-1,-1 0 5,0-2 9,-2 3-3,4-1 3,-2-1 2,0 0-4,0 1 16,-1-2-12,-2 2-1,3-2 5,-2-3-3,1 3 1,-2 0 0,2 2-1,1-4 0,-2 1 1,0-1-1,1 1-2,1-2-2,-1-2 6,3 2-4,-4-3 11,3 0 6,-1 6-4,-1-3 7,0 1 9,0 1 11,-1-2 8,3 3 7,-1-1-3,0-1 6,-3 1 8,3 3 7,-3-2 9,3 0-7,-4 0-2,0 1-7,0-1-4,0 5-8,0-5 8,0 5-8,-2-6-3,2 6-7,-4-7-5,1 2-6,-1 4-4,2-3 1,-1 1-1,3 3 1,-2-5-1,2 5 1,-5-5 0,5 5-3,-4-2 1,4 2 0,0 0-5,0 0-4,-5-4 0,5 4-2,0 0-2,0 0-2,0 0-2,-1-4-2,1 4-4,0 0-1,0 0 2,0 0-7,0 0 0,0 0 0,0 0-3,-5-2 0,5 2-5,0 0-1,0 0 3,0 0-1,0 0-1,0 0-2,0 0 5,0 0-3,0 0-4,0 0 1,0 0 0,0 0 0,0 0 0,0 0-3,0 0 2,0 0-1,0 0-4,0 0-20,0 0-38,0 0-49,-4 9-76,3-3-90,-5 1-98,-4 1-124,-3 1-451,-1-4-1028,-6 2 456</inkml:trace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08:40.97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DA6F2BA-B3FF-4E44-BEA0-BB880F3DE76E}" emma:medium="tactile" emma:mode="ink">
          <msink:context xmlns:msink="http://schemas.microsoft.com/ink/2010/main" type="writingRegion" rotatedBoundingBox="6953,7949 8124,7949 8124,8520 6953,8520"/>
        </emma:interpretation>
      </emma:emma>
    </inkml:annotationXML>
    <inkml:traceGroup>
      <inkml:annotationXML>
        <emma:emma xmlns:emma="http://www.w3.org/2003/04/emma" version="1.0">
          <emma:interpretation id="{D957D248-6105-4696-A47E-A709C57A5A6B}" emma:medium="tactile" emma:mode="ink">
            <msink:context xmlns:msink="http://schemas.microsoft.com/ink/2010/main" type="paragraph" rotatedBoundingBox="6953,7949 8124,7949 8124,8520 6953,85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023B75-A2A3-423F-BD42-A8FAE51D50A1}" emma:medium="tactile" emma:mode="ink">
              <msink:context xmlns:msink="http://schemas.microsoft.com/ink/2010/main" type="line" rotatedBoundingBox="6953,7949 8124,7949 8124,8520 6953,8520"/>
            </emma:interpretation>
          </emma:emma>
        </inkml:annotationXML>
        <inkml:traceGroup>
          <inkml:annotationXML>
            <emma:emma xmlns:emma="http://www.w3.org/2003/04/emma" version="1.0">
              <emma:interpretation id="{92EF1AD9-01D5-4F30-8669-3F5056086221}" emma:medium="tactile" emma:mode="ink">
                <msink:context xmlns:msink="http://schemas.microsoft.com/ink/2010/main" type="inkWord" rotatedBoundingBox="6953,7949 8124,7949 8124,8520 6953,8520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r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24 356 304,'-2'-12'297,"-3"3"-6,2 1 2,-1 1-1,3-4-11,-3 6-14,3-3-4,-1 2 1,0 1 1,1 1-8,1 4-14,-1-5-15,1 0-21,0 5-12,0-8-14,0 8-13,2-4-12,-2 4-8,4-3-14,-4 3-17,3-2-5,-3 2-7,0 0-5,10 9 2,-4-3-8,-2 3 1,2 3 2,1 4-5,-2 3 3,4 2-9,1 6-2,-2 4 2,4-2-8,-7-8-4,5 6-6,-1-7 0,1-1 0,1-3 3,0 0 4,4-5 3,-2-3 4,7-8 9,2-1 2,13-9-6,0-6 0,15-8-9,3-5 1,-1 1-10,2-7-9,2 1 0,0-3-7,1 2-4,-2-2-19,3-4-57,-3 3-65,0-1-81,5 2-105,-5 2-96,-2 4-99,-6 2-541,-7 11-1098,-7 1 486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36:37.690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AAAE880F-169E-41CB-84E7-72C0603005DC}" emma:medium="tactile" emma:mode="ink">
          <msink:context xmlns:msink="http://schemas.microsoft.com/ink/2010/main" type="writingRegion" rotatedBoundingBox="9658,6743 21017,5724 21259,8416 9900,9434"/>
        </emma:interpretation>
      </emma:emma>
    </inkml:annotationXML>
    <inkml:traceGroup>
      <inkml:annotationXML>
        <emma:emma xmlns:emma="http://www.w3.org/2003/04/emma" version="1.0">
          <emma:interpretation id="{386B457F-FB24-4DF9-A593-29D4B6A7B801}" emma:medium="tactile" emma:mode="ink">
            <msink:context xmlns:msink="http://schemas.microsoft.com/ink/2010/main" type="paragraph" rotatedBoundingBox="9658,6743 18928,5912 19078,7578 9808,84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C65DE0-373D-49DB-8F09-C5938D122741}" emma:medium="tactile" emma:mode="ink">
              <msink:context xmlns:msink="http://schemas.microsoft.com/ink/2010/main" type="inkBullet" rotatedBoundingBox="9658,6743 10753,6645 10870,7957 9776,8055"/>
            </emma:interpretation>
            <emma:one-of disjunction-type="recognition" id="oneOf0">
              <emma:interpretation id="interp0" emma:lang="en-US" emma:confidence="0">
                <emma:literal>at</emma:literal>
              </emma:interpretation>
              <emma:interpretation id="interp1" emma:lang="en-US" emma:confidence="0">
                <emma:literal>as</emma:literal>
              </emma:interpretation>
              <emma:interpretation id="interp2" emma:lang="en-US" emma:confidence="0">
                <emma:literal>al</emma:literal>
              </emma:interpretation>
              <emma:interpretation id="interp3" emma:lang="en-US" emma:confidence="0">
                <emma:literal>an</emma:literal>
              </emma:interpretation>
              <emma:interpretation id="interp4" emma:lang="en-US" emma:confidence="0">
                <emma:literal>ac</emma:literal>
              </emma:interpretation>
            </emma:one-of>
          </emma:emma>
        </inkml:annotationXML>
        <inkml:trace contextRef="#ctx0" brushRef="#br0">546 183 1,'-7'-3'188,"7"3"-2,0 0-15,0 0-13,-8-1-13,8 1-17,0 0-13,0 0-11,0 0-5,0 0-1,0 0-5,0 0-4,0 0 0,0 0-2,0 0 1,0 0-2,0 0-1,0 0 1,0 0-2,0 0 0,0 0 3,0 0-9,0 0-1,0 0-7,20-5 0,-14 1-13,0-2-4,-1 0-6,5 0-4,-2-3-4,-1-1-7,1-3-1,-1 3 0,3-2-9,-4 2 1,-2-3-4,2 4 0,-2-4-2,1 3-3,-4 3-1,2 0 2,-3 0-3,0 1-1,-4 1-2,0 0 0,1 2-3,-7 0-3,-3 3 0,-2 3 2,-7 2-5,-8 0 4,-1 3-1,-2 2-4,-6 7 3,4-5 6,-1 2 5,0 2 20,-3-3 7,1 4 1,2 1 5,4-3 0,-1 6 8,5-2 6,3 0-4,2 2 0,2 2-9,2-1-2,3 1-1,6-9-1,5 6-10,-1 1 3,3-4-2,2 0-5,1-6 4,1 6-9,-1-2-2,4-2 5,2-3-13,2 0 10,-2-1-3,5-4-1,-1 1 0,1-1-9,4-7 8,5-2-5,4-3 5,2-6 0,3-1-4,-4-2-11,1-2 7,-3-2-1,-1 1-6,-2-2-1,-4 4 2,-3-1 2,1 3 1,-4 0-3,-2 1 0,1 0-7,-5 2 6,2-2-1,-2 5 6,-3-3 1,4 6 9,-3-4 7,0 4-3,0 1 4,1-2-9,-2 3-5,1 0-11,1-1 12,-3 5-1,0-6 3,0 6-5,0 0-2,4-1 4,-4 1-22,0 0 13,0 0 5,0 0 2,0 0 8,0 0 2,6 8 0,-6-8-7,0 0-1,0 4 4,0-4 2,0 0-2,0 0 4,0 0 1,4 3 4,-4-3 4,0 0 7,0 0 5,0 0 2,0 0 0,0 0 1,0 0-4,0 0-4,6-8 1,-6 8-9,2-6-1,0 3-5,0-1-1,1 0 6,-3 4-2,1-2 2,-1 2-6,3-6-4,-3 6 1,3-5-5,0 3-2,-3 2 7,1-8-9,4 7-1,-5 1-2,3-2 0,-3 2 2,0 0-5,2-5 4,2 3 0,-4 2-8,0 0 6,0 0-1,1-4-3,-1 4 4,0 0 5,0 0-3,0 0-4,0 0 2,0 0-4,0 0 2,0 0-2,0 0 1,0 0-3,0 0 4,0 0 1,0 0-2,0 0-3,0 0 3,0 0 6,0 0-2,0 0 4,0 0 1,0 0 11,-1 12 21,-4-6 13,1 5 7,-2 1 12,0 5-2,2 4 3,-3 7-8,5 1-6,1 2-6,2 5-3,3 1 3,5-2-15,3-1-30,12 14-51,6-5-90</inkml:trace>
        <inkml:trace contextRef="#ctx0" brushRef="#br0" timeOffset="5423.5921">923-397 109,'6'-5'127,"2"2"-4,-2-2-6,3 0-5,2-1-6,-2 0 13,2-1 11,-2 4 5,1-4-1,-3 3-1,-2 2-3,1-1-1,-1-2-3,-5 5-4,0 0 3,0 0-8,0 0 14,-13 24-3,-5-3 10,-8 3-1,-10 13 3,-2 4 10,-5 4-4,0 4 11,2 3-5,-15 23-3,21-22-13,2 1-6,3 3-8,6-3-9,8 1-10,7 4-12,9 0-5,9-4-2,11 2 2,11-3-26,8-1-7,6 0-18,6-8-35,2-1-35,3-5-55,-1 2-47,-5-4-69,2-4-93,-15-15-344,4-5-696,-5-1 309</inkml:trace>
        <inkml:trace contextRef="#ctx0" brushRef="#br0" timeOffset="10112.1129">537 73 44,'0'0'59,"0"0"-9,0 0-9,0 0 3,0 0-4,0-5-6,0 5 1,0 0-6,0 0-4,9-6 0,-9 6-9,3-4 9,-3 4-3,4-3 7,-4 3 4,3-2-3,-3 2 6,4-3-14,-4 3 3,2-2 9,-2 2-9,4-5 7,-4 5 1,2-7-7,-2 7 4,3-3 15,-3 3-1,2-3 8,-2 3-3,0 0-11,0 0-1,0 0-6,0 0-6,0 0 5,-22 10-6,17-5-6,-2 0 1,1 0-2,0 6-7,1-3-12,1 1-8,1 1-35,0 3-38,0-2-108,1 2-206,1 0 91</inkml:trace>
      </inkml:traceGroup>
      <inkml:traceGroup>
        <inkml:annotationXML>
          <emma:emma xmlns:emma="http://www.w3.org/2003/04/emma" version="1.0">
            <emma:interpretation id="{4779575A-FC9F-44D4-AF29-896BBA121452}" emma:medium="tactile" emma:mode="ink">
              <msink:context xmlns:msink="http://schemas.microsoft.com/ink/2010/main" type="line" rotatedBoundingBox="11701,6609 18933,5961 19078,7578 11845,8226"/>
            </emma:interpretation>
          </emma:emma>
        </inkml:annotationXML>
        <inkml:traceGroup>
          <inkml:annotationXML>
            <emma:emma xmlns:emma="http://www.w3.org/2003/04/emma" version="1.0">
              <emma:interpretation id="{C5964D98-D266-410C-90B3-7A71DD8AE93F}" emma:medium="tactile" emma:mode="ink">
                <msink:context xmlns:msink="http://schemas.microsoft.com/ink/2010/main" type="inkWord" rotatedBoundingBox="11704,6644 12160,6604 12295,8108 11839,8149"/>
              </emma:interpretation>
              <emma:one-of disjunction-type="recognition" id="oneOf1">
                <emma:interpretation id="interp5" emma:lang="en-US" emma:confidence="1">
                  <emma:literal>?</emma:literal>
                </emma:interpretation>
                <emma:interpretation id="interp6" emma:lang="en-US" emma:confidence="0">
                  <emma:literal>!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:</emma:literal>
                </emma:interpretation>
                <emma:interpretation id="interp9" emma:lang="en-US" emma:confidence="0">
                  <emma:literal>}</emma:literal>
                </emma:interpretation>
              </emma:one-of>
            </emma:emma>
          </inkml:annotationXML>
          <inkml:trace contextRef="#ctx0" brushRef="#br0" timeOffset="7467.831">2036-347 87,'-9'-4'216,"3"0"-7,0-1-16,0 0-21,0 0-10,0-1-2,0 0-6,4 1-19,-2 3-10,1-3-11,3 2-6,0-3-11,2 1-10,3-2-10,0 3-3,4-6-7,-1 5-10,7-3-3,5 1-5,1 1-5,8-5-3,-4 9-8,8-4 0,2 3-3,1 3-4,0-5-3,0 8-1,-2 4-3,-3-3-4,-1 5-5,-10 3 10,-3 1-10,-9 6 6,-3-1 7,-5 13 15,-10 1 22,-2 0 5,-7 2 5,0 0 23,-13 11 2,-3-6 7,2 0 0,8-7 12,-2-2 3,4-1-10,-1-1 11,3-1-4,4 0-2,-2-1-6,9 0-4,-1-2 3,3 2-24,7 3-5,1 1-5,0 1-8,5 3-7,4 4-19,-3 0-56,9 15-66,-5-4-66,-2 2-79,-3 2-86,-2-14-70,-6 0-211,0-4-646,-3-3 285</inkml:trace>
          <inkml:trace contextRef="#ctx0" brushRef="#br0" timeOffset="7940.9336">2228 1000 168,'2'2'190,"-2"-2"-7,2 3-2,-2-3-3,0 0-11,0 0-4,0 0-5,0 0-4,0 0-12,0 0-9,0 0-9,0 0-7,0 0-10,0 0-6,0 0-8,0 0-11,7-9-6,-7 9-10,0 0-6,0 0-2,0 0-7,0 0-6,0 0-5,0 0-4,0 0-1,0 0-4,3 9-3,-3-6 3,0-3-3,-1 7 2,2-3 0,-1-4 3,-1 7 1,1-7 1,-1 4 7,0-2 2,1-2-5,-7 4-3,7-4 5,-8 0-8,8 0 3,-8-5-1,6 2-4,0-1-2,2-1 6,2-1-13,0 0-3,3-1 0,-1 0-5,2 1 4,2 0 7,-2 1-12,1-1-6,2 1 1,-4 3 0,1-3 0,-2 2-4,-1 3 1,-3 0 2,0 0 6,0 0-10,0 0 7,0 0 10,0 0 1,-10 13 10,2-11 16,4-2 10,-4 4 1,-1-4-1,0 3 0,2-2-10,7-1 0,-12 0-2,6 0-25,6 0-59,0 0-85,-1 4-155,1-4-365,0 0-695,27-12 307</inkml:trace>
        </inkml:traceGroup>
        <inkml:traceGroup>
          <inkml:annotationXML>
            <emma:emma xmlns:emma="http://www.w3.org/2003/04/emma" version="1.0">
              <emma:interpretation id="{F1E0C485-F359-48E2-AC48-0D38FF4EB506}" emma:medium="tactile" emma:mode="ink">
                <msink:context xmlns:msink="http://schemas.microsoft.com/ink/2010/main" type="inkWord" rotatedBoundingBox="13022,6520 14858,6355 15000,7943 13165,8108"/>
              </emma:interpretation>
              <emma:one-of disjunction-type="recognition" id="oneOf2">
                <emma:interpretation id="interp10" emma:lang="en-US" emma:confidence="0">
                  <emma:literal>$5,</emma:literal>
                </emma:interpretation>
                <emma:interpretation id="interp11" emma:lang="en-US" emma:confidence="0">
                  <emma:literal>15,</emma:literal>
                </emma:interpretation>
                <emma:interpretation id="interp12" emma:lang="en-US" emma:confidence="0">
                  <emma:literal>75,</emma:literal>
                </emma:interpretation>
                <emma:interpretation id="interp13" emma:lang="en-US" emma:confidence="0">
                  <emma:literal>755,</emma:literal>
                </emma:interpretation>
                <emma:interpretation id="interp14" emma:lang="en-US" emma:confidence="0">
                  <emma:literal>795,</emma:literal>
                </emma:interpretation>
              </emma:one-of>
            </emma:emma>
          </inkml:annotationXML>
          <inkml:trace contextRef="#ctx0" brushRef="#br0" timeOffset="6279.7542">3665-616 64,'0'0'186,"-5"4"-18,5-4-12,0 5-3,3 1 3,1 0-3,3 2-6,4 2 3,6 3-3,10 1 3,-1 2-2,8 0-3,2 4 19,17 4 10,-4 0-3,-10-6 12,14 9-17,-6 7-2,-4 0-11,-6 9-8,-7 4-11,-6 8-5,-8 4-14,-16 6-9,-16 25-13,-18 4-5,-18 2-12,-8 2-22,-14 1-41,-7 0-58,-3 2-67,-2-3-74,1-10-93,0 0-293,10-13-619,28-28 274</inkml:trace>
          <inkml:trace contextRef="#ctx0" brushRef="#br0" timeOffset="12156.1378">4745-47 33,'6'-5'105,"-6"5"-13,3-5-14,-2 2 1,2 1-8,0-2-14,0 0 13,0 1 7,0-2-21,-2 0 2,0 1 3,3 1-10,-1-2 11,-1 1-7,2-1 1,-2 0-3,1-1-3,-2 3-5,3-2-7,1-1-7,1 1 5,3-1-8,1-1 4,0-1-10,-1 2 0,4-3 1,1-2-3,-3 3-3,4-5-9,1 0-2,2 2 6,-3-2 0,1 0-4,-1-3-1,0 0 2,6-5-2,-4 5 3,-2 0 0,-3 2 1,2-1 7,-4 2 3,1-2 3,-3 4 0,-2 1 4,-2 4 6,1-2-3,-3 2 3,1-1-8,0 1 2,-3 1-10,2 0 12,-2 1-3,0 4-3,2-3 5,-2 3-2,1-3-4,-1 3-2,4-4-3,-4 4-1,0 0-3,0 0 0,0 0 3,0 0 5,-19 14-4,4 2 4,-3-1 2,-7 7 3,1 4 5,-6 0 10,-11 9 6,2 3 5,0-2 9,-1 3 0,0 1-6,-1 0-1,-1 1-1,-2-1-3,1-1 0,0-1-6,10-11-3,3-2 0,-1 1-2,2-4 1,0-2-6,4-2-1,9-4 0,1-1-4,3-2 0,2-3 5,0 0-2,1 0-4,1-5-6,2 3 2,2-2 4,1 0-5,-1-3-1,1 2-3,1-1 5,2-2-5,0 0 3,0 0-1,-2 4 3,2-4-3,0 0 0,0 0-1,0 0-8,16-8 4,-14 6-10,4-2 3,-2-2 2,2-1-2,1 4 0,1-5-9,1-2 9,0 2-2,2-3-2,-1 1-2,2-2-5,1-1 7,2 2-1,-1-2-1,2 1-3,-1 2 8,3 1-8,0-1 3,1 0-4,0 1 2,2 1 0,0-3-2,8 4 0,1-5-3,-8 6 4,7-2 1,0 0-3,5 0 2,1 0 1,-2 0-3,0 2 8,-2-1-7,-1 2-2,0-1-1,-7 1 6,-1 2-4,-2 2-1,-5 0 3,-1 2-6,0 0 0,-3 2 0,0-1 2,-1 4 0,-2-3 0,-1 2 4,-1 2-3,-1-1 2,4 4 0,-4-2-3,-1 3 3,-1 0-1,1 2 0,1-3 1,-1 4-3,1-3 4,-4 1 1,-1 1-2,0 0 6,-5 0-2,4 5 2,-8-2 0,3 1-1,-4 1 4,0-2-2,-2 1 7,-3 0 0,0-3 0,0 2 14,-2-1-12,-1-1 2,0-2 4,-6 7 12,6-8 0,-4-1-2,1 4-4,1-7 5,0 6-11,-1-7 6,0 4-6,1-4 4,-1 2-3,2-3-4,-1 0 0,1-1-1,4-3 0,-1-1-2,2 0-7,-5 0 10,-2-3-1,2 0 2,4-4-9,0 5 7,-1-3 0,0-1 11,3-1-11,0 2-1,1 0 13,4-2 3,-1-1 4,1 4 8,3 1-6,-1-3-1,1 1 8,0 0 7,4 1-2,-3 0 0,-1 0-4,5-1 4,-5 0-8,4 0-1,1 1-1,-4-1 0,4 0-5,0 0-2,0-2 3,-2 1-4,2 1 9,0 0-8,-3-3-5,3 2 0,0 1-5,-1 1 1,1 4-8,-3-8 2,3 5-3,0 3-3,-3-6-1,0 4-19,3 2-45,0 0-63,-5-8-75,5 8-80,0 0-87,-5-3-398,5 3-818,-5-5 363</inkml:trace>
          <inkml:trace contextRef="#ctx0" brushRef="#br0" timeOffset="1444.5067">4921 138 68,'0'0'188,"0"0"-3,0 0-13,1-5-4,-1 5-14,0 0-8,0 0-5,4-4 1,-4 4-6,5-5 4,0 1-15,0-1-12,1-1-10,0-2-10,3-2-8,0-2-6,0 2-12,-3-1-3,4-4-6,1-1-5,-5-3-5,-1 1-5,2 2-4,-6-1-5,-1-1-1,-1 6 4,-4-5-6,1 5 3,-7 2-6,2 2 14,-5 0 3,-6 2-1,-1 6 16,-13 5 10,2 6-2,-1 5 3,-4 3 8,3 4-1,-11 12-2,1 4-2,4 2-7,0 0 6,8 3-1,-1-3-5,7 7-11,11-18-3,3-4-8,4 0-5,4-4 8,8-3-6,1-7-9,9 4-1,2-5 1</inkml:trace>
          <inkml:trace contextRef="#ctx0" brushRef="#br0" timeOffset="3577.8936">4590 400 97,'0'0'58,"0"0"-28,0 0 51,0 0 44,0 0-46,0 0-32,0 0 41,0 0-62,0 0 51,0 0-39,0 0-12,0 0 73,0 0-10,0 0-28,0 0-12,0 0 55,0 0-11,0 0-9,0 0 16,0 0-2,-1-10-74,1 10 22,0 0-14,0 0-26,0 0-3,0 0-8,0 0-20,0 0-6,0 0 59,0 0-16,0 0 2,0 0-28,0 0 17,0 0-18,1 12 16,-1-12 17,5 5-13,-1 0-3,-4-5 14,11-1 0,-4 2-32,2-2 0,1 1 31,-4-4-10,4-1-37,-1 3 30,-4-1-7,6 0 15,-2-1 17,-4-1-36,4 3 10,1-1 10,-3-1 15,2 3-45,0-5 50,-3 2-44,-1 2 15,4 1-9,0 1 16,-2-4-20,1 3 26,2-4 11,-2 4-41,4-4 26,-1 2-25,-1 0 6,2 1 25,-2-3 26,3 5-11,-1-3-18,0-1 12,-4 4-33,2-2 31,0 0 16,-5 0-72,4 1 50,-3-1-7,-1 1-15,-5 1 14,9-1 7,-4-2-34,-5 3 30,6 0-27,-6 0 58,10-1-26,-10 1-39,4-2 17,-4 2 22,6-2-15,-6 2 5,5-3 23,-1 2-53,-4 1 59,5-2-51,-5 2 0,5-3 2,-5 3 59,0 0-60,6-1 19,-6 1-15,4-4 46,-4 4-3,7-5-88,-4 5 57,-2-5 11,3 2-12,-4 3 4,2-2 16,-2 2-58,8-6 90,-6 4-65,-2 2 15</inkml:trace>
          <inkml:trace contextRef="#ctx0" brushRef="#br0" timeOffset="3847.2685">5090 242 3009,'2'-2'-43,"-1"-3"52,-1 3-22,3 2 4,-1-2 2,-2 0 2,4 1 1,-4-3 4,1 2-3,-1 2 2,4-6-1,-4 6 2,3-4-3,0 0 0,-1 0-4,-2 4 7,3-6-1,2 3 0,-1 1 0,-4 2-1,6-8 3,-4 6 0,0-1 3,-2 3-2,5-6 5,-4 3-2,3-1-2,1 0 5,-1-1 3,2 0 1,-1 0 2,-1 0 4,2 0 1,-2 1-5,1 0 9,-3 1 8,2 0 14,-4-1-6,5 1 4,-5 3-4,5-3 6,-5 3-13,4-4-3,-4 4-4,1-4-3,-1 4-9,0 0-18,0 0-16,0 0-27,0 0-41,0 0-49,0 0-87,0 0-257,-15 8-523,15-8 232</inkml:trace>
          <inkml:trace contextRef="#ctx0" brushRef="#br0" timeOffset="1587.0393">5081 29 3175,'7'-12'173,"-3"6"8,0 1 117,-2 0-10,-2 2-190,0 3-68,0 0-28,0 3 149,-5 4-36,2 7-16,1 7-102,-3 9 48,3 0-52,4 5 28,7 2-22,1 1-16,11 11-152,3-1-129,6-2-369,0-6-140,-6-11-429</inkml:trace>
        </inkml:traceGroup>
        <inkml:traceGroup>
          <inkml:annotationXML>
            <emma:emma xmlns:emma="http://www.w3.org/2003/04/emma" version="1.0">
              <emma:interpretation id="{B61E767E-E592-4F52-8109-617F5B464A93}" emma:medium="tactile" emma:mode="ink">
                <msink:context xmlns:msink="http://schemas.microsoft.com/ink/2010/main" type="inkWord" rotatedBoundingBox="16428,6185 18933,5961 19045,7218 16540,7442">
                  <msink:destinationLink direction="with" ref="{9D832853-767E-4EA5-9AE1-CDB9BBCBF030}"/>
                </msink:context>
              </emma:interpretation>
              <emma:one-of disjunction-type="recognition" id="oneOf3">
                <emma:interpretation id="interp15" emma:lang="en-US" emma:confidence="0">
                  <emma:literal>case</emma:literal>
                </emma:interpretation>
                <emma:interpretation id="interp16" emma:lang="en-US" emma:confidence="0">
                  <emma:literal>Case</emma:literal>
                </emma:interpretation>
                <emma:interpretation id="interp17" emma:lang="en-US" emma:confidence="0">
                  <emma:literal>cast</emma:literal>
                </emma:interpretation>
                <emma:interpretation id="interp18" emma:lang="en-US" emma:confidence="0">
                  <emma:literal>cash</emma:literal>
                </emma:interpretation>
                <emma:interpretation id="interp19" emma:lang="en-US" emma:confidence="0">
                  <emma:literal>cast*</emma:literal>
                </emma:interpretation>
              </emma:one-of>
            </emma:emma>
          </inkml:annotationXML>
          <inkml:trace contextRef="#ctx0" brushRef="#br0" timeOffset="38366.975">7363-759 7,'7'-10'119,"-1"0"-9,-2 0-7,2 0-12,-4 0-8,2 0-5,-1 0-6,-2 3-17,0-5 5,0 1 9,1 1-4,-1-3-5,-1 3 12,4 0-7,-3 1 1,-1 1 6,1 3 7,-2-3-4,2 3-7,-1 2-1,0 3-4,-2-7-6,2 7-3,-8-1-2,8 1 11,-21 7 20,-9 6 5,-5 6 10,-13 12 7,0 5 8,-2 0 9,3 6-3,-1 2 5,2 2-8,7 6-6,3 4-9,6 1-5,-10 25-10,17-25-6,2 2-10,2 2-6,6 0-11,2-5-12,8 1-39,-4-5-51,10 1-73,3-16-83,9-7-315,5 1-564,9-7 250</inkml:trace>
          <inkml:trace contextRef="#ctx0" brushRef="#br0" timeOffset="38973.4545">8980-929 9,'-5'-6'207,"1"1"-4,3-2-16,-1 4-20,-1 1-15,3 2-22,0 0-2,15 13 1,-6 3-5,8 9-2,2 6 6,-2 5-4,5 14-6,-2 2-8,-7 3-6,-4 3-12,-9 6-4,-15 28-5,-13-5-5,-16-1-16,-10-1-33,-16-8-64,-6 1-75,-4-5-78,-18-9-186,2-9-405,0-7 180</inkml:trace>
          <inkml:trace contextRef="#ctx0" brushRef="#br0" timeOffset="97889.4445">7552-855 34,'0'0'143,"0"0"-7,0 0-9,0 0-5,0 0-7,0 0-9,0 0 2,-10-1-6,10 1-5,0 0-1,0 0 1,-5-4-6,5 4-2,0 0-8,0 0 2,-6-4-2,6 4-3,0 0 0,-8 0-2,8 0 1,0 0-5,0 0 3,-5-3-2,5 3 0,0 0-2,0-5-6,0 5 0,0 0 0,0 0-4,-2-5-3,2 5 0,0 0 2,0 0-7,0-5-1,0 5-7,0 0 0,0 0-2,0 0-6,0 0-5,0 0-2,0 0-2,0 0-6,0 0-1,-4-2 1,4 2-2,0 0-3,0 0-4,0 0 2,0 0-3,0 0-4,0 0 4,0 0 1,0 0-4,0 0 2,0 0-1,0 0 2,0 0 0,0 0-3,0 0 5,0 0-1,0 0 0,6 12-1,-6-9 2,0-3-2,4 8 2,-4-6-5,1 6 2,3-5 2,-3 3-3,-1 1 3,3-1-2,-2-1 1,-1 2-2,1-1 2,4-2 0,-5 3 1,4-1-2,-4-1 1,0 1-1,5-2-4,-5 1 3,1-2 2,-1 3 3,4-2 1,-4-4-1,4 8 2,-3-6 1,-1 3-1,0-5-4,3 7 5,-2-2 1,1-3-1,-2 3-8,3-2 4,-2 2 1,-1-5 1,3 5-5,-1 1 0,-2-6 0,0 4-3,1 0 4,-1-4 0,4 4-2,-4-1 2,0-3-2,4 6-2,-4-3 6,0-3 0,0 0-5,1 5-1,-1-5-2,0 0 5,0 5 0,0-5-5,0 0-2,1 5 15,-1-5-12,0 0 1,2 3-4,-2-3-1,0 0 0,0 0-4,0 0 8,0 0-7,0 0 5,1 3 1,-1-3-5,0 0 3,0 0 3,1 4-4,-1-4 2,0 0 2,0 0-1,0 0 14,0 0-11,4 3 2,-4-3 0,0 0-1,0 0 6,4 2-4,-4-2 7,0 0-3,0 0 9,0 0-4,0 0 6,0 0-1,0 0 2,0 0 6,0 0 0,0 0 3,0 0 1,0 0-10,0 0 6,0 0-4,0 0 0,0 0-2,0 0-4,0 0-1,0 0-1,0 0-1,0 0-2,0 0 2,0 0-1,0 0 3,0 0 7,0 0-11,0 0 4,0 0-3,0 0 5,0 0-5,0 0 5,0 0 6,0 0 0,8-7 0,-8 7 0,0 0 4,0 0 3,2-3 1,-2 3-2,0 0 0,0 0 2,0 0-5,4-2-1,-4 2-1,0 0-4,4-3-1,-4 3-2,7-5-1,-7 5-7,3-5 3,1 2-1,-1 1 0,-1-1 0,3-3 2,1 2-1,1-4-1,6-1-6,3-4 6,3 0-3,6-5 3,0-1-8,5-2 2,2-3-3,15-9 2,2 4-9,3-1-6,3 4-32,-1 4-48,-3 2-94,-17 6-102,-3-4-178,-10 5-355,-6-1-879,-10 1 390</inkml:trace>
          <inkml:trace contextRef="#ctx0" brushRef="#br0" timeOffset="144072.1559">7202 117 84,'0'0'104,"-8"0"-13,8 0 2,0 0-6,-12-1-11,12 1 1,-9 0-8,3-1-2,6 1-4,-10 0-10,10 0-4,-8 0-1,8 0 1,-9 0-4,9 0-6,0 0-5,-9 1 6,9-1-15,0 0 7,0 0 0,0 0-8,0 0-2,0 0 3,0 0-8,0 0 11,0 0-4,0 0 0,25 0-1,-18 0 10,-7 0-4,13-1-3,-7 1 5,2 1-12,-2-1 3,-6 0-2,14 0-1,-7 1-1,1-1-1,-2 2-9,5-1 6,-1 0 2,0 2-4,4-3 0,-3 1-6,3 1-1,1-1 1,0 0-1,-1 0 3,1 2-1,-1-3 0,0 0-8,3 1 3,0-1-2,-4 1 6,3-1 6,-1 3 1,-1-3 4,1 0-3,-1-3 2,0 6-3,4-3 3,-2 0 2,3 2-3,0-2-3,-1 3 1,5-3-12,-2 4 7,1-4-4,-2 0 1,4 1 5,-4-1-1,0 0 0,0 0-4,3 0 0,-3 0-3,-2 0 2,1 3 5,-4-3-5,0 1-1,4-2-1,-5 2-1,3-2 6,2 2-7,-5 0 2,3-1 0,2 0 0,-3 0-2,-2 3 3,7-6-1,-4 6 3,0-3-3,1 1 0,1 0-2,-5-1 3,2 0-3,-1 1 3,-1-1-4,1 0-9,0 0 16,-4 0-9,2 0 4,-2 0 5,0 2-6,-2-2 1,1 0 0,0-2 1,0 4-2,-1-4-1,-2 4 0,5-2-12,0 0 13,-1 0-3,0 0 1,1 0-1,0 0 1,1 0 1,0 0 2,1 0-2,-3 0 2,2 0-8,-2 0 7,4-3-3,-5 2 1,4 0 0,-3-2 0,-2 3 5,3-1-8,1 0 8,-1-2-6,3 2 1,-1-1 1,-2 0-7,2-1 10,-1 3-4,-1-2 7,3-1-7,-3 2 5,1 0-5,1 1 3,-3-3-1,4 2 0,-1 0 2,-3-2 2,1 3-3,0-1 4,-1-1-5,-1 1-3,1-1 0,-3 0-1,1 1 4,2 0 1,-4 0-10,2-1 5,-1 2 3,-1-1 2,-2 0 0,3 0-1,-1-1 4,-1 1-2,3-2-4,-9 3 5,10 0-4,-5 0 2,4-1-1,-9 1 4,15 0-1,-8-1-3,2-2 1,1 3 0,0-2-3,0 2-1,-2-3 4,0 0-3,1-1 2,0 1-2,-2 3 3,-1-4-1,0 2 3,0-2-1,-2 0-4,2 2 5,0-4-3,-2 2-1,1 0 9,0-1-2,0 0 4,-1-2-10,0 2 11,0 1-11,1-4 10,-1 2-1,4-1-1,-2-1 1,0-2 0,2 1 0,-1-3 2,-1 1-5,6-5 0,-4 6 6,2-5 5,-1 3-5,1-5 5,-1 2-1,-3 2-1,0 0-1,-1 0 0,3-2 0,-2 4 11,-1-1-2,1 2-3,-1-3-1,-1 3-2,-3-1-4,4 0 2,-2 0-3,-1-1 3,2 0-3,-2 2-2,-2-2-1,2 2-1,-1-1-3,-1-2 4,-1 1 0,1 2 1,1-3-7,-1 3 3,-1-1-2,1 1 2,0-1-1,-2 5-1,1-3-1,0 2 2,0-2-3,1 2-1,-3 2 3,2-2-3,1 0 3,-1-2 0,-1 1-5,1 2 4,0 0-3,-1-1 2,0 0 0,0 2-1,-1-3 1,3 3-1,-2-1-3,1-2 3,-2 0 0,2 0-1,-1 1 2,0-4-2,1 0-1,-2 3-2,3-3 1,-5 2 3,3-1-1,-1 4-3,-2-2 3,0 3 2,3-1 1,-2-2-5,-1 3 2,1-3-8,-1 5 8,0-1 2,0 0 0,1 1-3,-2 1 3,1-1-4,0 1 4,-1-1 0,0 2-1,-1-3 0,1 1-2,1 1 0,-4 2-1,9 0 0,-11-5 3,8 5 2,-4-4-5,2 3 0,5 1 3,-13-4-5,4 3 0,1-2 4,1 2 3,-2-1-2,0 1 0,-3-1-2,3 0 5,-2 0-4,-3 1-1,4-2 2,0 2 2,-1-1 0,1-1-2,1 1 1,0 1-2,3-3 3,-4 4 3,4-3-4,0 1 5,-2 0 0,-1 1-2,-1-3 0,2 3-1,-2 0-3,-4-3 2,-1 4 0,1-2 3,-5-1-1,-2 2-2,1 0-2,0-1-2,-2-1 4,-2 1 1,-6-4-2,-1 4 1,8 0 2,2-1-8,-4-2 6,4 2-3,-3-1 2,-6 1-1,6 0 1,-2 0 0,-3 0 2,-2 1-5,10 1 2,-10 0-3,8 1 4,-2-1-2,5 1 1,-5-2-1,2 1 1,-1 2-1,1-1 1,-2 2-1,3-1 0,-3 0 0,1 0 3,3 1-3,-3 0 0,3 1 1,-3-1-4,4 1 5,-1-2-2,0 0 0,-1 1 3,4 0-1,-5 1-2,4-1 1,3 1 1,-4-3-3,3 0 2,-5 2-1,1-1-1,7-1 1,-2 0 0,6 0 0,-5 0-6,-1 0 8,-1 2-5,3-2 3,-2 0 4,-3 0-8,0 2 3,-2-2 3,1 1 0,0-1-2,1 3 0,0-1-2,-2-2 1,1 1 0,1 1-1,4 0 2,2-1-3,-2 0 3,2 0 0,-1 2 0,2-3-3,2 1 1,-4-1 1,4 0 1,0 2-3,1-2 2,9 0 3,-12 2-5,7-2 0,5 0 3,-11 2-2,11-2 1,-8 0 1,8 0-3,-10 0 2,10 0 1,-11 0 3,7 1-2,4-1 2,-10 0-4,10 0 1,-13 1-1,5 1-5,2-2 8,-3-2-2,1 4 0,0 0 1,0-2 0,2 0 1,6 0 0,-9 1-3,9-1-1,-6 2 3,6-2-2,-5 5 5,2-1 2,1 2 7,0-3 5,2 3 3,0 1 9,0 2-1,-2-2 5,2 6 25,0 0 2,-1 1 1,-2 4 0,2 2 2,-2 0 0,-5 9-5,2 1-4,-2 3 0,-2 4-2,-5 13-8,-2 1-2,-2-2-17,-5 4-38,2-3-87,-3 5-121,5-7-308,2-11-571,1-11 253</inkml:trace>
          <inkml:trace contextRef="#ctx0" brushRef="#br0" timeOffset="21095.8242">7803-266 5,'-5'-2'145,"5"2"-3,0 0 0,-7-2-10,7 2-14,0 0-11,0 0-8,-8-1-12,8 1-3,0 0-5,0 0-2,0 0-5,0 0 1,0 0-8,0 0 0,0 0-8,0 0 3,0 0 0,-5-1 0,5 1-3,0 0-5,0 0-3,0 0-2,0 0-2,0 0-1,0 0-6,0 0 0,0 0 0,4-8-7,-4 8-1,5-5-4,-1 3-4,1-3-2,-3 0-1,7 0 2,-4 1-4,-1-3-1,2 1-6,-2-1 3,3-4-2,-1 6 0,-2-5-2,2-1-1,-2 1 0,1-1 0,-1 0-2,-3-1-2,-2 1-1,0-3 2,-3 4-2,-4 1-3,0-2 3,-6 5-3,0 0 3,-1 3 0,-5-2 3,-11 5 1,2 0 7,-1 3 3,-1 5 2,0 3 1,0 1 1,-1 2 1,2 4 1,4 1 0,4 2 1,-3-1 5,5 2 0,0-1-1,1 5 5,3-2 3,1 2-1,3-1-4,4-5-4,0 1 1,2 0-2,1 0-3,1-3 3,4-1-3,0-3 1,5-2-3,-1-1 3,2-3 0,4-2-1,3-2-1,7-3-4,0-5 0,1-1-1,1-3-1,7-5-2,1-4-4,1-5 3,-2 1 0,-3-3-1,1 1 4,-1 1-5,-4 0-2,1 2 4,-8 4 0,-5 3 15,2-1 17,-2 6 12,-5 1 15,0 0 15,0 0 7,-1 3-7,1 0-8,-4 2-11,-1 2-5,0 0 0,0 0-11,0 0-4,3 10-2,-6-1-6,3 4-2,-1 4 2,1 3-6,1 7 2,4 1-7,0 4-5,-1 2-10,2 0-25,5-2-32,-2 2-38,4-3-46,-2 0-57,3-1-58,0-6-73,2 0-267,-4-8-630,-1-1 279</inkml:trace>
          <inkml:trace contextRef="#ctx0" brushRef="#br0" timeOffset="21801.6548">8583-928 196,'1'-7'196,"3"-2"-13,-2 2-11,1-1-17,-3 3 3,3-3-2,0 4 0,-2 0-8,1 1-11,-2 3-11,1-8-12,-1 8-10,3-3-13,-3 3-6,0 0-1,0 0 12,-4 20 3,-2-3 13,-1 8 3,-7 5-2,2 0 0,-6 6-4,-2 10-3,3-12 2,-7 12-5,-1 1-9,5-11-2,-5 12-5,-5-6-10,8-9-1,-1-1-13,1-4-2,3-2-2,0-3-8,9-7-6,-5-3-3,8-3-2,-2 0-12,4-3 4,-3 0-2,2-3 5,2 1-7,4-3 2,0-2-5,0 0-1,13-11-11,-3 4 1,10-1-10,10-8 6,0 1-14,4 4-5,-1-2-4,2 3 1,0 4 2,0 0-1,-6 1-3,2 5 2,-8 5 2,-2 1 1,-3 1 3,-2 5-2,-1 3 10,-7 1-8,-1 5 3,-10-1-1,-2 10 5,-6 0 6,-1-2 4,-5 0 6,-4-4 0,-4-3 6,-2 0 13,-6-5 12,-6-2 1,1-3 2,-16-1 4,11-8-7,1-2-6,1-2 2,3-1 8,3-2-4,3 0 0,11 1 2,3 0-8,7-1-8,2 2-5,3-2-25,5 1-34,5-1-46,7-2-85,-1 1-98,11 1-129,0-1-297,0 1-742,-2-4 329</inkml:trace>
        </inkml:traceGroup>
      </inkml:traceGroup>
    </inkml:traceGroup>
    <inkml:traceGroup>
      <inkml:annotationXML>
        <emma:emma xmlns:emma="http://www.w3.org/2003/04/emma" version="1.0">
          <emma:interpretation id="{D49B5E5B-2F0B-4BE8-B04C-B4CCA1C6C3F9}" emma:medium="tactile" emma:mode="ink">
            <msink:context xmlns:msink="http://schemas.microsoft.com/ink/2010/main" type="paragraph" rotatedBoundingBox="16073,7229 21169,7341 21143,8503 16047,83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9CBCEA4-E939-4F87-BC77-935BEAA11035}" emma:medium="tactile" emma:mode="ink">
              <msink:context xmlns:msink="http://schemas.microsoft.com/ink/2010/main" type="line" rotatedBoundingBox="16073,7229 21169,7341 21143,8503 16047,8391"/>
            </emma:interpretation>
          </emma:emma>
        </inkml:annotationXML>
        <inkml:traceGroup>
          <inkml:annotationXML>
            <emma:emma xmlns:emma="http://www.w3.org/2003/04/emma" version="1.0">
              <emma:interpretation id="{18A3057A-2B53-4778-9C44-1CDB34D9580F}" emma:medium="tactile" emma:mode="ink">
                <msink:context xmlns:msink="http://schemas.microsoft.com/ink/2010/main" type="inkWord" rotatedBoundingBox="18076,7273 21169,7341 21143,8503 18051,8435">
                  <msink:destinationLink direction="with" ref="{9D832853-767E-4EA5-9AE1-CDB9BBCBF030}"/>
                </msink:context>
              </emma:interpretation>
              <emma:one-of disjunction-type="recognition" id="oneOf4">
                <emma:interpretation id="interp20" emma:lang="en-US" emma:confidence="0">
                  <emma:literal>(arabicas},</emma:literal>
                </emma:interpretation>
                <emma:interpretation id="interp21" emma:lang="en-US" emma:confidence="0">
                  <emma:literal>Casitas},</emma:literal>
                </emma:interpretation>
                <emma:interpretation id="interp22" emma:lang="en-US" emma:confidence="0">
                  <emma:literal>(aabati.as</emma:literal>
                </emma:interpretation>
                <emma:interpretation id="interp23" emma:lang="en-US" emma:confidence="0">
                  <emma:literal>(aabahi.as</emma:literal>
                </emma:interpretation>
                <emma:interpretation id="interp24" emma:lang="en-US" emma:confidence="0">
                  <emma:literal>(abas},</emma:literal>
                </emma:interpretation>
              </emma:one-of>
            </emma:emma>
          </inkml:annotationXML>
          <inkml:trace contextRef="#ctx0" brushRef="#br0" timeOffset="27865.521">10299 723 127,'14'-13'195,"-3"2"-16,-1-4-8,0 1-16,-3 1-4,-1 3-8,-5 0-14,3 1-15,-8 1-6,0 3-7,-2-3-7,-4 3-5,-4 3-4,-7 2 8,-1 4 3,-13 5 0,-3 6 1,-17 11 7,0 4 3,5 6-5,-2-1-1,3 2-4,8 4-7,2-4-9,17-7-2,3-3-10,4 1-8,7-7 0,5-5-10,1-3 6,4 1-1,1-4-6,6-3-1,4-3-6,5-2-4,2-3-4,3-4 0,7-7-4,-1-5-4,-2-2 1,2-1-10,1-2 2,-3-2-4,-1-1 0,3 2-1,-9-1-8,3 4 11,-11 5-8,2 2 3,-5 5 1,-3 0 4,-1 3-2,-1 1-4,-1 2 5,-3 2 1,3 9-1,-3 2 2,-3 6-2,-1 1 7,-4 8-5,5 4-7,-3-1-3,4 2-8,-1 2-39,2-2-50,-4-1-69,5-1-86,0-8-89,0-2-196,0-7-571,-1-4 253</inkml:trace>
          <inkml:trace contextRef="#ctx0" brushRef="#br0" timeOffset="28674.6282">11261 356 2,'29'-21'312,"-3"5"-20,2 0-9,-8 5 7,-4 2 3,-2 1-12,-3 2-20,-2 4-24,-2-1-29,1 3-16,-4 5-19,-2 1-9,2 4-19,-3 7-9,-4 11-12,-5 5 0,-5 4-12,0 1-1,-6 15-8,-6-3-13,1 4 0,-2-1-6,-3-4-8,0-1-8,2-5-7,4-13-3,3-2-9,2-4-1,-1-3-8,4-5-2,5-5 1,1-2-6,2-1-2,-1-4-4,6-1 5,-1 0-4,3-3-1,0 0-3,0 0-7,13-10 1,-3 2 0,9 0-1,-1-1-7,5 2 4,-1 0-9,2 0 5,-2 4-11,-2-2 9,0 4-4,-1 1 2,-3 3 0,-2 0-5,-1 2 3,-5 6-9,-4-3 6,1 6 3,-5-1-3,-5 0 5,1 2-3,-4 3 1,-7-4 5,-3 1 8,-6 1-1,1-7-1,1-1-1,-6-1 1,5-1-1,0-4 2,0 0 0,1 0-3,3-2 1,6 3-4,1-3-28,4 0-47,3 1-62,-4-1-72,9 0-114,0 0-418,-7-4-792,7 0 351</inkml:trace>
          <inkml:trace contextRef="#ctx0" brushRef="#br0" timeOffset="41958.0171">9420 905 75,'0'0'217,"0"0"-11,0 0-14,0 0-12,0 0-17,0 0-11,-28 13-10,5 3-12,-7-3-8,-18 17-12,3-2-17,-10 5-51,-1 2-74,1 5-106,0-1-138,0-3-299,3-1 132</inkml:trace>
          <inkml:trace contextRef="#ctx0" brushRef="#br0" timeOffset="43020.9645">11359 997 32,'5'-6'198,"0"3"9,-4-2 12,4 1-3,-2 2-15,-2-2-21,-1 4-20,5-3-18,-5 3-14,0 0-12,0 0-7,-14 21-15,4-4-8,-1 9-6,-7 7-21,-4 13-72,3 4-104,-1-2-233,-4-1-379,12-15 168</inkml:trace>
          <inkml:trace contextRef="#ctx0" brushRef="#br0" timeOffset="27118.917">9858 665 137,'0'0'184,"0"0"-2,-3-4-12,3 4-13,0 0-14,0 0-12,0 0-13,2-6-11,3 2-9,-1-3-6,0 1-11,2-4-18,0 0 5,0-3-11,-2 2-1,2-5-11,-2-3 3,2 0 8,-2 0 5,-4 8 8,-4-1-6,2 0 4,-6 1-3,-7 6-10,-1-1-2,-8 6 4,-8 6 2,-4 9 14,-15 10 0,-2 5-1,-1 7 3,2 1-3,9 3 0,1 2 1,7 0-8,11-10-6,8-3-5,3 1 1,7-11-3,4 2 2,4-4-8,3-7 3,5 1-15,6-3 7,3-1-3,1-8-9,4-1 0,5-7 1,2-1 8,-3-6-18,-1-2-3,-2-2-1,-3-5 2,3 1-1,-5 0-1,0 0-2,-6 6-2,-3 0 0,-2 5 0,-4 1 13,1 1 6,-2 5 7,-2 0 1,-2 1-3,0 4-6,0 0-2,0 0-1,-11 12 4,2 3-7,1 1 4,-4 8-8,1 5 0,3 0 4,-1 3-8,5-1-20,-2 3-42,2-2-58,0 4-63,-2-1-74,6-3-74,-4-6-245,3-5-606,-2-8 268</inkml:trace>
          <inkml:trace contextRef="#ctx0" brushRef="#br0" timeOffset="28277.5019">10787 343 287,'10'-10'301,"-2"2"-29,-4 3-21,2 1-8,-1 0-1,3 3-13,-8 1-21,11 6-8,-5 1-15,2 4-11,-2 11 4,-5 4-14,-1 8-11,-6 0-9,0 3-11,-8 13 13,-2-4-32,-10 3-7,-1-4-6,-3 0-9,4-13-14,4-5 2,-2-2-17,3-2 1,8-7-7,-2-2-4,8-6-5,-2-1-5,4 1 1,-2-5-3,5 0-6,-3-1-1,5-2-2,0 0-5,0 0-7,21-8-1,-8 3 4,6-1-5,0 1 1,2-2-2,-1 2-4,-2 1-4,1 1-1,1 3 0,-6 0-2,1 3-12,-3 1 13,1 1-7,-2 3-1,-6 3 6,1 0 5,-2 4-5,-4 2 4,-4 0 7,-2-1 10,-3 2 0,-2-4-1,-6 1 1,-2-2-2,-7 1 2,-2-2-1,6-3-2,-8-4-4,1 0-3,-2-3 1,-1-2 0,9-2-11,1 0-36,4-3-31,1 2-36,4-2-39,3-3-74,1 1-61,5-3-64,1-2-326,8-1-716,0-4 317</inkml:trace>
          <inkml:trace contextRef="#ctx0" brushRef="#br0" timeOffset="25287.4398">8680 223 78,'6'-11'289,"3"1"-8,-4 4-8,0 0-13,0 1-24,-1 1-20,0 2-25,-4 2-13,0 0-8,6 16-6,-6-2-11,-5 6-5,1 5-9,-6 6-10,0 3 2,0 3-5,-7 12-12,-6-2-9,1-2 3,4-12-19,1-1-4,1 1-10,-1-5 2,7-8-18,2-2-3,-2-1-6,2-6-6,2-1-3,2-2-2,-1 0-3,1-3-6,4-2 6,0-3-2,8 0-15,-8 0-4,17-8-7,-3 1 5,5-2-1,2 2-7,-1-1 2,1-1 1,0 4-6,-1 0 2,1 5-1,-3 0 1,0 3-8,-6 4 4,6 3 0,-6 3 4,0 6 4,-6 2-3,-1 4 3,-8 3 6,-2-1 0,-2 1 3,-7-2 6,-5-2 6,2-1 12,-7-5 1,-6-4 7,-1-1-3,-3-4-8,-1-4 10,-1-2-3,1-5-14,2 0-1,3-5-2,10 2-3,-3 0 3,5-3-5,3 2-11,4 1-26,4 0-55,4-2-68,2 4-95,1 3-141,10-7-314,0-2-743,2 4 328</inkml:trace>
          <inkml:trace contextRef="#ctx0" brushRef="#br0" timeOffset="40861.9263">8868 465 8,'0'0'221,"0"0"-4,-5-3-23,5 3-18,0 0-16,0 0-19,0 0-14,0 0-11,-9 13-29,3-8-66,1 1-115,-4 4-135,0-4-249,3-2 110</inkml:trace>
          <inkml:trace contextRef="#ctx0" brushRef="#br0" timeOffset="163145.5255">10013 1299 21,'-6'-4'104,"6"4"-12,0 0-9,-7 0 1,7 0-5,0 0-10,0 0-8,-14 0-10,8-3 5,6 3-5,-12 0-16,12 0 7,-11 0-5,11 0-1,-6 0-6,6 0-2,0 0-8,-8 3 2,8-3 8,0 0-11,0 0 0,-6 0-4,6 0-3,0 0 14,10 8-19,-10-8 8,10 2 1,-4-1 0,2 1-13,-2-2 11,0 2 9,2-1-12,1-1-1,-3 3 11,1-3 2,1 2-1,-2 0 1,3 1-4,0-2 4,1 1 1,1 2-5,-4-3 2,4 2 0,2 2 2,-2-5-3,3 3 0,-3-1 3,3-2 1,0 3 0,-2-1 4,3-2-5,0 0-1,0 0 7,-1 3-6,2-3 10,-1 0 9,-2 0-2,4 0-6,1 0-4,0 0 8,-3 2-2,-1-1 3,1-1-5,0 2 0,-2-2-8,0 0-1,1 1-13,1-2 13,-4 2 0,4 0-6,-2 1-2,1 0-9,-2 0 4,4-1 2,-6 1-1,0 0-3,3-2-1,-5 1 1,2 0-4,-1 0 1,1 1 0,-4-1-2,1-1 2,-7 0 3,11 1-6,-11-1 1,6 3 3,-1-2-2,-1 2-1,-4-3-2,9 0-1,-9 0 0,10 0 3,-4 0 0,-6 0-2,10 0 1,-3 0 1,1 0-3,1 1 1,-2-1 0,1 2-3,-1-2 0,6 0-2,-3 0 4,-2-2 0,1 1 0,2 1 0,-1-3-2,-1 3-1,-1 0 4,-1 0 0,-1-1 0,-6 1 1,13-3 0,-11 2 2,-2 1 6,9-1 5,-9 1 4,9-2-3,-9 2 0,0 0-1,5-2-4,-5 2 2,0 0-1,2-3-5,-2 3 3,0 0-3,5-5 1,-5 5-3,0 0 1,0-4-2,0 4-2,0-4 0,4 1 2,-4 3-5,0-5 9,0 5-2,0-5 0,0 5-1,4-7-2,-3 3 0,0-1 1,-1 5-1,0-6-1,0 2 0,0 0-2,3-1 3,-2 0 0,-1 0-1,4 2 4,-2 1 6,0-3 1,0-1 1,6 1 3,-3 0 4,0 0-7,1 0 2,1 1-3,1-1 7,-3 0 3,1 2-4,-2-1 1,1 0-3,-1 2-2,-1-1-14,-3 3-33,0 0-27,0 0-99,0 0-305,0 0-498,0 0 221</inkml:trace>
          <inkml:trace contextRef="#ctx0" brushRef="#br0" timeOffset="24291.9203">7313 746 75,'0'-2'173,"0"2"-21,0 0-3,0 0-15,0 0-16,0 0-13,-2-5-3,2 5-12,0 0-8,0 0 6,0 0-12,0 0 3,0 0-2,0 0-5,0 0 3,0 0 6,0 0 2,0 0 3,0 0-8,0 0-2,0 0-5,-4-5-9,4 5 0,0 0-9,0 0-2,0 0-7,0 0-3,-5-3-4,5 3-3,0 0-1,0 0-5,0 0-2,0 0-3,0 0 0,0 0 1,0 0 1,0 0-3,0 0-3,0 0-1,0 0 0,0 0-2,0 0 0,5-8-3,-2 7-5,-3 1 3,6-7 1,-5 0-6,4 3 3,0-2-2,0 1-7,0 0 8,0-3-5,0 3 2,1-4 1,1-1-2,-2 0-2,1 0 1,-3-3 1,0 2-3,0-1 0,-2 1 3,-2 0-3,-1 1-3,0-1 2,-4-1-1,-3 5-4,-1-4 6,-1 5-3,-9 1 1,-3 3 5,-8 4-1,-5 5 3,0 3 2,-2 2 4,-1 5 6,-2 1 5,-9 7 3,5 3 6,13-7 0,-1 3 0,7 0-1,-3 1-1,0 3-2,8-1 0,2-2 1,3 2 0,4-1-4,2-6 2,5-2 0,2 3-3,1 0-3,4-4-4,0 0 4,4-4 1,2-3 4,2 0-3,4-2-3,1-3 3,5-1-4,0-2 0,4-2-2,6-5-2,0-3-1,0-3-2,2-4-3,-3-2 1,2-2-2,-2-3 3,-1 0-4,-2 0-1,-1-6-1,-3 5 0,-1-1 0,-2 2 7,-7 8-9,-2 0-1,-2 1 10,-2 7 14,-2-1 10,1 1-4,-4 1 15,3 4 12,0-4-25,-4 5-3,0 0 12,0 0-8,-9 12 1,4 0 3,0 0-6,0 5 7,1 1-4,0 1-8,2 3 2,2 5 1,0 0-10,2 0-6,6 2-24,2-3-35,5-2-38,5 2-49,1 0-58,6-5-76,1-3-78,0-3-211,2-1-600,-3-5 265</inkml:trace>
          <inkml:trace contextRef="#ctx0" brushRef="#br0" timeOffset="24827.7447">8027 723 168,'4'-13'176,"-2"1"-14,-2-2-11,4 0-11,-3 1 3,-2-3-23,-3 3 5,2 0-1,-6 3 5,4 1-1,-6 0-12,0 0 5,-5 6 2,-5-4-9,-3 4 2,-10 8-3,1 3-3,-5 5-6,1 2 0,-1 4-8,1 3-8,-6 11 0,10-6-8,4 4-5,2-4-9,5 5-5,3-4-7,3-1-3,9-7-9,6-2 1,-1 0-6,2-3-1,5-2-2,2-4-4,-1 1-1,6-5-5,2-1 3,5-3-5,3-2 0,6-6-3,-1-3-4,-1-1 0,3-5-4,-1-1-5,-5-1-1,2-4 0,0 2-4,-1-3-4,-2 2 3,-3 3 5,-7 2-3,-4 6 1,1 0 5,-4 3 8,3 2 6,-4-1 0,-4 2-2,-1 4 0,0 0 8,0 0 4,0 19 4,-5-6 0,0 6-5,-1 2-3,1 8 1,0 2-1,0-1-14,5 0 2,0 5-18,1-4-51,4 0-57,-1-1-77,2-9-97,-1 0-287,4-3-620,-6-10 275</inkml:trace>
          <inkml:trace contextRef="#ctx0" brushRef="#br0" timeOffset="39912.2794">6740 316 98,'1'-7'194,"-1"0"-8,-1 1-22,1 1 5,-4-3 1,2 5-4,-6 1-11,-5-1 3,-5 8 7,-9 8 9,-4 3-1,-2 8 6,-11 8-9,2 10-11,5 2-6,2 3-10,5 2-11,2 10-22,5 3-12,9 1-6,2 2-4,2-1-15,10-4-6,6 1-50,4-2-53,3 3-97,-1-1-74,7-10-307,-5-15-555,3-4 246</inkml:trace>
          <inkml:trace contextRef="#ctx0" brushRef="#br0" timeOffset="146013.7127">6710 1183 49,'0'0'111,"0"0"0,-5-2-11,5 2-5,0 0 0,0 0-4,0 0 5,0 0-3,0 0-6,-9-2-5,9 2-2,0 0-2,0 0-4,0 0-4,0 0-5,-10 2-1,10-2-12,0 0-5,0 0-2,0 0-2,0 0-5,0 0 2,0 0-2,0 0-9,0 0 3,0 0 2,0 0-13,0 0 1,0 0 2,0 0 0,0 0 0,0 0-3,24 1-2,-24-1-3,10-1-1,-10 1-2,11 0 1,-6 1 1,-5-1-4,10 0 2,-10 0-4,12 0 5,-4 0-5,-2 0 1,3 0-1,-1 0 4,-2 0 0,-6 0 1,16 0 2,-7 0 0,1-1-16,-1 1 0,2-2 1,-2 2 2,-9 0 0,11-1-1,-4 1 0,-7 0 1,12 1-1,-6-2 0,-1 2-2,-5-1 2,14 0-1,-11 2-3,-3-2 1,8 0 1,-3 1 3,0 0 2,1 0-4,-6-1 2,9 2-3,-9-2 1,11 1 3,-5 0-6,-6-1 5,14-1-1,-8 1-1,3 0 0,-9 0-1,11-1 1,-2 1 0,-4-2 4,-5 2-5,10 2-3,-10-2 3,6 0 1,-6 0 0,10 0 0,-10 0-2,0 0 1,9 0 1,-9 0-1,0 0 0,10 1 2,-10-1-6,5-1 5,-5 1 0,11 0-1,-11 0 0,9 2 1,-9-2 0,10-1-2,-10 1 0,10 0-2,-10 0 3,11 0 0,-11 0 2,9 1-4,-9-1 2,8 0 3,-8 0-4,10 0 1,-10 0-2,8 0 0,-8 0 4,8 0-2,-8 0 3,8-1-3,-8 1-3,9 0 2,-9 0 0,10-1 1,-4 1 2,-6 0-3,9-2 2,-9 2 0,11 0-2,-2 0 1,-5 2 3,-4-2-1,12-3 8,-6 2 3,2 1 1,-2-3 5,3 2 10,-5-2 6,2 2 6,-6 1 0,15-1 11,-10-1 6,4 1 2,-4-1 5,1 0-7,-6 2-1,9-2-7,-5 1-10,-4 1-18,0 0-35,0 0-68,0 0-116,0 0-243,-43 2-475,23-1 210</inkml:trace>
          <inkml:trace contextRef="#ctx0" brushRef="#br0" timeOffset="151259.3247">7821 1192 46,'0'0'157,"5"-2"-14,-5 2-14,5-2-11,-5 2-24,3-4-14,-3 4-8,0 0-8,0 0-13,0 0-4,5-2-15,-5 2-25,0 0-23,0 0-43,0 0-103,0 0-174,0 0 78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09:08.37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68B3E59-84FD-4D1C-912F-ED451C6E10AA}" emma:medium="tactile" emma:mode="ink">
          <msink:context xmlns:msink="http://schemas.microsoft.com/ink/2010/main" type="writingRegion" rotatedBoundingBox="6428,5174 17387,4287 17745,8707 6786,9594"/>
        </emma:interpretation>
      </emma:emma>
    </inkml:annotationXML>
    <inkml:traceGroup>
      <inkml:annotationXML>
        <emma:emma xmlns:emma="http://www.w3.org/2003/04/emma" version="1.0">
          <emma:interpretation id="{206A4DE4-8722-4763-B479-E6A826B6F85C}" emma:medium="tactile" emma:mode="ink">
            <msink:context xmlns:msink="http://schemas.microsoft.com/ink/2010/main" type="paragraph" rotatedBoundingBox="6440,5161 17284,4411 17443,6713 6599,74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353598-AA2E-4874-ACA1-45F9419A9E56}" emma:medium="tactile" emma:mode="ink">
              <msink:context xmlns:msink="http://schemas.microsoft.com/ink/2010/main" type="line" rotatedBoundingBox="6440,5161 17284,4411 17443,6713 6599,7463"/>
            </emma:interpretation>
          </emma:emma>
        </inkml:annotationXML>
        <inkml:traceGroup>
          <inkml:annotationXML>
            <emma:emma xmlns:emma="http://www.w3.org/2003/04/emma" version="1.0">
              <emma:interpretation id="{FCF49F59-4DBE-43F8-9F67-29CBC3D8C15D}" emma:medium="tactile" emma:mode="ink">
                <msink:context xmlns:msink="http://schemas.microsoft.com/ink/2010/main" type="inkWord" rotatedBoundingBox="6542,5074 10134,5144 10096,7099 6504,7029"/>
              </emma:interpretation>
              <emma:one-of disjunction-type="recognition" id="oneOf0">
                <emma:interpretation id="interp0" emma:lang="en-US" emma:confidence="0.5">
                  <emma:literal>(ab).</emma:literal>
                </emma:interpretation>
                <emma:interpretation id="interp1" emma:lang="en-US" emma:confidence="0">
                  <emma:literal>(fab).</emma:literal>
                </emma:interpretation>
                <emma:interpretation id="interp2" emma:lang="en-US" emma:confidence="0">
                  <emma:literal>(Cab).</emma:literal>
                </emma:interpretation>
                <emma:interpretation id="interp3" emma:lang="en-US" emma:confidence="0">
                  <emma:literal>(lab).</emma:literal>
                </emma:interpretation>
                <emma:interpretation id="interp4" emma:lang="en-US" emma:confidence="0">
                  <emma:literal>(Fab).</emma:literal>
                </emma:interpretation>
              </emma:one-of>
            </emma:emma>
          </inkml:annotationXML>
          <inkml:trace contextRef="#ctx0" brushRef="#br0">2055-525 95,'4'-6'296,"1"3"-18,1 1 3,-6 2-24,14 4 23,-4 2 7,0 3-16,4 9-17,4 6-20,-1 6-12,-1 18-13,-5 10-17,-2 3-16,-8 32-18,-7-1-11,-8-1-13,-10-3-9,-9-1-6,4-24-32,-20 30-32,-9-4-59,-7 1-58,1-3-49,-5-8-92,2-12-99,19-18-278,-8-9-627,-4-4 278</inkml:trace>
          <inkml:trace contextRef="#ctx0" brushRef="#br0" timeOffset="-346.4808">1441-312 168,'1'-7'246,"-1"2"-4,1-2-19,-1 5-21,0 2-22,0 0-14,0 0-1,0 0-19,4 11 5,-4-3-10,0 7-2,0 3-3,-3 4 8,-2 4-6,-1 5-15,-1 2 1,-6 1 0,3 3-5,-10 12-9,5 1-10,-4-1-6,-2 0-6,4-15-7,-1 4-8,-2-4-8,3-1-9,1-6-2,4-8-3,1-1-12,1-2 5,4-4-9,-2-1-2,2-4 2,5-2 1,-1 0 3,1-5-3,1 0 2,0 0-2,0 0-10,15-16-1,-5 5 0,4-3-8,4-2 0,5-2 1,2 3 3,-2-4-6,-1 7-4,3-2-1,-4 6 2,3 1-2,-4 1-6,4 0 1,-3 4-7,-1 0 5,2 2-6,0 3-3,-7 1 7,-1 2-1,-1 2-4,2 2 3,-5 1 4,-5 1 4,0-2 8,-2 4-4,-3-1 6,-4 0 2,-5 2 3,-4 2-5,-1-3 12,-4-1-12,-7 0 0,-4 0 0,1-2 2,-3 2-3,2-5-4,5-3 0,5 0-10,3-5-21,6 3-38,0-3-83,1-2-97,3-2-85,6-1-329,1-2-704,4-4 312</inkml:trace>
          <inkml:trace contextRef="#ctx0" brushRef="#br0" timeOffset="-1328.34">816 297 30,'0'0'209,"0"0"-2,0 0-16,0 0-7,0 0-15,0 0-16,-8-5-13,3 2-7,5 3-6,-10 0 2,10 0-8,-10 0-11,3-1-6,7 1-12,-14 0-4,5 1 0,-3 1 5,-1-1-2,2 1-7,-1 0-6,-1-2-8,6 1-10,-2 0-3,0 1-3,3 0-8,-3 2 3,4-2-11,-1 0 2,2-1-4,4-1 2,-10 2 1,5 0 8,5-2 2,-6 2 8,6-2 3,0 0 2,0 0 5,0 0 10,0 0-7,0 0-1,30-6 7,-15 5-12,5-4 3,-1 0-5,2 1-1,10-1-6,-1-2-10,0 2-3,1-1-5,-1 1-4,-1 0-4,4-2-2,-11 3-26,-2 1-46,-1 1-40,-7 1-50,1 0-62,-5 0-56,1 1-47,-5-2-249,-4 2-594,0 0 263</inkml:trace>
          <inkml:trace contextRef="#ctx0" brushRef="#br0" timeOffset="-990.6454">897 102 44,'-5'-2'233,"5"2"-4,-5-4-8,1 0-5,4 4 0,-2-1-12,-2-3-9,4 4-5,0 0-17,-5-4-11,5 4-18,0 0-9,0 0-5,0 0-4,0 0 6,0 0-3,0 17 5,0-8 1,0 0-12,0 4-5,-2 5-19,0 1-1,2 0-10,-2 7-6,-2 2 1,-6 1-17,0 1-1,-2 4-8,-1-3-45,-1 0-50,1 5-52,-4 0-72,5-1-91,-1-6-330,3-3-631,3-7 278</inkml:trace>
          <inkml:trace contextRef="#ctx0" brushRef="#br0" timeOffset="-3000.3027">296 226 2892,'0'0'54,"0"0"-22,0 0 27,0 0-55,0 0 6,14-8-1,-10 5-8,1 1 19,1-3-47,-1 1 69,1-1-49,0 0 23,-3-2-33,6 1 9,-1-4 37,1 2-29,-4-3-16,1 2 15,-1-1 28,-1-3-20,1 2-15,-4-2 1,3 0-4,-6 0 5,2 3 34,-2-1-36,2 0 10,-5 1 1,2 2-8,-4-2-17,1 7 5,-4-1 34,0 2-26,-2 0-11,-3 5 52,-3 0-30,-2 5 1,1 0-49,-3 2 61,-3 3 64,1 2-69,0 1 7,3 3 7,6-2-59,-4 5 31,1-2 4,0 3 0,5-5 39,1 1-49,1 0-34,1-1 97,-1 0-55,6 3-22,-1-2 94,2-1-84,-1-1 5,2 0-30,1-5 94,2 0-57,-4-1 20,4 2-16,4-3 34,-2-2-45,2-2-11,1 0 65,5-3-18,0 1-20,1-2-23,2 1 4,71-25 743,-66 12-827,1 0 72,1-1 7,-5 0 7,4-3 0,1 0 0,-5 1 3,1-1 2,1-2-2,2 2 1,-3 1 2,-1-2-2,-1 2 1,-4 4-1,1 0 8,-2 3 1,-4 1 3,0 1-3,-1 3 5,-4 1 6,2-3 12,-2 3 3,4 9-2,-4-4 13,-5 3-4,5 2 6,-1 3-8,-3 3 3,4 2-5,-4 3 8,8-2-12,-3 0 0,3 2-32,2 0-30,4-2-34,3 0-70,2 3-65,1-5-71,0-5-317,3-4-639,2 0 282</inkml:trace>
          <inkml:trace contextRef="#ctx0" brushRef="#br0" timeOffset="-3466.068">330 279 90,'0'0'152,"1"-4"-7,-1-1 1,0 5-3,0-7 9,0 7 1,-2-7-4,2 7-7,0-5-3,0 5-7,-2-5-4,2 5-12,-1-5-7,1 5-4,0 0-6,-1-5-7,1 5-3,-4-3-6,4 3-6,0 0-4,0 0-8,-2-5-1,2 5-7,0 0-5,0 0-3,0 0-4,-8 0 1,8 0-11,0 0 0</inkml:trace>
          <inkml:trace contextRef="#ctx0" brushRef="#br0" timeOffset="468.4736">234-459 42,'12'-28'235,"-4"8"-14,-5 2-24,-4 6-16,-5 2-18,-3 6 1,-11 6 4,-19 8 12,-19 14 13,-30 23-4,6 10-1,3 10-6,8 5-8,11 4-12,10 3-6,21-20-11,8 2-13,2 27-12,8-26-12,11 3-6,14 25-11,2-26-14,20 20-43,5-4-69,-7-21-88,8-8-127,15 25-283,-16-32-578,0-8 257</inkml:trace>
          <inkml:trace contextRef="#ctx0" brushRef="#br0" timeOffset="4481.6862">-195-950 94,'19'-32'236,"-2"8"0,-9 6-10,-2 0-20,-6 7-16,-5 0-21,-6 6-5,-9 8-1,-20 8 5,-20 20 8,-32 22-2,-2 16 5,0 8 0,3 9 0,-3 11-9,9 3 4,9 8-13,14 6-17,14 4-10,9-5-10,18 1-12,12-8-12,17-3-6,18-3-3,17-7-10,19-8-13,14-11-43,9-5-58,3-12-44,5 0-84,6-9-118,2-8-333,-2-17-662,-33-18 294</inkml:trace>
          <inkml:trace contextRef="#ctx0" brushRef="#br0" timeOffset="10358.1937">2496-62 39,'0'0'59,"0"0"-7,0 0-4,0 0-9,0 0 0,0 0-6,0 0-8,0 0 1,0 0-3,0 0-15,0 0-13,0 0-23,0 0-32,0 0-65,0 0 29</inkml:trace>
          <inkml:trace contextRef="#ctx0" brushRef="#br0" timeOffset="10796.4194">2510-63 10,'0'0'178,"0"0"-21,0 0-13,0 0-17,0 0-11,0 0-13,0 0-32,0 4-48,0-4-68,1 5-103,-1-5-159,0 0 70</inkml:trace>
        </inkml:traceGroup>
        <inkml:traceGroup>
          <inkml:annotationXML>
            <emma:emma xmlns:emma="http://www.w3.org/2003/04/emma" version="1.0">
              <emma:interpretation id="{1EC78702-7B3A-461A-BA47-EBC829B89F0B}" emma:medium="tactile" emma:mode="ink">
                <msink:context xmlns:msink="http://schemas.microsoft.com/ink/2010/main" type="inkWord" rotatedBoundingBox="10178,5422 13129,4869 13466,6663 10514,7216"/>
              </emma:interpretation>
              <emma:one-of disjunction-type="recognition" id="oneOf1">
                <emma:interpretation id="interp5" emma:lang="en-US" emma:confidence="0.5">
                  <emma:literal>Cats))</emma:literal>
                </emma:interpretation>
                <emma:interpretation id="interp6" emma:lang="en-US" emma:confidence="0">
                  <emma:literal>cats))</emma:literal>
                </emma:interpretation>
                <emma:interpretation id="interp7" emma:lang="en-US" emma:confidence="0">
                  <emma:literal>Gats))</emma:literal>
                </emma:interpretation>
                <emma:interpretation id="interp8" emma:lang="en-US" emma:confidence="0">
                  <emma:literal>(ab))</emma:literal>
                </emma:interpretation>
                <emma:interpretation id="interp9" emma:lang="en-US" emma:confidence="0">
                  <emma:literal>(ab)</emma:literal>
                </emma:interpretation>
              </emma:one-of>
            </emma:emma>
          </inkml:annotationXML>
          <inkml:trace contextRef="#ctx0" brushRef="#br0" timeOffset="3506.4876">3110-465 121,'12'-16'174,"-1"0"-30,-1 1-6,-2 1 1,-2 2-11,-1-2-4,0 1 3,-2 0-6,-1 5-6,-6-5-9,0 8-5,-3-6-9,-5 5 1,-2 4-9,-8 3 8,-10 3 16,-3 5 9,0 6 1,-17 11 1,3 0 0,4 12 3,4 4 6,1 11 0,7 6-5,8 1-7,8 2-3,8 4-18,9 0-5,10-2-14,13-4 0,4-1-6,9-2-15,3-5-28,4-2-60,-3-2-88,-2-3-93,1-7-342,-10-7-601,-3-8 266</inkml:trace>
          <inkml:trace contextRef="#ctx0" brushRef="#br0" timeOffset="1631.8675">3255-88 59,'0'0'226,"0"0"-5,0 0-8,0 0-12,0 0-28,0 0-13,0 0-14,-17 3-10,17-3-7,0 0-1,0 0 4,0 0-1,0 0 1,0 0 1,0 0 3,-8 0-1,8 0-4,0 0-1,0 0-3,0 0-7,0 0-7,0 0-7,0 0-3,0 0-1,0 0-17,0 0-14,7-11-5,-3 8-7,-3-1-6,4-1-1,-1-1-2,0-2-8,2-2-6,0 2 0,0-2 1,-2 0-6,1-2-3,-5 5-5,1-4 3,-1 5-4,-1-1-9,-5 1 1,-3 3 13,-1 0-13,-5 6 8,-4 5-3,-7 5 3,-4 6 2,0 4 6,2 4 5,-10 13 1,12-9 6,-8 12 0,14-12-1,3-2-2,5 0-5,5-3 2,4-8 1,0 1 5,6-4-8,-3-4 1,5 0 6,1-2 7,1-3-1,3-2 1,1-1-6,0-4 1,3-2-7,-3-2-2,-1-3-2,5-2-2,-1-5-5,4 2 5,-4-2-8,3 2-2,-7 4 5,0 0 2,-2-1-4,1 4-1,0 1 3,-2-1-13,1 6 0,-2 0 4,2 3-5,2 2 0,0 4 4,-3 1-1,4 2-4,-2 4-39,2 1-33,3-1-67,1-1-63,0-1-75,-1 2-84,-2-6-411,3-1-825,-1-4 366</inkml:trace>
          <inkml:trace contextRef="#ctx0" brushRef="#br0" timeOffset="2188.3685">3894-143 205,'-1'-7'362,"1"7"1,-2-5 2,0 1-2,0 1-14,2 3-14,-5-5-27,2 3-27,3 2-30,0 0-25,0 0-17,-16 7-19,7 1-12,1 2-16,-4 3-13,-1 4-13,-1 6-13,0 1-14,-1 5 0,1 1-17,2 1-9,2 1-19,-3 2-58,6-5-63,-2 3-81,3 1-85,3-8-93,2-6-398,2-6-774,2-2 342</inkml:trace>
          <inkml:trace contextRef="#ctx0" brushRef="#br0" timeOffset="1963.7049">3693 38 135,'-9'3'301,"3"-3"-3,6 0-22,-10 3-19,10-3-3,0 0 1,0 0-12,0 0-19,25 2-14,0-3-15,5-2-19,4-1-22,-2 3-10,2-3-16,-1 3-10,-3-3-22,-9 4-45,-3-3-55,-4 3-72,0 0-75,-9-2-117,1 0-235,-6-1-545,0 3 242</inkml:trace>
          <inkml:trace contextRef="#ctx0" brushRef="#br0" timeOffset="2695.4353">4293-370 213,'7'-16'258,"-1"3"3,-2 0 9,-1 3-21,1 1-5,-3 2-10,1 1-6,2-2-23,-3 6-12,1-3-17,-1 2-16,-1 3-19,1-8-9,-1 8-17,0 0-9,0 0-8,0 0-6,0 0-8,-4 13 4,3-5-3,-1 3-6,-1 4 9,-1 4-8,2 0 6,-2 4-7,-1 4 13,-1 3-7,-2-1 2,1 3-7,-4-2 0,1 3-10,-8-1-2,6-2-5,-1 1-8,-2-2 0,6-11-2,4-2-8,-1-3-6,1-2-2,0-3-1,3-2-4,-1 1 1,1-4-2,2-3 0,0 5-7,0-5 5,0 0-9,12-13-6,-1 6 3,3-4 0,5 0-1,0 3-1,1-4-2,-2 3-4,2 0-1,0 2-4,-1-1-2,-4 5 2,3-2 1,-4 3-11,0 2 0,1 2-5,-1 1 10,-2 2 4,1 5 4,-4-4-5,-2 4-1,2-1 0,-3 1 8,-6 2 4,0 1 3,-6-2-2,-4 3 2,-5 2-1,-10-1 2,1 1-3,-3-2 4,-3-3-3,2 0-3,7-6-23,1 4-31,5-6-67,4-1-69,-3-1-72,8-1-115,1-1-387,5 1-814,1-14 361</inkml:trace>
          <inkml:trace contextRef="#ctx0" brushRef="#br0" timeOffset="2951.1441">4781-547 1,'2'-10'362,"2"1"-15,2-1-28,1 3-17,1 5-22,-1-5-15,2 7-16,5 6 5,3-3-13,1 9-9,9 3-7,-2 7-14,1 0-14,0 7-19,3 16-16,-4 4-9,-11 7-9,-10 5-12,-3 28-9,-17 1-9,-2-28-13,-21 24-15,-8-5-51,-14-7-72,-12-2-82,-9-1-54,-9-4-84,3-11-104,-2-9-267,4-7-680,26-16 301</inkml:trace>
          <inkml:trace contextRef="#ctx0" brushRef="#br0" timeOffset="5191.2643">5090-1172 108,'-16'-10'237,"7"4"-11,-1 1-12,2 0-11,1 4-6,1 0-16,6 1-10,-7 5 14,9 0 2,5 6-11,7 4 27,12 6-5,4 7-6,16 8 13,1 1-8,4 3-12,0 4 4,25 25-11,-7-3-13,-1-1-5,-5 4-14,-23-19-17,-10 11-9,-1 32-10,-13 8-3,-11-2-8,-12 5-7,-17 1-7,-15-4-17,-15-1-54,-9-7-84,-15 2-104,-8-3-111,-4-8-153,-1-9-222,7-15-715,22-24 316</inkml:trace>
        </inkml:traceGroup>
        <inkml:traceGroup>
          <inkml:annotationXML>
            <emma:emma xmlns:emma="http://www.w3.org/2003/04/emma" version="1.0">
              <emma:interpretation id="{71292A37-4968-4165-B02F-B6D7FBE30B7A}" emma:medium="tactile" emma:mode="ink">
                <msink:context xmlns:msink="http://schemas.microsoft.com/ink/2010/main" type="inkWord" rotatedBoundingBox="13555,5148 15851,4989 15977,6814 13681,6973"/>
              </emma:interpretation>
              <emma:one-of disjunction-type="recognition" id="oneOf2">
                <emma:interpretation id="interp10" emma:lang="en-US" emma:confidence="0.5">
                  <emma:literal>$cat</emma:literal>
                </emma:interpretation>
                <emma:interpretation id="interp11" emma:lang="en-US" emma:confidence="0">
                  <emma:literal>$Cat</emma:literal>
                </emma:interpretation>
                <emma:interpretation id="interp12" emma:lang="en-US" emma:confidence="0">
                  <emma:literal>(ta</emma:literal>
                </emma:interpretation>
                <emma:interpretation id="interp13" emma:lang="en-US" emma:confidence="0">
                  <emma:literal>(fa</emma:literal>
                </emma:interpretation>
                <emma:interpretation id="interp14" emma:lang="en-US" emma:confidence="0">
                  <emma:literal>$fat</emma:literal>
                </emma:interpretation>
              </emma:one-of>
            </emma:emma>
          </inkml:annotationXML>
          <inkml:trace contextRef="#ctx0" brushRef="#br0" timeOffset="6161.4109">6073-760 187,'0'0'245,"4"-2"18,-4 2 2,0 0-13,2-4-17,-2 4-16,3-4-14,-3 4-13,1-5-11,-1 5-14,0-5-11,0 5-8,0-7-15,-4 2-3,2-2-25,2 1-10,-4-5-7,-1 0-5,0-1-9,0-1-9,-3-3-8,-1 0-4,-1-1-5,0 2-9,-2-3 0,6 4-4,-4 0-6,3 4-7,-1 0 3,4 1-2,-2 3-1,4 1-4,-1 1-7,0 0-3,0 1-1,3 3 3,0 0-2,0 0-4,0 0 3,-6 14-2,9-7-2,1 4 2,2 0 3,6 3-1,1 0 3,3 3 4,11 0 1,-1-1 5,-1-1 0,-6-3 3,0 1 0,7 0-2,-5-3 5,-1-2 5,-1 0-2,1 0-4,-1-2-4,-6-1 0,-3 0-7,-1-3 2,-1 1 4,-2 0-4,-4-1 3,-2 2-7,0-4-2,-16 9 1,1-8 3,1 3 0,-7 0-6,1 0 0,-1 0 2,-2-2-2,2-2 0,2 3-4,-2-1-1,1 3 1,5-4 4,3-1-1,2 0 4,2 0 3,-1-1-8,9 1 7,-10-5 1,7 5-5,3 0 2,1-7-4,3-1 0,3 0-4,5-2 2,4-2 2,1-3 0,3 2-7,5-1-2,0-3 8,-6 6 0,0 0-3,-1 0-1,0 1 5,1-2 4,-3 2 10,0-3 10,-6 8 9,1 0 5,-2 0 3,-3 0 4,-2 1-13,2 3-3,-1 0-6,-5 1-8,0 0 3,0 0 3,-6 16-3,-1-6-1,-3 7 0,-5 9-3,-2 1 3,-1 4 0,-2 1-6,0 1-55,-7 14-93,0 0-135,-2-1-533,5-13-864,4-5 382</inkml:trace>
          <inkml:trace contextRef="#ctx0" brushRef="#br0" timeOffset="51940.7602">7143-742 97,'-3'-2'142,"-1"-1"-2,2-2-7,2 5-2,-4-5-6,4 5-7,-2-4-5,2 4-4,-4-4-9,4 4 2,0 0-2,-1-2-1,1 2-2,0 0 1,0 0-3,0-6-1,0 6-3,0 0-3,0 0-3,0 0-3,0 0 4,0 0-4,-2-3-8,2 3 1,0 0-5,0 0-6,0 0-5,4-4-6,-4 4-2,5-4-2,-1 1-6,1-1-4,-1 1-1,2-2-5,-1 1 1,1 0 10,0 2 3,-3-2 1,2 1 9,-5 3 1,4-2-4,-4 2-3,0 0-6,0 0-5,-15 9 7,-12 11 16,-5 6 12,-23 13 9,-21 23 15,3 6 9,-3 6 10,4 7-7,7 14 12,6 1-7,15 3-4,14-2-10,21-8-6,18-24-7,21 24-2,14-5-9,12-6-14,8-2-38,3-5-79,12-11-96,-3 0-118,-21-25-182,5-4-254,0-7-760,-4 1 336</inkml:trace>
          <inkml:trace contextRef="#ctx0" brushRef="#br0" timeOffset="53114.7878">7580-135 207,'0'0'212,"0"0"5,0 0-5,0 0-12,0 0-15,0 0-19,0 0-12,0 0-13,0 0-5,0 0-5,0 0-3,0 0-10,0 0-5,0 0-5,0 0-6,0 0-5,0 0-4,0 0-6,0 0-6,0 0 0,0 0-7,0 0 0,0 0 8,-7 11-5,7-11 1,0 0 6,0 0-3,0 0 3,0 0-4,0 0-7,0 0-11,6-14-4,-5 9-2,4-2-4,-1-2-4,2-2-7,1 1 2,0-1-13,-2-1-4,1-6 3,-2 4-4,1-5-5,-2 1 6,-1 4-7,-2 2-2,-2 1-6,0 0 0,-4 1-2,-3 5-7,-4 3 1,-5 3-4,-6 5-1,-6 7 3,-7 0 2,3 6-3,1 4 5,-10 8 6,15-2 2,-1-1 2,-6 14 6,10-9-2,5-1-2,-1-1 2,9-4-6,0-3 2,4-3 5,0-5 2,4 2-4,2-6 4,2-2 3,1-2-4,4-1 10,0-1 3,3-4 5,-1 1 8,7-5-4,0 0-4,8-1 17,-7-6-28,6-1 5,-1-4-7,5-1-1,-2-3-2,1-1 0,-1 0-6,0 0 7,0 0-11,-6 9 0,-3-2-2,-1 3-1,-3 2 4,-1 1 0,-3 1-3,3 3 4,-3 2-11,2-3 2,-2 3 0,-6 0 0,11 10 3,-3-4 0,-1 6 5,3 2-2,0 0-1,0 7-8,1-3-32,9 5-62,-8-5-59,-1-1-57,0-2-91,0 1-97,1-5-292,-2-6-744,-3 0 329</inkml:trace>
          <inkml:trace contextRef="#ctx0" brushRef="#br0" timeOffset="53676.964">8212-339 81,'0'-5'303,"0"-1"4,0 6 15,0-7-11,0 7-25,0-4-30,0 4-28,0 0-17,0 0-18,-12 15-11,4-6-10,-1 6-11,-4 12-20,3-4-13,-3 8-6,-1-4-14,1 7-5,-2 2-11,1-1-4,0 2-15,4-1-52,-1-1-53,2-3-71,2 0-79,-1-12-79,1-2-292,4-1-597,2-5 265</inkml:trace>
          <inkml:trace contextRef="#ctx0" brushRef="#br0" timeOffset="53453.4606">7996-96 16,'-5'-4'279,"5"4"9,-5-1 5,5 1-4,-5-3-19,5 3-16,0 0-19,0 0-17,0 0-21,11-5-11,3 0-13,5 2-14,1-2-15,11 0-15,-9-1-10,10 2-6,-2-1-12,-1 1-4,-6 1-7,-3 2-13,1-1-23,-7 1-44,4 0-51,-6 1-56,-6 0-59,1 0-70,-7 0-83,7-1-185,-7 1-535,0 0 236</inkml:trace>
        </inkml:traceGroup>
        <inkml:traceGroup>
          <inkml:annotationXML>
            <emma:emma xmlns:emma="http://www.w3.org/2003/04/emma" version="1.0">
              <emma:interpretation id="{0135850E-4B2F-419B-8D94-FE2B71D6E995}" emma:medium="tactile" emma:mode="ink">
                <msink:context xmlns:msink="http://schemas.microsoft.com/ink/2010/main" type="inkWord" rotatedBoundingBox="16316,5318 17342,5247 17430,6524 16404,6595"/>
              </emma:interpretation>
              <emma:one-of disjunction-type="recognition" id="oneOf3">
                <emma:interpretation id="interp15" emma:lang="en-US" emma:confidence="0.5">
                  <emma:literal>3)</emma:literal>
                </emma:interpretation>
                <emma:interpretation id="interp16" emma:lang="en-US" emma:confidence="0">
                  <emma:literal>3]</emma:literal>
                </emma:interpretation>
                <emma:interpretation id="interp17" emma:lang="en-US" emma:confidence="0">
                  <emma:literal>3}</emma:literal>
                </emma:interpretation>
                <emma:interpretation id="interp18" emma:lang="en-US" emma:confidence="0">
                  <emma:literal>as</emma:literal>
                </emma:interpretation>
                <emma:interpretation id="interp19" emma:lang="en-US" emma:confidence="0">
                  <emma:literal>B)</emma:literal>
                </emma:interpretation>
              </emma:one-of>
            </emma:emma>
          </inkml:annotationXML>
          <inkml:trace contextRef="#ctx0" brushRef="#br0" timeOffset="65219.763">8807-547 2,'4'-13'131,"2"3"11,4-5-4,-4 1 25,-2-3-2,2 0 2,-2 3 6,1-1 0,0-3 17,0 1-8,0 6 4,-3-2-8,0 0-15,2 0 0,0 3-3,-2 1 8,1 1-7,-3 3-9,1-1-11,3 2-19,-4-1-13,0 5-13,0 0-8,0 0 2,0 0-1,5 15 14,-4-2-4,2 6 3,-2 3 0,-1 6-4,-1 3-2,-3 1-1,-5 3-5,3 2 2,-4 1-6,0-1-6,-5 11-4,0-13-4,4-5-3,2 1-11,-1-7-5,3-5-4,-1-1-2,2-7-4,1 1 0,0-5-2,0 1-3,2 1 0,1-7 0,0 2 0,0 3-6,2-7-1,0 0-6,0 0-2,0 0 1,18-16-9,-7 6-5,5 1 0,4-1-10,1 1-1,8-6 3,-7 10-3,1-1-2,1 1 0,-4 7-4,0-1 1,2 3 1,-3 3 4,-1 1-6,-2 2 2,-2 3 4,-4 1-6,-2 0 6,-1 0 1,-6 2 0,0 0 3,-3 0 7,0-3-1,-6-2 9,-5 4 2,-2-4-2,-6 2-2,0-4 2,-2 0-3,-8 0 3,-1-3 1,4-2-1,5-4-3,2 0-22,5 0-43,4-5-62,0 1-50,5 0-61,-1-2-70,6-6-92,0 1-306,5-1-750,3-4 331</inkml:trace>
          <inkml:trace contextRef="#ctx0" brushRef="#br0" timeOffset="65567.3274">9433-839 32,'-3'-8'325,"2"0"-11,-3 2-14,4-1-16,-1 1-15,2 3-16,-2-2-3,2-2-33,3 7-15,3-4-18,6 5 7,6 2 12,8 11-3,7 4 19,11 12 3,-3 3-5,-3 8-9,-4 4-18,-3 4-15,-9 8-12,-9 1-12,-4 29-14,-13-24-12,-6 27-10,-7-26-7,-9 21-9,4-28-10,-5 1-19,-8 1-36,-1-8-41,-7-1-39,-1 1-58,-7-7-59,5 4-66,-5-10-71,7-4-73,-2-4-348,13-8-781,5-4 346</inkml:trace>
        </inkml:traceGroup>
      </inkml:traceGroup>
    </inkml:traceGroup>
    <inkml:traceGroup>
      <inkml:annotationXML>
        <emma:emma xmlns:emma="http://www.w3.org/2003/04/emma" version="1.0">
          <emma:interpretation id="{5F2101F3-8E04-474F-B6EC-0DA01A1D5CC3}" emma:medium="tactile" emma:mode="ink">
            <msink:context xmlns:msink="http://schemas.microsoft.com/ink/2010/main" type="paragraph" rotatedBoundingBox="6708,7628 17586,6747 17745,8707 6866,95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FACF0E-A37A-4BAE-88B8-D1728F72EA5F}" emma:medium="tactile" emma:mode="ink">
              <msink:context xmlns:msink="http://schemas.microsoft.com/ink/2010/main" type="line" rotatedBoundingBox="6708,7628 17586,6747 17745,8707 6866,9588"/>
            </emma:interpretation>
          </emma:emma>
        </inkml:annotationXML>
        <inkml:traceGroup>
          <inkml:annotationXML>
            <emma:emma xmlns:emma="http://www.w3.org/2003/04/emma" version="1.0">
              <emma:interpretation id="{F79B4B00-B4B4-4287-AE85-7C2A16170A60}" emma:medium="tactile" emma:mode="ink">
                <msink:context xmlns:msink="http://schemas.microsoft.com/ink/2010/main" type="inkWord" rotatedBoundingBox="6709,7644 9341,7431 9468,9004 6836,9217"/>
              </emma:interpretation>
              <emma:one-of disjunction-type="recognition" id="oneOf4">
                <emma:interpretation id="interp20" emma:lang="en-US" emma:confidence="0">
                  <emma:literal>(at)</emma:literal>
                </emma:interpretation>
                <emma:interpretation id="interp21" emma:lang="en-US" emma:confidence="0">
                  <emma:literal>(arb)</emma:literal>
                </emma:interpretation>
                <emma:interpretation id="interp22" emma:lang="en-US" emma:confidence="0">
                  <emma:literal>(945)</emma:literal>
                </emma:interpretation>
                <emma:interpretation id="interp23" emma:lang="en-US" emma:confidence="0">
                  <emma:literal>(9+5)</emma:literal>
                </emma:interpretation>
                <emma:interpretation id="interp24" emma:lang="en-US" emma:confidence="0">
                  <emma:literal>(at's)</emma:literal>
                </emma:interpretation>
              </emma:one-of>
            </emma:emma>
          </inkml:annotationXML>
          <inkml:trace contextRef="#ctx0" brushRef="#br0" timeOffset="161559.4245">1454 1590 215,'0'-12'360,"3"4"-20,-1 0-19,4 1-11,3 0-15,1 3-14,4 2 8,8 6-28,1 2-6,12 7-22,-1 7 1,8 15-13,-2 7-15,-2 3-12,-13 14-16,-5 3-24,-8 35-13,-12 6-12,-15-1-2,-9 5-13,-14-4-11,-9-11-50,-10-5-72,-12-9-68,-5-8-65,-9-4-57,-3-7-109,-8-12-388,4-8-763,-5-5 338</inkml:trace>
          <inkml:trace contextRef="#ctx0" brushRef="#br0" timeOffset="161322.2755">1025 1902 129,'-2'-5'216,"1"0"-9,2 1-12,-1-1-8,2 1-9,-2 4-3,1-8 7,1 5-10,-2-1-4,1-3 2,1 2-4,-1 2-3,-1 3-11,3-5-9,-3 5-4,2-5-13,-2 5-14,1-3-12,-1 3-10,0 0-8,0 0 13,5 13 9,0 0 1,-1-4 0,-3 7-11,2 2-5,-3 1 9,-3 4-2,1 3 0,-3 5-7,-3-1-10,-1 6-2,-3-4-8,2 1-7,-1-1 0,-1-3-7,4-10-5,0 0-5,1-1-4,3-6-1,-1-3-5,3 0 0,0-2-3,2-4-2,2 0 6,-2-3-7,12-1-8,2-4-8,4-5-17,3 0-6,5-3 5,0-2-4,2 1-15,-1 1 14,2 0 3,-8 7-1,-1-4-2,0 7-1,-5 0-1,1 0 4,-3 7-5,-2 0 0,1-1 2,-3 2 10,-1 3 8,-6 1 2,1 0 10,-5 2 0,-4 2-1,-2 0 7,-5 1-10,-3 1 5,0 0 0,-2-2 11,-2 0-15,1-1-5,2-1-1,-1-3-61,8-1-46,-1-1-56,-3 2-60,9-6-86,-5 1-96,5-3-254,5 0-702,-9-3 311</inkml:trace>
          <inkml:trace contextRef="#ctx0" brushRef="#br0" timeOffset="160771.1242">727 2064 146,'0'0'350,"0"-5"-27,0 5-19,-1-7-11,1 7-3,0 0-7,0 0-3,0 0-15,-1 17-11,2-10-16,-2 6-18,2 0-19,-2 6-17,-7 7-14,5-5-16,-1 7-13,-4 3-12,2-2-13,2 2-20,-3-2-41,-1-1-73,3-6-64,0 4-75,-1-5-77,6-5-91,-4-2-288,7-4-664,-3-2 294</inkml:trace>
          <inkml:trace contextRef="#ctx0" brushRef="#br0" timeOffset="160540.721">540 2282 211,'0'0'297,"1"-9"-9,0 5-2,1 1-4,-1 0-18,-1 3-23,0 0-10,5-6-1,-3 5-14,4 0-6,3-1-8,4 0-10,0-1-20,8 2-8,-3 0-9,7-3-19,0 4-7,-2 0-20,2 0-11,-2 0-33,0 0-51,-2 0-84,-8 3-79,0-2-99,-9 0-374,6-2-672,-10 1 298</inkml:trace>
          <inkml:trace contextRef="#ctx0" brushRef="#br0" timeOffset="160221.571">219 2059 67,'-13'-2'202,"13"2"-1,0 0-12,0 0-12,0 0-15,0 0-10,0 0-7,-10 6-6,10-6-7,-5 2-3,5-2 2,0 0-11,0 0-5,-5 3 0,5-3-2,0 0-6,-4 2-5,4-2-2,0 0-2,0 0-4,0 0-1,0 0-6,0 0-5,0 0-2,0 0 0,0 0-6,0 0-7,0 0-5,0 0-3,0 0-8,4-15-9,-1 7-1,-1-2-6,3 0-3,0-2-1,-1 1-4,2-6-4,-6 3 1,4 2-2,-4-2-2,-1 1-2,-2 3-7,-3 1-5,-3 0 8,-1 3-11,-5 3 2,1 3-6,-8 5 8,-9 3 14,-2 5 4,-3 8 12,0 1 1,-8 7 15,9-3 4,-9 10 4,7 4-6,11-9 10,3 2-4,1 1-3,3-2 0,4-4-2,5-1-3,1-8-8,8-3-6,-2-1-3,6-3-1,-3 0-3,1-5 5,5-2-6,3 1-4,1-6 0,3 0 0,2-5-2,2-1-4,2-2 0,0-4-3,7-4-2,-1-6-2,-1 4-10,-2 1 7,-2 4 3,0 2-6,-1-1 0,-2 2-4,-3 2 11,0 5-6,-3 0-3,0 3 0,2 3 4,-3 3 2,-3 4 0,1 3-5,-1 5 7,0 1-2,1 9-1,-3 1-25,5-2-58,0 3-67,0-4-64,0 2-78,-1-10-118,2 1-283,3-5-739,-7-4 328</inkml:trace>
          <inkml:trace contextRef="#ctx0" brushRef="#br0" timeOffset="161950.8013">-495 1465 19,'18'-12'325,"-7"8"-30,-1 4-22,-3 4-4,-5 6 11,-11 16 0,-6 10 6,-11 20 2,-19 27-19,-5 1-4,-4-1-6,4 2-17,4 3-17,6 0-12,11 2-19,19-25-18,5 0-25,10 28-13,10-33-15,5 1-45,9-2-57,15-11-97,-1 0-123,12-5-110,30 5-373,8-19-737,-28-16 327</inkml:trace>
        </inkml:traceGroup>
        <inkml:traceGroup>
          <inkml:annotationXML>
            <emma:emma xmlns:emma="http://www.w3.org/2003/04/emma" version="1.0">
              <emma:interpretation id="{3599396C-A8DC-4FA0-A92B-3B72C2619F4B}" emma:medium="tactile" emma:mode="ink">
                <msink:context xmlns:msink="http://schemas.microsoft.com/ink/2010/main" type="inkWord" rotatedBoundingBox="9686,7388 12917,7124 13078,9082 9847,9347"/>
              </emma:interpretation>
              <emma:one-of disjunction-type="recognition" id="oneOf5">
                <emma:interpretation id="interp25" emma:lang="en-US" emma:confidence="0">
                  <emma:literal>(late)</emma:literal>
                </emma:interpretation>
                <emma:interpretation id="interp26" emma:lang="en-US" emma:confidence="0">
                  <emma:literal>(cats)</emma:literal>
                </emma:interpretation>
                <emma:interpretation id="interp27" emma:lang="en-US" emma:confidence="0">
                  <emma:literal>(lats)</emma:literal>
                </emma:interpretation>
                <emma:interpretation id="interp28" emma:lang="en-US" emma:confidence="0">
                  <emma:literal>(eats)</emma:literal>
                </emma:interpretation>
                <emma:interpretation id="interp29" emma:lang="en-US" emma:confidence="0">
                  <emma:literal>(lath)</emma:literal>
                </emma:interpretation>
              </emma:one-of>
            </emma:emma>
          </inkml:annotationXML>
          <inkml:trace contextRef="#ctx0" brushRef="#br0" timeOffset="164294.4199">4026 2071 27,'-4'-2'294,"4"2"-3,-4-4-14,4 4-18,0 0-16,10-6-7,1 4-23,2-3-16,2 5-10,6-2-21,3-3-11,8-1-15,3 0-13,-4 5-13,3-4-10,-11 0-9,-2 4-25,-1-2-27,-6 1-39,-2 1-45,-3 0-58,-1 0-72,-2-1-80,-4 0-196,-2 2-484,-4-7 214</inkml:trace>
          <inkml:trace contextRef="#ctx0" brushRef="#br0" timeOffset="164481.8099">4190 1919 253,'0'0'295,"0"0"-7,0 0 9,0 0 3,0 0 1,-18 9 0,11-3-23,2 2-4,2 5-25,-4-1-16,1 5-25,-4 1-14,5 12-24,0-10-11,-4 10-12,6-2-33,-4 1-55,6-3-77,0 1-91,0-6-98,1-2-127,-3-5-242,7-4-623,-2-2 276</inkml:trace>
          <inkml:trace contextRef="#ctx0" brushRef="#br0" timeOffset="164989.446">4713 1723 236,'1'-8'265,"4"0"-7,-4 3-1,2 0-16,-1-3-17,2 5-14,1 1-20,-1 0-10,-4 2-14,7-1-8,-7 1-11,10 3 10,-4 0-5,-1 7 2,2-2 8,-1 4 8,-4 1-6,1 5-22,0 1 4,-3 3-9,-4 6 3,-3 0-9,-3-4-14,0 4-8,-2-1-12,-3-4-6,4-4-5,-3-2-17,0-3 2,-1 2-5,3-3-7,2-6-5,2 2-3,3-4-4,-1 0-1,0 0-1,3-2-5,3-3-6,0 0-3,0 0-7,0 0 0,21-9-3,-7 3-4,6-2-1,0 3-3,0 0-1,3-2-3,-3 2 2,-2 3-6,1-1-3,-4 3 1,0 0-3,-1 1-4,-2 1 5,1 1-1,-2 1 5,-3 2-10,-1-3 5,-4 1 2,-1 2-3,-4 2 2,-1 0 8,-6 2-4,-1-1-2,-3 0 5,-4 2-7,0 1-15,-1-5-56,6 0-48,-2-3-57,0 2-65,-1-2-74,4 1-98,4-2-279,-1-6-746,1 3 330</inkml:trace>
          <inkml:trace contextRef="#ctx0" brushRef="#br0" timeOffset="165230.9543">5122 1673 160,'8'-11'324,"-2"-1"0,-1 3 3,1 0 8,-1 3-9,0 2-30,4-1-24,1 5-28,4 3 3,5 2-18,-2 4 5,2 4-13,6 9-6,-3 6-7,1 3-16,4 12-7,-7 3-14,-1 6-17,-9 2-12,-5 2-10,-11 4-8,-7 3-7,-12 0-22,-20 18-53,10-30-75,-7-1-101,-3-1-99,-29 11-108,22-23-422,-8-4-826,-4-10 365</inkml:trace>
          <inkml:trace contextRef="#ctx0" brushRef="#br0" timeOffset="165865.0899">3222 1687 199,'4'-6'238,"-2"-2"-4,0 0-6,0 5-12,-2-2-17,0 5-21,0 0-7,-19 5-4,3 4 10,-9 14 1,-2 3 4,-12 11-7,-1 8 0,1 2-8,-2 4-9,-8 23-10,7 9-9,19-29-16,7 4-10,6 5-2,5-3-15,10-2-25,1-3-49,5-3-57,2-1-53,-3-14-73,6-3-95,-1-4-299,0-5-600,-1-9 266</inkml:trace>
          <inkml:trace contextRef="#ctx0" brushRef="#br0" timeOffset="163327.8999">3016 1261 92,'11'-13'198,"4"0"-3,-1-2-5,1 2-1,-5 4-1,0 1-8,-1-4-2,-2 6-14,-2-1-8,-1 1-7,1 1-7,-3 0-3,-2-1-8,0 6-7,-10 0-3,-8 8 8,-15 11 8,-22 12 13,-31 29 17,1 16 18,0 7 3,-1 16-1,0 8 9,-2 10-13,1 10-7,12 8-16,12 10-11,20-3-12,18-10-21,18-13-14,14-14-21,11-12-43,16-7-66,1-28-54,24 19-78,-15-25-59,2-3-86,6-5-400,4-12-762,1-14 338</inkml:trace>
          <inkml:trace contextRef="#ctx0" brushRef="#br0" timeOffset="163971.3623">3497 1962 69,'-4'-10'206,"4"0"5,-1 1 8,-3-1 2,-2 2-16,2 3-10,-5 2-4,-3 3-1,-2 4-3,-13 6-3,-7 4 7,0 5-13,3-1 6,-3 5-3,6 6 8,-4-1-16,-3 12-14,13-12-6,2-1-14,4-5-10,5 0-20,4-4 2,4 0-11,0-4-5,4-4-10,4-1-2,-1-4 5,5-2-20,1-2-6,3-4-3,6-6-3,-1 3-19,9-8 8,-2-2-2,0-2-2,0-1-3,3 1-5,-6 1-3,1-4-3,-6 8-5,1 0-5,-3 3 3,-7 1-1,1 4-7,-2 1-2,-1 4 2,2-3-3,-8 3 4,15 7-2,-9 2 3,0 1-3,2 6 2,1 3 7,6 5 1,-4 2-9,2 0-16,-1 0-45,1-9-64,0 0-56,-1-1-64,3 1-77,-5-8-85,2-2-260,2-3-709,-1-4 314</inkml:trace>
        </inkml:traceGroup>
        <inkml:traceGroup>
          <inkml:annotationXML>
            <emma:emma xmlns:emma="http://www.w3.org/2003/04/emma" version="1.0">
              <emma:interpretation id="{1C4B66FD-A654-467E-816D-5D66891889AB}" emma:medium="tactile" emma:mode="ink">
                <msink:context xmlns:msink="http://schemas.microsoft.com/ink/2010/main" type="inkWord" rotatedBoundingBox="15101,6983 17589,6781 17744,8695 15256,8896"/>
              </emma:interpretation>
              <emma:one-of disjunction-type="recognition" id="oneOf6">
                <emma:interpretation id="interp30" emma:lang="en-US" emma:confidence="0">
                  <emma:literal>(a+3))&gt;</emma:literal>
                </emma:interpretation>
                <emma:interpretation id="interp31" emma:lang="en-US" emma:confidence="0">
                  <emma:literal>(at3))&gt;</emma:literal>
                </emma:interpretation>
                <emma:interpretation id="interp32" emma:lang="en-US" emma:confidence="0">
                  <emma:literal>(at'));</emma:literal>
                </emma:interpretation>
                <emma:interpretation id="interp33" emma:lang="en-US" emma:confidence="0">
                  <emma:literal>(at)):</emma:literal>
                </emma:interpretation>
                <emma:interpretation id="interp34" emma:lang="en-US" emma:confidence="0">
                  <emma:literal>(at));</emma:literal>
                </emma:interpretation>
              </emma:one-of>
            </emma:emma>
          </inkml:annotationXML>
          <inkml:trace contextRef="#ctx0" brushRef="#br0" timeOffset="168445.6463">7655 1715 185,'10'-8'246,"-4"6"-2,5-1 10,-6 0-8,4 1-14,1 4-16,1 1-4,-1 2-24,0 3-7,0 1-6,-4 1-13,1 3 5,0 2-12,-2 3-8,-1-1-3,0 3-7,-8 1-8,0 6-8,-2-5-7,-4 3-6,-5 1-3,3 1-7,-6-4-9,3-6-8,1-1-8,-1 0-4,0-2-6,2-4 1,3-2-12,1-2-4,3 1 9,-1-5-7,2 1-4,2-3-4,3 0-5,0 0-11,0 0 3,6-12-4,4 7-3,0 0 3,4-1-7,4-1-3,1 5 1,2-3-5,1 2-2,-4 0 4,1 3-8,1 3 8,0-3-16,-5 5 0,3 0 0,-5 4-4,-2 0 4,-2 3 2,1 0-4,-4 2 4,-3 3 5,-4-5-2,-4 0-3,-5 2 3,-2 0 5,-5 0-4,-3-4 3,-5 4-1,1-6-7,3 1-9,1-4-56,0 0-57,-1-2-62,5-1-51,2-1-72,0-3-363,7-2-728,3-1 322</inkml:trace>
          <inkml:trace contextRef="#ctx0" brushRef="#br0" timeOffset="177501.1916">8041 1472 24,'6'-13'147,"-2"2"-2,2-1-6,-2 1 17,0 1 1,-1-3-10,-1 5-7,-1 2-1,0-3-2,2 0 0,-3 4 0,-3-3 0,3 4-7,3-1-9,-3 0-8,1 1-12,-1 4-9,0-4-7,0 4-9,2-3-9,-2 3-7,0 0-5,0 0-3,0 0-2,0 0 4,0 0 13,10 6 7,-2 4 8,-1 1 5,6 7 22,9 8 10,0 4 13,10 12-5,-2 3 1,1 2-2,-1 3 0,-1 2-23,-3 3-13,-1 2 2,-6-2-9,-1 6-4,-10-6-14,-3 6 1,-5-1-4,-5 1-20,-9-8-51,-3 2-61,-12-3-61,-1-2-69,-7-4-101,-7-4-357,2-8-712,7-11 314</inkml:trace>
          <inkml:trace contextRef="#ctx0" brushRef="#br0" timeOffset="177991.1583">8614 790 98,'-11'-16'293,"4"5"-3,-1 1-15,3 2-20,0 3-28,3 1-21,-1 3-22,3 1-4,0 0 4,13 20 6,7 2 8,7 9 4,13 8 11,6 4 6,27 23-3,8 3 2,-1 1-15,-3 10-9,-2 3-13,-7 13-10,-12 3-10,-13 8-13,-12-2-14,-11-3-10,-15-1-8,-14-6-7,-11-3-12,-17 0-14,-10-10-43,-14-1-67,-1-9-53,-10-1-89,-5-10-84,21-17-102,-4-9-400,-3-1-817,7-11 362</inkml:trace>
          <inkml:trace contextRef="#ctx0" brushRef="#br0" timeOffset="178743.6724">9571 1108 200,'4'-13'233,"2"0"-1,-1-2-6,-1 1 3,-3-1-1,3-1-17,-4 3-16,-2-1 4,0 1-11,0 0-17,-2 0-3,0 2 1,-2 1-9,2-2-5,-1 6-5,2 0-10,1-1-13,-4 2-12,4 1-12,-1-1-17,1 3-5,2 2-9,-3-3-10,3 3-2,0 0-10,0 0 1,0 0 3,8 10-11,-3-1-6,5 0-3,3 2-3,6 0 2,1-1-6,11 6 0,1 0 0,1-1-9,1 1 8,0-4 1,-4 0-11,2-1 0,-7 0 0,-4-2-5,-2 0-2,1-1-2,-6-1 4,-4 0 0,-3-2-8,-2 0 13,-3 0 1,-2 0-3,-4-1 15,-4 1-20,-3 2-2,-6-2 3,-6-3-1,-7 1-4,0-1 3,6-2 1,1 0-11,1-2 11,0 0 5,3-1 6,5 0-4,0 1-4,2-5 5,0 2 4,3-1 2,4-1-4,0-3 1,5 0 7,4 0-11,2-7-4,9-1-5,4-3 7,6-3-7,0 2 2,1 2-4,3-2 15,0 3-16,-1 0 3,-3 1 3,3 4 7,-8 3 9,-8 6 5,1 0 4,-4 0-3,-2 3-1,0 0 1,-7 2 2,9 4 1,-8 1 0,-2 5 7,-4 3-5,0 5 2,-8 8-1,-5 2-3,-2 0-1,1 6-3,-6 12 0,-1-2-40,2 4-62,-1-3-75,0 5-84,2 5-108,1-4-460,10-17-864,-2-2 382</inkml:trace>
          <inkml:trace contextRef="#ctx0" brushRef="#br0" timeOffset="167159.2633">6053 1617 204,'0'-5'232,"0"0"-5,1 0-12,-1 5-12,-6-3 8,6 3-4,-20 16 0,0 1-4,-2 8 6,-3 6 4,-7 14 0,-1 0-4,-1 5-8,1 3-15,4 4-11,-6 26-12,15-22-2,3 1-24,11-2-8,7 1-14,7-5-12,7-3-54,9-3-66,-1-5-83,1-14-90,1-4-118,1-3-286,2-3-642,-1-8 285</inkml:trace>
          <inkml:trace contextRef="#ctx0" brushRef="#br0" timeOffset="167627.0759">6649 1938 104,'0'-17'222,"-2"2"2,-2 1-14,-2 3-24,-4 0-16,0 5 0,-3-1-9,-7 2-5,0 5 0,-5 5-9,-5 4-3,-2 4 14,-1 2-4,1 3-3,2 4-10,1 1-2,4 0-10,1 1-2,4 1-6,3-2-6,4-7-10,5 3-7,4-4-5,3-2-11,2-3 3,3-1-8,1-1-1,3-5-10,2-1-13,2-2 9,3 0-8,2-8-6,3-1-6,-4 2-1,3-4-6,1 0-2,2-1-1,-3-1-11,0 5-1,-3-3 6,0 1-3,-2 2 19,-4 1 12,1 3 4,-5 2-9,2-2-4,-2 3 2,1 1-10,-1 5 11,0-2 2,3 5-4,-2 0-4,2 2-1,-4 3 0,6 2-2,1 2-1,-2 0-6,0 1-6,1-1-48,3-3-53,-2-1-64,2 0-55,-4-5-75,2-2-85,1-2-337,-1-3-746,1-2 330</inkml:trace>
          <inkml:trace contextRef="#ctx0" brushRef="#br0" timeOffset="167829.3828">6975 2057 208,'0'0'276,"0"0"5,0 0-10,5-2-17,-5 2-13,14-3-8,-3 2-15,0 0-18,9-4-12,3 4-5,-2-4-20,12-1-15,-3 5-14,1 1-1,0-4-27,0 4-1,-9-1-32,-1 0-59,-6 1-60,-4 0-80,3 0-74,-8-2-310,-1 0-552,-5 2 245</inkml:trace>
          <inkml:trace contextRef="#ctx0" brushRef="#br0" timeOffset="168036.6748">7201 1836 87,'-3'-4'290,"3"4"-9,0 0 0,0 0 1,0 0-15,0 0 3,-14 13-4,8-3-17,-2 3-14,1 2-9,2 4-13,-2 2-22,-1 8-12,0 2-14,-3 6-19,2 2-9,2 10-7,-6 1-41,7-12-70,-3 0-73,5-3-82,-2-2-87,6-11-114,0-4-206,0-7-587,3-3 261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13:05.17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7995E74-C50C-4CD4-BC94-554B04B0676F}" emma:medium="tactile" emma:mode="ink">
          <msink:context xmlns:msink="http://schemas.microsoft.com/ink/2010/main" type="inkDrawing" rotatedBoundingBox="15949,5723 16392,2139 16487,2151 16045,5735" semanticType="callout" shapeName="Other">
            <msink:sourceLink direction="with" ref="{F13FB8CE-45CA-435C-9EAA-C6EF7258DE0E}"/>
            <msink:sourceLink direction="with" ref="{A67B7A79-FD41-4517-8064-87AD22DACDBB}"/>
          </msink:context>
        </emma:interpretation>
      </emma:emma>
    </inkml:annotationXML>
    <inkml:trace contextRef="#ctx0" brushRef="#br0">487-2 48,'0'0'95,"0"0"-3,0 0-12,0 0-7,0 0 0,0 0-12,0 0-6,0 0 4,0 0-4,0 0-12,0 0 1,0 0-5,0 0 8,0 0-2,-1-12 5,1 12-4,0 0-6,0 0 4,0 0-16,0 0 4,0 0 4,0 0-14,0 0-2,0 0-3,0 0 0,0 0-3,0 0-3,0 0 6,-1 14-4,-1-8 2,0 0 0,-2 6 7,0 0-5,0 0-3,-4 7 3,2-1-6,-2 4 3,1 6 1,-1 1 7,-2-1-22,4 3 14,1 0 6,-1 3 2,1 1-2,-2-3 5,1 4-6,2-4 8,-2 4 6,0 2-4,6 1 5,-2-2 2,-1 0-2,2 1 2,1 1-4,-5 11 3,2-12 2,2 0 3,-4 12-4,5-10 2,-4-4 0,-2 15-7,1-10 1,1 9-2,-2 2 0,1-14 0,-4 3-1,-1 7 1,-1-8-1,2-3-1,-1 2 0,-1 10-7,4-14 0,-2-2 1,4-1 0,-1-4-4,1-1 1,1-1-3,1 0-1,1-2 2,-2-3-1,2-1 4,2 0-5,-3 2 1,2-2 0,1 8-4,-1-8 3,1 2 0,-2-2 0,2 5-2,-2-6-3,-2 9 2,2-1 2,-2 2 1,-2-1 0,-2 1-3,1-1 0,2-6 0,-2 6-1,0-2 1,-1 0-3,5-4 2,-2-1-2,0 0-1,1-2 2,3 0-3,-2-2-2,2 2 1,1-1-1,0-1-1,1-3 4,-1-4 3,0 4-2,0 0 2,0-1-2,3 2 0,-3-2-2,0 1-1,1-2 1,-1 6 0,-4 0 1,4 1 2,-5-1-5,5 0 3,-2 3-2,-2-2 0,0-3-1,-1 0-1,3 4-5,-2 2 6,-1 1 3,1 1-4,-1-3 2,4-4-2,-3 2-2,4-5 2,0-1 2,0-2-3,0 0-3,0 1 3,0-1 0,1 1-3,-1-2 0,3 3-1,-3-2 3,0-3 1,1 3-1,-1 1-3,0-2 3,0 0-1,0 2 2,0-2-4,0 0 3,0 3 10,-1 6 5,1-1-4,-3-2 1,2 2 2,0 1 1,-4 0-3,2 2 0,2-3-2,-4 1 4,1-1-1,2 5 6,-2 3 0,-1-1-4,4 5 3,-2-13 1,2 0 2,-1-3 1,2-1-5,-3-2-1,3 0-6,3 0 3,-6-2-3,3-3 0,0 0-4,-2 1 4,2-1 2,0-1 2,0 3-6,-2-2 1,2-1-1,0 0-1,0 0 0,0-5 0,0 6 1,0-1-3,0 0 1,0-5 0,2 5-4,-2-5 4,0 0 0,0 5 3,0-5-8,0 4 10,0-4 3,2 4 1,-2-4 5,0 3 9,0-3 7,-2 7 6,0-3 0,1 1-4,1-2 9,-5 3 3,3 1 16,-1 1-17,0-2-3,-1 1 6,0-1-3,0 2-2,2-1-8,-3-2-3,3 0-6,0-1-8,0 1-22,2-5-40,0 4-50,0-4-72,0 0-85,21-20-105,-4 2-253,3-9-651,0-5 288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13:51.15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EEE1276-DF5B-45CB-997E-E35D7BBECE28}" emma:medium="tactile" emma:mode="ink">
          <msink:context xmlns:msink="http://schemas.microsoft.com/ink/2010/main" type="writingRegion" rotatedBoundingBox="7680,5000 12840,4838 12870,5803 7711,5965"/>
        </emma:interpretation>
      </emma:emma>
    </inkml:annotationXML>
    <inkml:traceGroup>
      <inkml:annotationXML>
        <emma:emma xmlns:emma="http://www.w3.org/2003/04/emma" version="1.0">
          <emma:interpretation id="{F583AEEE-3B43-4928-9769-5A72F2ABD121}" emma:medium="tactile" emma:mode="ink">
            <msink:context xmlns:msink="http://schemas.microsoft.com/ink/2010/main" type="paragraph" rotatedBoundingBox="9607,4924 9865,4932 9858,5139 9601,513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C579B7C-8D18-464F-8BE5-1D773EF34003}" emma:medium="tactile" emma:mode="ink">
              <msink:context xmlns:msink="http://schemas.microsoft.com/ink/2010/main" type="line" rotatedBoundingBox="9607,4924 9865,4931 9858,5139 9601,5132"/>
            </emma:interpretation>
          </emma:emma>
        </inkml:annotationXML>
        <inkml:traceGroup>
          <inkml:annotationXML>
            <emma:emma xmlns:emma="http://www.w3.org/2003/04/emma" version="1.0">
              <emma:interpretation id="{8B99F9BC-F653-49BF-B17D-841EEA28E022}" emma:medium="tactile" emma:mode="ink">
                <msink:context xmlns:msink="http://schemas.microsoft.com/ink/2010/main" type="inkWord" rotatedBoundingBox="9607,4924 9865,4931 9858,5139 9601,5132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M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1584-289 185,'0'0'251,"-5"-6"-9,5 6-14,-2-5-11,-2-3-9,-1 6-17,1-3-5,-1 2-11,0-2-9,0 0-5,1 2-6,-2 0-18,1 0-6,0 0-5,0-1-6,1 2-10,4 2-5,0 0-6,-12-2-15,10 1-4,2 1-8,-8-1-8,8 1-10,-4-3-5,4 3-2,0 0-3,0 0 0,-9 0-6,9 0-9,0 0-1,0 0-3,0 0 5,0 0-6,0 0-2,0 0-4,0 0 5,0 0 3,19 0-1,-19 0-2,12 0-3,-5 0 6,0 0-4,2-2-3,-9 2 0,15 2-3,-6-2 4,-4 2-6,4-1-1,-2 0-6,2 3 3,1-1 1,0 1 1,-3 0 2,2-2 0,0 3-3,0 0 3,-2-1-4,3 1-7,-2-2 13,-3 2 2,1 1-6,1-5-12,0 5 15,-4-3-3,1 2 4,2-1 1,-3-1-3,-1-2 11,0 3 7,-2 1 7,0-5-1,-5 6 0,1-3 4,-2-3-10,-3 5 2,2-1-3,-2-4-2,2 1-5,-1-1 1,0 0 1,1 0-21,7 0 15,-15 0-2,6 0-6,5-1 10,4 1-1,-10-4-3,7 2-2,0-1 3,3 3-4,-4-10 5,7 5-10,-2-2 3,2 0-8,3-2 0,1 0 3,2-1-6,0-1 6,-1 3-3,2-4 0,0 5-5,0-5 11,3 5-2,-2-3 11,-2 4 13,-4 1 1,2 0 11,0 2 4,-5-1 2,3 1-5,-5 3 5,5-3-5,-5 3 3,5-2 2,-5 2 0,0 0-3,0 0 0,0 0-5,-5 12-2,0-4-1,0 1-4,-4 1 1,2 1-6,1 2-6,-3 4-43,0 0-60,0 3-81,2-1-97,-3 0-113,0 0-484,4-2-923,2-3 409</inkml:trace>
        </inkml:traceGroup>
      </inkml:traceGroup>
    </inkml:traceGroup>
    <inkml:traceGroup>
      <inkml:annotationXML>
        <emma:emma xmlns:emma="http://www.w3.org/2003/04/emma" version="1.0">
          <emma:interpretation id="{68FB7992-3014-45D9-BCF6-CE39D56365A1}" emma:medium="tactile" emma:mode="ink">
            <msink:context xmlns:msink="http://schemas.microsoft.com/ink/2010/main" type="paragraph" rotatedBoundingBox="7684,5118 12843,4956 12870,5803 7711,59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C4D1FF-20E6-4D29-B90A-D464F623D7E3}" emma:medium="tactile" emma:mode="ink">
              <msink:context xmlns:msink="http://schemas.microsoft.com/ink/2010/main" type="line" rotatedBoundingBox="7684,5118 12843,4956 12870,5803 7711,5965"/>
            </emma:interpretation>
          </emma:emma>
        </inkml:annotationXML>
        <inkml:traceGroup>
          <inkml:annotationXML>
            <emma:emma xmlns:emma="http://www.w3.org/2003/04/emma" version="1.0">
              <emma:interpretation id="{6B5E2862-165E-4ACC-8B9E-A023AEF53CC4}" emma:medium="tactile" emma:mode="ink">
                <msink:context xmlns:msink="http://schemas.microsoft.com/ink/2010/main" type="inkWord" rotatedBoundingBox="7688,5240 9474,5184 9493,5794 7707,5850"/>
              </emma:interpretation>
              <emma:one-of disjunction-type="recognition" id="oneOf1">
                <emma:interpretation id="interp5" emma:lang="en-US" emma:confidence="0">
                  <emma:literal>(atb)</emma:literal>
                </emma:interpretation>
                <emma:interpretation id="interp6" emma:lang="en-US" emma:confidence="0">
                  <emma:literal>(9th)</emma:literal>
                </emma:interpretation>
                <emma:interpretation id="interp7" emma:lang="en-US" emma:confidence="0">
                  <emma:literal>(at)</emma:literal>
                </emma:interpretation>
                <emma:interpretation id="interp8" emma:lang="en-US" emma:confidence="0">
                  <emma:literal>(ahs)</emma:literal>
                </emma:interpretation>
                <emma:interpretation id="interp9" emma:lang="en-US" emma:confidence="0">
                  <emma:literal>Cath)</emma:literal>
                </emma:interpretation>
              </emma:one-of>
            </emma:emma>
          </inkml:annotationXML>
          <inkml:trace contextRef="#ctx0" brushRef="#br0" timeOffset="-1122.5081">-129-113 213,'-6'0'308,"6"0"-11,-19 0 1,3 10-4,-4 1-12,-7 8-13,-1 2-13,2 5-22,0 3-10,2 3-31,-5 15-15,4 0-20,2 0-20,9 1-7,8-10-23,4-1-61,5-1-61,4 2-70,8-2-79,5-8-96,-1-1-259,7-6-562,2-4 249</inkml:trace>
          <inkml:trace contextRef="#ctx0" brushRef="#br0" timeOffset="-3020.1651">255 214 104,'0'0'169,"-8"-10"-6,8 10-5,0 0-5,0 0-7,0 0-7,0 0-9,3-6-6,-3 6-3,5-4-4,-5 4-1,1-5-8,-1 5 2,3-4 0,-3 4-2,0 0-2,2-5-2,-2 5-1,4-4 0,-4 4-1,2-4-7,-2 4-7,3-3-2,-3 3-7,2-5-2,-2 5 0,2-5-6,-2 5-6,0 0-2,1-6-5,0 4-4,-1 2-6,1-5-4,-1 0-3,0 5 0,2-6-3,0 3-5,-2-2 1,1-2-4,1 1 1,0-2-5,-2-2-4,1 0-5,2-2 10,-2 2-9,-1-1 0,0-1 9,0 3 1,-1 1 3,-3 1 3,3 1 0,-2 1 2,-3 2-12,-1 0 6,-2 4-5,-2 4 4,-6 2 9,0 4-3,-9 7 6,7-4-2,-6 12-1,1-3 4,1 2-4,1-2-1,1 4-3,2-6-4,8-3-1,4-2 1,0-2 2,2 1-13,2-5 4,1-2 3,1-2-2,2 1 2,3-3 1,0-2 6,3-1-9,-7-1-1,19-6 0,-9 2 0,6-6-6,-1 0-3,-2-6 4,4 5-5,-2-3 1,-1-3-2,2 4-5,-1 1-4,-2 4 4,-3-1 1,-1 4 3,-2 0-5,0 0 5,0 4-3,-1 1-3,1 2 10,-2 4 4,1 0-2,0 6 1,-4 0-2,4 8-2,1-2-9,-4 1-51,5-3-53,1 0-95,-1 0-90,7-1-119,-6-7-288,4 1-746,-3-2 330</inkml:trace>
          <inkml:trace contextRef="#ctx0" brushRef="#br0" timeOffset="-2671.7147">531 212 298,'0'0'310,"-6"0"2,6 0-8,0 0 0,0 0-15,0 0-19,0 0-19,0 0-21,0 0-9,0 0-9,0 0 2,0 0 4,15-4-7,-15 4-7,17 4-7,-6-8-18,3 3-11,1-1-16,5 1-16,3 1-13,-3-1-13,-1 1-11,-5-2-39,1 2-59,1-1-75,-3 0-82,-2 0-85,-3-1-98,-2 1-372,-2-1-769,-1-1 340</inkml:trace>
          <inkml:trace contextRef="#ctx0" brushRef="#br0" timeOffset="-2434.5657">682 77 175,'0'-5'374,"0"5"-14,0-5 1,0 5-7,-1-6-10,1 6-21,-4-3-21,4 3-17,0 0 4,-10 11-18,4-1-20,1 1-19,-1 0-20,-3 7-21,0-1-21,2 1-15,-2 0-12,4 3-12,-4 0-16,-1 6-44,5-4-70,-1-4-76,2-1-85,-2 0-75,2-4-89,4-3-92,-3-1-234,6-2-705,-3-3 312</inkml:trace>
          <inkml:trace contextRef="#ctx0" brushRef="#br0" timeOffset="-1904.5971">923-15 81,'0'-8'296,"0"8"-4,0-3-9,2-2-2,-2 5-18,1-4-14,-1 4-21,1-4-19,-1 4-12,4-4-17,-4 4-19,0 0-8,4-1-10,-4 1-3,0 0-5,7 6 7,-4-1-3,-2 0-6,0 2-1,3 4 9,-4 0 3,0 2-3,-2 5-11,2 0-4,-4 1 5,0 0-12,-1-1-12,-3 3-6,0-1-8,-1 2-11,0-5-8,-1 11-4,0-12-8,3-1-3,-1-5-7,4 2-8,3-5-3,-4 1-3,4-2-4,-3-2 1,4 0-3,0-4-1,0 3-3,0-3-5,0 0-4,0 0-11,14-8-8,-3-1-7,-1-1 4,5 2-3,5-3-3,-4-1 6,2 3-8,-4-1 2,6 2-2,-2 1 3,1 0 0,-5 3-1,3 3-1,-2-1-1,-4 2 6,2 2-2,1 2 13,-4 0 7,-3 5 10,-3-4 3,1 2 4,-4 5 2,-2 0 4,-4 0-4,-4 0-2,-3 1-2,-2 1-2,-5-1-5,3-3-6,-4 4-19,3-4-41,-1 1-52,4-4-66,1-2-69,0 3-66,-1-8-96,2 0-401,3 0-862,2-2 381</inkml:trace>
          <inkml:trace contextRef="#ctx0" brushRef="#br0" timeOffset="-1678.1661">1160-123 323,'2'-5'333,"0"2"-14,2 1-9,2-1 5,1 3 5,1 0-5,5 2 1,2 1-4,0 5-14,3 5-13,1 2-25,0 7-10,1 2-31,-4 2-19,-2 4-19,-4 3-15,1 1-15,-8 3-15,-7-1-37,-6 0-63,-5 3-78,-4-6-86,-7 13-92,-12-9-97,6-13-423,-9 12-801,-4-3 355</inkml:trace>
        </inkml:traceGroup>
        <inkml:traceGroup>
          <inkml:annotationXML>
            <emma:emma xmlns:emma="http://www.w3.org/2003/04/emma" version="1.0">
              <emma:interpretation id="{186C30D5-F1E9-45CC-B138-395A918EF2D2}" emma:medium="tactile" emma:mode="ink">
                <msink:context xmlns:msink="http://schemas.microsoft.com/ink/2010/main" type="inkWord" rotatedBoundingBox="10038,5258 10742,5236 10757,5709 10052,5731">
                  <msink:destinationLink direction="with" ref="{44C23AA5-49D1-42A4-AA6F-70E81D55B38F}"/>
                </msink:context>
              </emma:interpretation>
              <emma:one-of disjunction-type="recognition" id="oneOf2">
                <emma:interpretation id="interp10" emma:lang="en-US" emma:confidence="1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9</emma:literal>
                </emma:interpretation>
                <emma:interpretation id="interp14" emma:lang="en-US" emma:confidence="0">
                  <emma:literal>^</emma:literal>
                </emma:interpretation>
              </emma:one-of>
            </emma:emma>
          </inkml:annotationXML>
          <inkml:trace contextRef="#ctx0" brushRef="#br0" timeOffset="4175.6332">2300 67 128,'0'0'256,"0"0"2,0 0 3,0 0 2,0 0-9,0 0-19,5-8-1,-5 8-24,0 0-17,4-4-10,-4 4-12,5-5-17,-4 4-15,4-5-9,-2 0 2,-1 1-15,2 2-6,0-4-5,-2 2-19,2-1-6,0 0-7,-3-1 2,0-1-7,3 0-6,-4 3 1,1-3-14,-1 0 1,-1 2-8,-1-1-2,-1-1-7,-2 0 15,0 3-23,0-4 1,-1 4-5,-2 0-3,1 2-9,-2 2 6,-5-1-5,-1 5 1,-1 5 2,-7 2 2,-3 8 10,-1 2 10,-2 1 15,-1 6 6,4 1 16,-2 2 5,-7 9 4,12-7-10,1 0 0,2-3-5,4-1-4,6-2-2,3-7-3,4-7-6,3 0 5,1-2 4,4-2-1,2 0-2,6-4-4,0-5-1,8-2-7,10-3-1,-2-7-6,5 1-3,-3-7-3,3 1 0,-1-5-7,1-4-5,-4 0 2,10-7-3,-11 6-5,-3 1 3,-3 0-3,-2 3-1,-9 9-5,1 0 2,-6 6-1,1 1-5,-2 3-3,-3 2-3,-3 3 3,0 0 9,6 17-2,-5 1 6,-1 2-2,-1 12 1,2 0 1,5 2-1,-2 0-7,6 0-42,5-1-71,2-4-94,5 2-122,4-8-153,5-3-370,1-5-913,1-5 405</inkml:trace>
        </inkml:traceGroup>
        <inkml:traceGroup>
          <inkml:annotationXML>
            <emma:emma xmlns:emma="http://www.w3.org/2003/04/emma" version="1.0">
              <emma:interpretation id="{9CD2BE47-1B32-4771-8CFA-D22B30E1F579}" emma:medium="tactile" emma:mode="ink">
                <msink:context xmlns:msink="http://schemas.microsoft.com/ink/2010/main" type="inkWord" rotatedBoundingBox="11046,5012 12843,4956 12870,5803 11072,5860">
                  <msink:destinationLink direction="to" ref="{8AD1A2AF-F250-4896-A513-9A5C88586887}"/>
                  <msink:destinationLink direction="with" ref="{44C23AA5-49D1-42A4-AA6F-70E81D55B38F}"/>
                </msink:context>
              </emma:interpretation>
              <emma:one-of disjunction-type="recognition" id="oneOf3">
                <emma:interpretation id="interp15" emma:lang="en-US" emma:confidence="0">
                  <emma:literal>(arb)</emma:literal>
                </emma:interpretation>
                <emma:interpretation id="interp16" emma:lang="en-US" emma:confidence="0">
                  <emma:literal>Carb)</emma:literal>
                </emma:interpretation>
                <emma:interpretation id="interp17" emma:lang="en-US" emma:confidence="0">
                  <emma:literal>carb)</emma:literal>
                </emma:interpretation>
                <emma:interpretation id="interp18" emma:lang="en-US" emma:confidence="0">
                  <emma:literal>Carb</emma:literal>
                </emma:interpretation>
                <emma:interpretation id="interp19" emma:lang="en-US" emma:confidence="0">
                  <emma:literal>(ah)</emma:literal>
                </emma:interpretation>
              </emma:one-of>
            </emma:emma>
          </inkml:annotationXML>
          <inkml:trace contextRef="#ctx0" brushRef="#br0" timeOffset="1103.8951">3395 115 137,'0'0'244,"0"0"0,0 5 7,0-5 0,0 0-5,-2 7-18,2-7-19,0 0-12,0 0-20,0 0-10,0 0-16,0 0-8,0 0-18,0 0-10,0 0-15,5-14-8,-4 7-6,1-1-11,-1-2-11,5 1-4,-6-1-9,4-5 0,0-2-7,-2 4-4,-2-2-5,2 4-1,-2-2-5,0 5 5,2 1-3,-4 2-6,2 1-1,0 4 7,0 0-1,-22 13 26,2-2 4,-1 9 18,-4 4 17,2 1 3,-1 5 4,-5 0 0,5 3-4,8-8 1,3-4-5,3-2-5,4-1 1,1-7 14,5 1-14,0-1 0,3-6 3,3 0-6,5-1-4,4-4-8,6-4-5,2-1-7,7-9-5,-1 2-7,-1-4-5,1-3-1,2 0 0,-5 0-14,-2 1 0,-4 5 2,-1 1-8,-4 0-4,-3 5-8,0 1-1,-4 4-4,0 0-3,-1 4-2,-1 3 1,-2 4 0,0 4 3,1-1-14,-2 5-37,2 4-50,0-3-53,3 1-68,1 0-64,-3-1-85,3-2-117,1 0-261,-2-6-803,7 1 356</inkml:trace>
          <inkml:trace contextRef="#ctx0" brushRef="#br0" timeOffset="1500.2506">3964 90 37,'0'0'351,"-5"-3"-3,5 3 2,0 0 5,-6-1-15,6 1-20,0 0-26,-5-4-28,5 4-22,0 0-17,0 0-19,21-2-16,-7 1-20,1 1-12,4-2-19,3 4-13,-3-2-13,1 1-55,-1 1-70,-7-2-82,1 4-77,-3-3-91,-3-1-108,-2 1-201,-5-1-615,0 0 273</inkml:trace>
          <inkml:trace contextRef="#ctx0" brushRef="#br0" timeOffset="1691.5466">4044-7 64,'0'0'363,"0"-6"-22,0 6-23,0 0-2,0 0 5,0 0 8,0 0-1,-12 9-8,8-2-16,0 2-19,-2 1-23,2 3-24,-3 2-24,1 4-18,-2 0-16,3 2-18,-1-1-17,2-1-22,-2 2-56,0 0-84,3 1-78,-3-10-89,2 7-86,3-8-91,-3-1-298,4-5-713,0 0 316</inkml:trace>
          <inkml:trace contextRef="#ctx0" brushRef="#br0" timeOffset="2143.436">4224-73 141,'5'-12'312,"3"3"-17,-3 0-2,1-1-5,-4 5 3,3-3-1,-1 6-18,0-3-22,-2 4-26,1-4-21,-3 5-21,0 0-8,0 0-12,12 5 8,-9-2-6,-1 5-6,2-3-2,-1 3 6,0 3-8,0-2-12,-1 3 1,0 1-5,-1 0-8,-1 6-7,0-4-10,-1 4-11,-1-1-7,0 3-5,-3-3-12,-1 6-6,2-6-3,-2 1-7,0-2-8,2-3-3,1-2-4,-2-2-6,4-1-3,-2-1 0,2-4 0,0-1 0,1-3-5,0 0-3,0 0-7,0 0-7,10-11-10,-5 2-5,2-3-10,2 2-3,2-3-6,3 1 0,-4 2-1,4-3 4,-4 4-2,1 2-2,0-1 5,3 0-8,-3 6 7,2-1-1,-1 3 1,1 0-1,-3 3 0,2-1 5,-2 6 5,-1 0 6,-2 0 6,-1 3 5,-2-1 3,-4 3-1,0-2 0,-4 0 8,0 4-7,-4-4 2,-3 3-4,-3-1 3,-3-1-24,-2 0-46,3-5-62,-2 3-57,3-5-70,0-2-70,-1 1-83,1-5-390,4-3-852,3 2 377</inkml:trace>
          <inkml:trace contextRef="#ctx0" brushRef="#br0" timeOffset="2347.4175">4551-361 175,'7'-9'422,"-2"4"-51,2 1-26,-2 0-20,0 3-5,-5 1 4,10 1 20,3 3 14,-1 3-10,3 4-17,5 9-15,0 3-35,0 4-26,-5 3-20,-1 2-22,-4 19-20,-8 0-15,-5 8-12,-9-1-24,-11 1-54,-11-2-79,-26 18-75,14-25-100,-27 14-88,-4-5-102,-4-8-461,24-19-883,-34 8 391</inkml:trace>
          <inkml:trace contextRef="#ctx0" brushRef="#br0" timeOffset="2669.5404">3252-229 360,'4'-5'333,"-4"3"-33,0 2-14,-18 4-4,-3 7-7,-5 7 0,-7 9-7,-10 8-23,2 8-22,4 2-18,6 1-13,1 3-18,10 0-17,10-11-10,5 2-18,6-5-36,16-1-56,9 0-60,15 0-77,4-5-105,9-10-129,6-2-220,2-11-599,-4-3 266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13:54.44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439EF78-6EFB-4204-A8B4-F80F2F734439}" emma:medium="tactile" emma:mode="ink">
          <msink:context xmlns:msink="http://schemas.microsoft.com/ink/2010/main" type="writingRegion" rotatedBoundingBox="12666,4665 12976,4665 12976,4868 12666,4868"/>
        </emma:interpretation>
      </emma:emma>
    </inkml:annotationXML>
    <inkml:traceGroup>
      <inkml:annotationXML>
        <emma:emma xmlns:emma="http://www.w3.org/2003/04/emma" version="1.0">
          <emma:interpretation id="{F8D29B6E-B1C9-489A-AD35-572943D7F5BB}" emma:medium="tactile" emma:mode="ink">
            <msink:context xmlns:msink="http://schemas.microsoft.com/ink/2010/main" type="paragraph" rotatedBoundingBox="12666,4665 12976,4665 12976,4868 12666,48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B6E89C-E077-4C19-8BE6-4A02DBFBE1FA}" emma:medium="tactile" emma:mode="ink">
              <msink:context xmlns:msink="http://schemas.microsoft.com/ink/2010/main" type="line" rotatedBoundingBox="12666,4665 12976,4665 12976,4868 12666,4868"/>
            </emma:interpretation>
          </emma:emma>
        </inkml:annotationXML>
        <inkml:traceGroup>
          <inkml:annotationXML>
            <emma:emma xmlns:emma="http://www.w3.org/2003/04/emma" version="1.0">
              <emma:interpretation id="{FC7A50D4-AB75-4D3F-B308-5191F40A6572}" emma:medium="tactile" emma:mode="ink">
                <msink:context xmlns:msink="http://schemas.microsoft.com/ink/2010/main" type="inkWord" rotatedBoundingBox="12666,4665 12976,4665 12976,4868 12666,4868"/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&amp;</emma:literal>
                </emma:interpretation>
              </emma:one-of>
            </emma:emma>
          </inkml:annotationXML>
          <inkml:trace contextRef="#ctx0" brushRef="#br0">123 191 214,'-3'-9'282,"2"2"8,-3-4-12,-1 0-9,0 1-18,0-1-13,-4 1-5,3 1-8,1 0-5,-2-2 0,-1 3 3,3 0-10,-1 2-19,3-1 3,2 1-15,-1 2-12,-1 0-18,1 2-14,0-4-13,2 6-14,0 0-10,2-7-15,-2 7-7,0 0-6,15 4-11,-3-3-5,2-1-5,-3 4 2,4 1 1,4-1-13,0-1-4,-1 2-4,1 0-1,0-2-7,-4 1 2,0 0-9,-4-1 1,-1-1-6,-2 1 1,0-1 2,-3 1-7,0-1 0,-1 1 1,-4-3 2,-4 6-3,-1-3 3,-2 2-3,-6-3-2,1 2 0,-1-3 0,1 2 1,-2 0-1,2-3 3,2 0 3,1 0 6,9 0 10,-11 0-4,6-5-3,2 2 0,2-1-4,1 4-2,4-11-6,3 2 1,1 1-2,2-2-1,3-1-1,1 4 3,2-3-8,-4 1 2,4 1 1,-5 2 2,3-1 6,-3 4-1,-5-1-2,-1 1-1,0 1-3,-1 0-2,-4 2 1,0 0 2,0 0 5,-4 12-5,-5-3-3,-7 5-33,-2 2-50,-9 1-64,-2 2-71,-5 3-81,-5-1-80,5 0-408,-15 5-845,-2 0 375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14:05.98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AD1A2AF-F250-4896-A513-9A5C88586887}" emma:medium="tactile" emma:mode="ink">
          <msink:context xmlns:msink="http://schemas.microsoft.com/ink/2010/main" type="inkDrawing" rotatedBoundingBox="13541,5035 15390,3671 15568,3912 13719,5277" semanticType="callout" shapeName="Other">
            <msink:sourceLink direction="to" ref="{9CD2BE47-1B32-4771-8CFA-D22B30E1F579}"/>
            <msink:sourceLink direction="from" ref="{6D625A70-ADB4-48CF-8FBE-66779566E474}"/>
          </msink:context>
        </emma:interpretation>
      </emma:emma>
    </inkml:annotationXML>
    <inkml:trace contextRef="#ctx0" brushRef="#br0">0 1249 233,'1'-6'398,"-1"0"-19,0-2-14,1 2-14,-1-1 4,0-1 5,3 3-3,-3 1-7,0-1-14,0 5-25,0-5-29,0 1-23,0 4-22,0-4-28,0 4-18,0 0-17,0 0-18,0 0-14,0 0-8,2-4-9,-2 4-7,0 0-5,0 0-2,9 16-2,-6-10-8,4 6-5,0 2 15,1 4-4,-3-1-9,4 2-1,-2 1-8,-1-1-4,3 7-6,1-7-2,-5-2-6,4-2-3,-3-2 0,0-2 18,3-3 37,0-1 35,2-6 43,3-5 4,7-4-89,8-12-116,16-15 0,3-7 0,20-26 0,1-2 0,-1 0 0,6-5 0,4-5 0,4-7 0,8-11 0,8-7 0,5 0 0,6-2 0,0 7 0,4 13 0,-10 14 0,-6 12 0,-3 14 0,-38 23-280,5 0-406,-2 2-519,-5 10-1304,-17 0 577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13:06.60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DA3E12E-DB83-4102-9A7F-983974F34D4D}" emma:medium="tactile" emma:mode="ink">
          <msink:context xmlns:msink="http://schemas.microsoft.com/ink/2010/main" type="writingRegion" rotatedBoundingBox="17273,2080 21302,2264 21093,6811 17065,6626"/>
        </emma:interpretation>
      </emma:emma>
    </inkml:annotationXML>
    <inkml:traceGroup>
      <inkml:annotationXML>
        <emma:emma xmlns:emma="http://www.w3.org/2003/04/emma" version="1.0">
          <emma:interpretation id="{D5C531BE-FF10-41A6-9387-2EBEC1407974}" emma:medium="tactile" emma:mode="ink">
            <msink:context xmlns:msink="http://schemas.microsoft.com/ink/2010/main" type="paragraph" rotatedBoundingBox="17227,2274 21276,2102 21336,3537 17288,37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040EB4-9FED-4462-BF68-8027355D1C2C}" emma:medium="tactile" emma:mode="ink">
              <msink:context xmlns:msink="http://schemas.microsoft.com/ink/2010/main" type="line" rotatedBoundingBox="17227,2274 21276,2102 21336,3537 17288,3709"/>
            </emma:interpretation>
          </emma:emma>
        </inkml:annotationXML>
        <inkml:traceGroup>
          <inkml:annotationXML>
            <emma:emma xmlns:emma="http://www.w3.org/2003/04/emma" version="1.0">
              <emma:interpretation id="{F13FB8CE-45CA-435C-9EAA-C6EF7258DE0E}" emma:medium="tactile" emma:mode="ink">
                <msink:context xmlns:msink="http://schemas.microsoft.com/ink/2010/main" type="inkWord" rotatedBoundingBox="17227,2274 19810,2164 19871,3599 17288,3709">
                  <msink:destinationLink direction="with" ref="{17995E74-C50C-4CD4-BC94-554B04B0676F}"/>
                </msink:context>
              </emma:interpretation>
              <emma:one-of disjunction-type="recognition" id="oneOf0">
                <emma:interpretation id="interp0" emma:lang="en-US" emma:confidence="0">
                  <emma:literal>Exactly</emma:literal>
                </emma:interpretation>
                <emma:interpretation id="interp1" emma:lang="en-US" emma:confidence="0">
                  <emma:literal>Exact</emma:literal>
                </emma:interpretation>
                <emma:interpretation id="interp2" emma:lang="en-US" emma:confidence="0">
                  <emma:literal>{vasty</emma:literal>
                </emma:interpretation>
                <emma:interpretation id="interp3" emma:lang="en-US" emma:confidence="0">
                  <emma:literal>{xanthyl</emma:literal>
                </emma:interpretation>
                <emma:interpretation id="interp4" emma:lang="en-US" emma:confidence="0">
                  <emma:literal>xactEly</emma:literal>
                </emma:interpretation>
              </emma:one-of>
            </emma:emma>
          </inkml:annotationXML>
          <inkml:trace contextRef="#ctx0" brushRef="#br0">520 518 169,'3'-5'288,"-2"0"-3,-1 5 5,2-3 7,-2 3 9,0-5-10,0 5 3,0-4-4,0 4-32,0 0-22,0 0-15,0 0-22,3-6-14,-3 6-14,0 0-17,0 0-23,0 0-11,0 0-16,0 0-4,0 0-13,11 15-3,-3-7-8,-1 1-7,6 3-5,-1 2-5,-1-2-12,2 2-13,-1 2-45,1-4-59,0 1-53,-4-1-55,-1-2-53,-2-1-64,4-2-76,-4-1-264,-1-3-681,0-1 301</inkml:trace>
          <inkml:trace contextRef="#ctx0" brushRef="#br0" timeOffset="216.672">794 455 259,'0'0'352,"0"0"-32,0 0-31,-3-8-15,3 8-14,0 0-5,0 0-10,0 0-12,0 0-17,-18 8-19,11-3-11,0 1-19,-6 2-23,3 0-5,3 3-2,-7 2-23,0-1-19,-1 4-13,2-1 3,1-1-7,-3 2-22,0 0-41,4-2-52,0 1-42,-1 0-55,1-1-61,5-3-60,0 2-84,2-7-188,2 0-570,5 0 252</inkml:trace>
          <inkml:trace contextRef="#ctx0" brushRef="#br0" timeOffset="623.778">1110 505 157,'5'-10'232,"1"-3"1,0 5-8,-4-4 17,1 1 4,0 2-10,-3 1-8,2 1-18,-4-1 2,0 2-32,1 1-16,-6 2-17,1 3-10,-6 0-4,2 5-18,-7 3-5,-1 3-12,-4 8 1,7-2 5,-5 7-8,1 1-6,5-2-12,4-2 0,4-2-11,-3-1-2,4-5-2,4-1-9,2 0-4,4-1 2,-2-3 1,3-3-2,0 1 6,3-4 7,1-2-12,0-3 8,3-2-6,2-1 1,-2-5 0,-2 1 1,2-4-4,-2 0 1,2-1 3,-5 3 4,0 1 19,-3 2 12,0 1 14,-2 2 0,-1 0-5,2 1-8,-2 1-15,0 1-15,-2 3-7,0 0-9,0 0-7,-2 15 1,2-3-1,0-1-5,0 3-10,0 4-36,3 1-27,0-1-58,6 0-60,-4-1-55,4-4-45,1-2-52,1-1-68,-1-4-375,0-3-814,3-1 361</inkml:trace>
          <inkml:trace contextRef="#ctx0" brushRef="#br0" timeOffset="853.8707">1547 396 35,'5'-5'320,"-2"1"-10,-2-1-5,-1 2-11,0-3 0,0 6-17,0 0-15,-8-4-27,8 4-8,-16 5-24,2 0-12,-2 7-11,2-2 8,-3 3-33,2 2-15,0 3-8,-4 3-18,9-2-7,0-1-2,1-1-20,3 2-10,6-5-9,0 3-22,5-5-43,0 0-43,6-2-32,-1-1-50,4-4-40,7-1-58,1-4-56,-5-2-296,7-1-622,-3-3 276</inkml:trace>
          <inkml:trace contextRef="#ctx0" brushRef="#br0" timeOffset="1279.5669">1643 405 39,'0'-7'302,"0"1"-32,5 3-25,0-4-26,5-1-22,4 2-25,5-4-37,10-1-40,-2-1-65,7 2-76,-1 1-110,-1-2-95,0 3-271,-3-7 120</inkml:trace>
          <inkml:trace contextRef="#ctx0" brushRef="#br0" timeOffset="1147.2231">1917 111 88,'7'-19'211,"-3"0"24,2 1 3,-2 5 18,0-2 18,-3 4-9,0 2-2,2-4-7,-2 8 18,-1-3 1,4 3-13,-4 0-14,1 2-21,0-3-20,-1 6-27,2-5-20,-2 5-11,0 0-16,0 0-3,-9 11-9,0 0-1,-1 2-1,-1 6-7,-7 8-7,-3 5-1,6 3-8,-10 12-8,1 5-5,2 0-8,-1 5-2,3-3-19,-1 0-58,6-4-83,8-10-65,-1-8-56,6-1-72,2-12-75,2-6-378,2-3-794,0-2 352</inkml:trace>
          <inkml:trace contextRef="#ctx0" brushRef="#br0" timeOffset="-259.6158">455 81 226,'-5'-3'227,"1"0"-2,4 3 0,-6-5-10,1 3-17,3-1-12,-1 0-10,3 3-11,-7-5-13,7 5-9,-4 0-9,4 0-9,0 0-8,-4-5-2,4 5-16,0-5-11,0 5-9,6-5-5,-1 1-5,2 0-10,0 1-3,3-4-6,0 3 2,-4-1-13,3 0-2,-3 2 5,-3 0 4,-1 1 3,3-1-4,-5 3-5,0 0-3,0 0-3,0 0-4,-31 12 0,1 5-4,-5-1 1,-1 5-2,-13 6 5,-2 2 2,7 4 0,10-8 3,1 1-11,4-2 14,4-2 2,1 1-4,3 0-2,10-5-8,-3-1 4,4 0-3,1-1-2,7-4-1,-1-2 10,3 3-12,0-3-8,4-1 17,5 1-12,-2-2-15,1-3 8,3-1 2,-1 1 2,5-3-5,-2 2-5,0-1 2,-3-2-3,3 2 1,-1-2 2,-2 2-1,-1-2-4,-3 1 0,2 1 1,-1-2-7,-4 3 8,2-4-3,0 3-5,-3 2 9,-2 0 2,-2 1 6,-1-1 30,-4 5-5,0-1 7,-1 3 8,-5 3 3,2-1 7,0 0 8,-3 1-3,0 1-3,1-2-2,1 1-5,1-1-7,2-1-5,2-3-6,-1 1-2,7 0-2,2 0-1,-1-1-5,4 0 4,4 0-1,2-2-6,8 1-4,5-3-30,10 1-33,2-2-75,2-3-63,-5 2-71,3-4-86,-1 0-96,-5-4-261,-6-1-747,-4 0 331</inkml:trace>
          <inkml:trace contextRef="#ctx0" brushRef="#br0" timeOffset="1987.6287">2206-101 133,'0'-5'313,"1"0"-8,-1 2-3,0 3-19,2-5-25,-2 5-22,0 0-26,0 0-13,0 0 3,-7 12 10,-2 5 3,-6 7-2,4 3-9,-7 1-11,-7 20-10,9-12-10,-9 11-12,6 0-9,7-12-17,0-5-15,8 1-9,1-5-3,4-3-14,2-5-9,2-1 0,0-5-11,2 0-5,2-4-6,1-2-4,4-4-8,-2 0-21,3-4-11,5-3-12,-2-3-15,-2 1-6,0-2 5,-2 4-2,-3-6 0,0 4 4,-1 1-4,-1-2 2,-3 4-10,-1 3-1,2 1 1,-7 0 2,7 2 6,-4 5 1,2 2 6,-2-1 11,2 4-10,-1-1 2,4-3 6,0 3 2,2-3 7,2 0-1,1-3 11,1-1 7,1-2 7,5-2 2,-5-2 0,4-3 0,-2-3-3,1-1 0,-1-5 7,-1 2 4,-3 0 1,1-5 8,-2 1 1,-2-1-1,-1 2 11,-3 4 14,4-5 19,-6 5 5,1 2 4,-4 1 1,4 1-6,-5 1-10,1 1-13,2 2-8,-3 3-11,0 0-9,0 0-6,0 0-2,0 18-4,-4-5-7,-1 6-1,-1 10-3,0 7 7,-7 15-9,-1 4-1,-7 33-7,-4 0 2,-3 7-3,0 1 1,11 2 1,4-36-3,7 28-1,1-32 1,-4-5-1,4-14-2,-4-5 0,3-5 6,-4-8-1,-2-5 9,-3-3-5,-3-8 11,-6-5-5,-9-10 1,-5-3 0,-9-15-5,3-8 2,5-6-5,4-1 3,4-3-6,9-1-6,5-5-13,6 2-12,8-1-35,3 14-42,12-13-42,-1 15-40,8 1-70,5-2-46,2 6-45,5 3-67,0-1-58,3 4-427,12-5-958,-10 11 423</inkml:trace>
        </inkml:traceGroup>
        <inkml:traceGroup>
          <inkml:annotationXML>
            <emma:emma xmlns:emma="http://www.w3.org/2003/04/emma" version="1.0">
              <emma:interpretation id="{A1F9AE63-455A-426D-BE44-A3159F85280C}" emma:medium="tactile" emma:mode="ink">
                <msink:context xmlns:msink="http://schemas.microsoft.com/ink/2010/main" type="inkWord" rotatedBoundingBox="20301,2506 21291,2464 21304,2779 20314,2821"/>
              </emma:interpretation>
              <emma:one-of disjunction-type="recognition" id="oneOf1">
                <emma:interpretation id="interp5" emma:lang="en-US" emma:confidence="0">
                  <emma:literal>me</emma:literal>
                </emma:interpretation>
                <emma:interpretation id="interp6" emma:lang="en-US" emma:confidence="0">
                  <emma:literal>one</emma:literal>
                </emma:interpretation>
                <emma:interpretation id="interp7" emma:lang="en-US" emma:confidence="0">
                  <emma:literal>are</emma:literal>
                </emma:interpretation>
                <emma:interpretation id="interp8" emma:lang="en-US" emma:confidence="0">
                  <emma:literal>men</emma:literal>
                </emma:interpretation>
                <emma:interpretation id="interp9" emma:lang="en-US" emma:confidence="0">
                  <emma:literal>met</emma:literal>
                </emma:interpretation>
              </emma:one-of>
            </emma:emma>
          </inkml:annotationXML>
          <inkml:trace contextRef="#ctx0" brushRef="#br0" timeOffset="2888.0863">3157 294 8,'0'0'231,"0"0"-8,0 0-10,0 0-6,0 0-8,0 0-5,0 0-8,0 0-2,5-2-8,-5 2-8,0 0-5,0 0-3,0 0-2,0 0-4,0 0-15,0 0-2,0 0-10,0 0-5,0 0-7,0 0-7,0 0 1,0 0-6,0 0 1,0 0 5,0 0-6,0 0-5,0 0-9,0 0-12,0 0-6,0 0-10,-21 5-5,16-2-7,0 3-2,-1 1 7,0-1-18,-3 7-5,0-3 9,0 6-20,3-3-4,0 0 1,2 4-3,3-3 3,-3 3-3,1 1 3,1-6-3,4 0-2,0-2-4,-1 2 6,3-5-7,-3-2 0,-1 1 6,4-1 1,-2-2-1,5-3-3,-7 0 13,12-4-8,-7 0-3,5-4 0,-1 0-8,-3-3 3,4-1 0,-1-3 3,0 1-6,1 0-4,-3 1 3,2 2-4,-2-1 7,1 3-2,-3-4 3,1 7 2,-1-1 8,0 2-19,1 0-1,2 1-1,-1 1 4,-2 0 15,4 1-16,-1 2 0,0 0-2,1 3 2,2 2 0,3 1-1,-4-1-6,-1 4 9,1 1-5,-3-3 3,2 4 2,-4-1-2,3 0 4,-3-1-1,-3 1-3,4 1 7,-2-3-2,-3-1 7,2-1 2,-3-1 15,1-1-2,-1 0 7,1-1 23,-1-3 20,2 5 21,-2-5 12,0 0-6,0 0-9,0 0-13,2-13-8,-1 7-7,4-5-7,1 1-6,1-3-8,5-3-8,1-2-5,6-5-4,2-3-1,-1 2-6,-1 3-2,-2 7-5,3-7 2,-4 8-1,-6 6 3,3-2 4,-3 4 4,-4 0-2,3 1-2,-3 2-3,0 0-5,-1 1 0,-5 1 0,13 4 1,-9 1-3,-1 2 1,-2 0 2,2 3 1,-3 2 2,1-1-2,-2 2-2,-2 2-3,2-3-19,-2 3-29,0-2-47,3-2-57,-1 2-45,-1-2-34,4-1-41,0 0-36,1-1-32,6-1-43,-2-6-391,7 1-826,-3 0 366</inkml:trace>
          <inkml:trace contextRef="#ctx0" brushRef="#br0" timeOffset="3226.7615">3835 194 164,'0'0'230,"0"0"-25,0 0-19,0 0-10,0 0-8,0 0 3,0 0-1,0 16 1,-2-10-2,4 1-11,0-1-11,2 2 9,-3 0-3,7-1 10,-3-1 2,3 1 2,2-2 10,3 0-4,-1-1-11,3-3-9,0-1-7,-3-2-4,1-1-3,7-3-16,-10-2-13,4-1 5,-3 3-16,-1-3-7,0-2-8,-5 0-3,0 5-4,-1-6-2,0 2-5,-4 2-4,-4 2-1,0 1-12,-3 3-8,-6 3 3,-8 2-2,2 3-1,-8 8 1,-1 4-7,10-6-1,3 5-7,-2 1-5,7 1-1,4 1-1,1 2-2,5-1-1,3-2-6,5 2-28,7 2-63,0-9-66,4-1-86,9-3-82,-6-5-127,3-1-294,-3-5-793,-3-5 351</inkml:trace>
        </inkml:traceGroup>
      </inkml:traceGroup>
    </inkml:traceGroup>
    <inkml:traceGroup>
      <inkml:annotationXML>
        <emma:emma xmlns:emma="http://www.w3.org/2003/04/emma" version="1.0">
          <emma:interpretation id="{B02301D5-2B32-41EA-B871-C240AB50CAA3}" emma:medium="tactile" emma:mode="ink">
            <msink:context xmlns:msink="http://schemas.microsoft.com/ink/2010/main" type="paragraph" rotatedBoundingBox="17237,3600 20885,3768 20839,4760 17191,4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A9C1D7-20DC-4C6E-9066-347F368C09EA}" emma:medium="tactile" emma:mode="ink">
              <msink:context xmlns:msink="http://schemas.microsoft.com/ink/2010/main" type="line" rotatedBoundingBox="17237,3600 20885,3768 20867,4150 17219,3983"/>
            </emma:interpretation>
          </emma:emma>
        </inkml:annotationXML>
        <inkml:traceGroup>
          <inkml:annotationXML>
            <emma:emma xmlns:emma="http://www.w3.org/2003/04/emma" version="1.0">
              <emma:interpretation id="{6D625A70-ADB4-48CF-8FBE-66779566E474}" emma:medium="tactile" emma:mode="ink">
                <msink:context xmlns:msink="http://schemas.microsoft.com/ink/2010/main" type="inkWord" rotatedBoundingBox="17237,3600 18182,3644 18165,4026 17219,3983">
                  <msink:destinationLink direction="from" ref="{8AD1A2AF-F250-4896-A513-9A5C88586887}"/>
                </msink:context>
              </emma:interpretation>
              <emma:one-of disjunction-type="recognition" id="oneOf2">
                <emma:interpretation id="interp10" emma:lang="en-US" emma:confidence="0">
                  <emma:literal>at</emma:literal>
                </emma:interpretation>
                <emma:interpretation id="interp11" emma:lang="en-US" emma:confidence="0">
                  <emma:literal>as</emma:literal>
                </emma:interpretation>
                <emma:interpretation id="interp12" emma:lang="en-US" emma:confidence="0">
                  <emma:literal>an</emma:literal>
                </emma:interpretation>
                <emma:interpretation id="interp13" emma:lang="en-US" emma:confidence="0">
                  <emma:literal>a.)</emma:literal>
                </emma:interpretation>
                <emma:interpretation id="interp14" emma:lang="en-US" emma:confidence="0">
                  <emma:literal>as)</emma:literal>
                </emma:interpretation>
              </emma:one-of>
            </emma:emma>
          </inkml:annotationXML>
          <inkml:trace contextRef="#ctx0" brushRef="#br0" timeOffset="4014.2987">219 1391 251,'0'0'271,"0"-15"-15,-3 11-7,3-1 13,-1 0-18,1-1-17,-3-2-16,3 1-20,-2-3 2,2 5 10,-4 1 0,0 0-12,0 0-19,-4 1-16,8 3-16,-15 3-13,1 1-11,-3 7 5,-1 4-11,-4 9-4,1-1-5,-3 4 2,4 1-9,1 1-10,3-3-6,1 1-4,10-8-3,0 0-2,5-4-14,0-5 2,6 3-3,-2-4 2,5-2 3,3-4 3,2 0-3,1-8-6,5 0-2,1-3-4,-1-3-1,5-7-1,-3-1-10,-6 3-2,1-6-3,-7 7 1,0 1-4,-4 3 3,0 2 3,-3 3 0,1 1-6,-3 0-9,4 2-6,-5 3-3,0 0 7,0 0-7,1 16-1,2-2-1,-2 3-22,4 2-48,5-1-41,0-2-65,9 6-53,2-1-63,-6-8-87,3 0-369,2 0-803,-3-3 355</inkml:trace>
          <inkml:trace contextRef="#ctx0" brushRef="#br0" timeOffset="4937.7625">659 1571 87,'-3'-4'299,"3"0"2,-2 2-1,2 2 5,-3-7-4,3 3 0,0 4-7,-5-6 3,3 5-19,2 1-16,-5-5-4,2-2-16,-2 5-9,5 2-19,-7-1-11,7 1-17,-8-3-13,8 3-19,-7-2-9,7 2-20,0 0-13,0 0-13,-8 0-9,8 0-11,0 0-8,0 0-12,0 0-2,0 0-3,0 0-2,0 0-4,0 0 5,0 0-2,27 5-1,-13-4-4,0 1 1,5-2-5,-3 0-5,4 3-3,-5-1-3,0 0-5,-1-1-29,0-1-50,-2 0-79,1 0-75,-2 2-77,-2 0-79,-2-2-75,-7 0-332,9 0-833,-9 0 368</inkml:trace>
          <inkml:trace contextRef="#ctx0" brushRef="#br0" timeOffset="5210.0659">805 1405 93,'0'0'377,"-5"-6"-6,5 6-19,-3-3 4,3 3 1,-2-2 2,2 2-6,0 0-18,-5-5-30,5 5-26,0 0-35,0 0-22,0 0-21,0 0-24,0 0-18,0 0-12,0 0-14,0 0-7,0 0 2,0 0 3,12 15-1,-7-10 7,4 1 5,0 0-1,2 1-9,-1 1-9,-1-3-6,1 3-10,0 1-11,-1 0-7,-1 0-11,2 1-4,-3 0 6,0 1-15,-1 5-3,-3 2 1,-1 1-17,-4 0-34,-2 2-55,-8 5-78,5-8-100,-9 5-118,4-6-140,-1 2-471,-1-9-1028,2 1 455</inkml:trace>
        </inkml:traceGroup>
        <inkml:traceGroup>
          <inkml:annotationXML>
            <emma:emma xmlns:emma="http://www.w3.org/2003/04/emma" version="1.0">
              <emma:interpretation id="{4BF38E57-8B1E-4A6C-861D-C4A265D7B2F3}" emma:medium="tactile" emma:mode="ink">
                <msink:context xmlns:msink="http://schemas.microsoft.com/ink/2010/main" type="inkWord" rotatedBoundingBox="20717,3854 20881,3862 20870,4094 20706,4087"/>
              </emma:interpretation>
              <emma:one-of disjunction-type="recognition" id="oneOf3">
                <emma:interpretation id="interp15" emma:lang="en-US" emma:confidence="1">
                  <emma:literal>N</emma:literal>
                </emma:interpretation>
                <emma:interpretation id="interp16" emma:lang="en-US" emma:confidence="0">
                  <emma:literal>$</emma:literal>
                </emma:interpretation>
                <emma:interpretation id="interp17" emma:lang="en-US" emma:confidence="0">
                  <emma:literal>X</emma:literal>
                </emma:interpretation>
                <emma:interpretation id="interp18" emma:lang="en-US" emma:confidence="0">
                  <emma:literal>.</emma:literal>
                </emma:interpretation>
                <emma:interpretation id="interp19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10751.5108">3532 1603 222,'-1'-5'295,"-2"-2"-4,2 2-2,-4 0-8,4 0-4,-3 1-16,4 4-21,-5-9-20,5 9-18,0 0-17,-6-3-2,6 3-38,-4-3-15,4 3-14,0 0-4,-10 5-14,5-4-5,1 2-17,0 2-5,2-3-10,-3 3 1,4-2 1,0 2-2,2 0-11,3 2-3,0-2-3,2 0 10,2 3-6,3-2 2,1 1-5,0-2 2,7 2-4,-6-1-5,-1-1-8,2 1-2,-3-5 0,-3 3 3,-1-3-11,1 2 0,-6-1-1,3 0-5,-2 0 6,-3-2 3,0 0 1,-8 8 1,1-5-1,-4 2 3,-2-3 6,-1 1-3,-2-2 3,4 3-1,0-1 0,2 0 1,-1-3 3,7 1 9,-2 0 5,6-1 1,-9 0-1,9 0-8,-5-2-6,5 2-3,3-10-3,1 5 2,3-1-7,3-2-5,-2 3-1,2-4 1,2-1-4,-2 3-1,0-2 0,0 2 10,-1-1 18,-2 1 18,-2 2 12,2 3 8,-5-1 1,6-1-2,-5 2-14,-3 2-6,4-1-7,-4 1-10,0 0-4,0 0-5,0 0 7,-4 10-9,2-4-2,-3 4-1,-3 3-7,2-3-42,-3 7-57,-1-1-84,5 0-90,-7 10-112,1-7-144,3-1-339,-2 0-917,0-3 405</inkml:trace>
        </inkml:traceGroup>
      </inkml:traceGroup>
      <inkml:traceGroup>
        <inkml:annotationXML>
          <emma:emma xmlns:emma="http://www.w3.org/2003/04/emma" version="1.0">
            <emma:interpretation id="{E32D1CC8-83BE-4FA4-91BF-C8D2F8F771EE}" emma:medium="tactile" emma:mode="ink">
              <msink:context xmlns:msink="http://schemas.microsoft.com/ink/2010/main" type="line" rotatedBoundingBox="19355,3749 20577,4109 20327,4961 19104,4601"/>
            </emma:interpretation>
          </emma:emma>
        </inkml:annotationXML>
        <inkml:traceGroup>
          <inkml:annotationXML>
            <emma:emma xmlns:emma="http://www.w3.org/2003/04/emma" version="1.0">
              <emma:interpretation id="{66A9F3FF-3524-418E-BAC5-90ACB525B84C}" emma:medium="tactile" emma:mode="ink">
                <msink:context xmlns:msink="http://schemas.microsoft.com/ink/2010/main" type="inkWord" rotatedBoundingBox="19355,3749 20577,4109 20327,4961 19104,4601"/>
              </emma:interpretation>
              <emma:one-of disjunction-type="recognition" id="oneOf4">
                <emma:interpretation id="interp20" emma:lang="en-US" emma:confidence="0">
                  <emma:literal>bab</emma:literal>
                </emma:interpretation>
                <emma:interpretation id="interp21" emma:lang="en-US" emma:confidence="0">
                  <emma:literal>3 ab</emma:literal>
                </emma:interpretation>
                <emma:interpretation id="interp22" emma:lang="en-US" emma:confidence="0">
                  <emma:literal>: ab</emma:literal>
                </emma:interpretation>
                <emma:interpretation id="interp23" emma:lang="en-US" emma:confidence="0">
                  <emma:literal>b-ab</emma:literal>
                </emma:interpretation>
                <emma:interpretation id="interp24" emma:lang="en-US" emma:confidence="0">
                  <emma:literal>. ab</emma:literal>
                </emma:interpretation>
              </emma:one-of>
            </emma:emma>
          </inkml:annotationXML>
          <inkml:trace contextRef="#ctx0" brushRef="#br0" timeOffset="8046.2493">2144 1589 127,'-4'-3'202,"4"3"0,-1-2-8,1 2 1,-5-5-11,5 5-3,0 0-4,-4-3-1,4 3-7,0 0-3,0 0-4,-3-5-1,3 5-8,0 0-8,0 0-14,0 0-4,0 0-15,0 0-13,-4-4-12,4 4-6,0 0-12,0 0-8,0 0-9,0 0-2,0 0-11,-5 14 5,3-6 0,0 3 10,-3 2 11,1 5-5,-2 2 6,-4 8 7,0 0 8,0 5 3,0 0-3,-5 4-2,-2 12-8,-2 3-3,2-5-6,2-13-8,-3 13-4,7-12-4,-2-6-7,1-1 0,3-8-3,4-5-5,0-3-2,1 0-4,-2-4 1,6 0 10,-4-3-2,2 0 9,-1-5 4,3 0-2,0 0-1,0 0-6,0 0-1,10-10-10,-1 1 0,0 1-8,1-3-2,5-1-8,0-2 0,-4 5-5,0 0 0,2 1 1,1 0-6,-1 3-1,1-2 1,0 3-4,-2 1-3,-4 2 4,1 1-3,3 1 2,-6 2-2,4 3 2,-1-1 0,-3 3 2,3 2 5,-3 1 4,-2 1 7,-3 2 12,3-2 5,-3 3 8,-1-2 10,-1 0 11,-4 0 17,1 0 9,-7 1 7,1-1-2,-4-2 0,-1 0-1,-8-1-11,4-3-7,1-2-6,4 1-4,0-4-16,-1-1-10,2 1-27,2-2-42,2-2-66,3-1-91,2-3-85,-1 1-86,5-5-76,0 0-380,6 2-886,4-3 392</inkml:trace>
          <inkml:trace contextRef="#ctx0" brushRef="#br0" timeOffset="8894.3892">2409 1723 135,'-4'-2'250,"4"2"-5,0 0-4,-3-6-14,3 6-13,0 0-17,-3-4-18,3 4-20,-1-4-7,-3 3-13,4 1-1,-4-7-10,-2 3-7,5 0-8,-2 2-3,3 2 2,-6-5 2,5 4-4,-4-3-4,5 4-6,-4-3-3,4 3 8,-5-5-20,5 1-5,0 4 1,-1-4 2,1 4 6,0 0-23,-4-4 9,4 4-4,-5-2 3,5 2-5,0 0-4,0 0 14,0 0-19,0 0-2,0 0-9,0 0-5,0 0-16,0 0 0,0 0-3,0 0-5,0 0-8,0 0 10,0 0-2,15 10 0,-9-6-3,7 1-5,-2 0-2,3-3 7,1 1-7,-1 1 3,1 0 1,-3 1-3,3-2-5,-4 0-4,-1-2 11,-1 1-6,-3 0-2,0-1-2,-2 1 3,-4-2 3,8 2-4,-6 4 6,-2-6-2,0 0-3,-5 5 5,-2-2-9,-3-1 3,-3 3 2,3-1-1,-2 0 8,-1 0-12,2 1-2,1-1 3,1-1 5,1-1-5,0-1 1,1 2-1,0-2 2,7-1-2,-6 1 0,6-1 4,0 0 2,-9 0 9,9 0 2,0 0-3,0 0-1,-6-5-6,6 5 1,6-10 10,-2 4-17,4 2 3,-1-3-4,2-3 0,-2 3-3,3-4 5,0 5 0,0-3-2,0 0 0,1 2-2,-2 1-1,0-1 2,-3 0-1,2 1 2,-2 2 1,-1-2 9,1 4 6,-1-3 6,-2 2 0,1 1 12,-4 2-5,5-6 3,-3 5-9,-2 1-1,0 0-5,6-4 2,-6 4-7,0 0 4,0 0 0,0 0-4,0 0 5,0 0 1,0 11 0,-5-6-4,2 2 3,-2 1 0,-2 0-1,2 2-2,-3 2-6,-1 3-30,0 1-69,2-2-82,1 5-85,0 0-94,2 0-130,4-1-252,-3-5-793,2 1 351</inkml:trace>
          <inkml:trace contextRef="#ctx0" brushRef="#br0" timeOffset="9557.9077">2638 2317 166,'0'0'250,"2"-6"-6,-2 3-4,4-2-4,0 0-13,-2 0-18,1 0-16,-1-2-20,2 0-16,0-1 4,-2 0-8,1-2-13,-1-1-12,2 2-3,-2-3-14,0 0-2,-1-1-8,1 1-5,-2 1 1,0-1-5,-2 0 7,-1 2-20,1 2-3,-2 1 3,-1 1-4,0 1-11,-2 3-10,-6 2-5,2 2 10,-8 3-10,-5 6 2,0 4-4,-3 4 11,1 2 8,-1 3-14,0-2 6,5 6 1,1-4 1,2-2-8,6-5 3,6-2-3,-1-3-1,5-2-1,0-2-4,3 1 11,3-4-1,0 0 6,6-5 5,5 0-14,0-3 5,7-1-3,0-5-7,5-4-4,1-2-6,-1-1 6,-4-1-10,2-2-4,-8 5-3,-2 0-2,1 1 1,-5 4 8,-1 0 13,-2 3 3,1 2 0,-6 0-6,6 1-7,-6 1-8,-2 2-5,0 0 3,5 14-1,-5-2 1,-1-1-5,1 7 4,-1 5-2,2 4-6,0-1-30,3-7-54,2-1-81,2-2-68,-1-5-85,4-1-112,2-1-351,-1-7-830,1-2 368</inkml:trace>
          <inkml:trace contextRef="#ctx0" brushRef="#br0" timeOffset="10158.0929">3131 1766 156,'2'-4'304,"-2"4"-12,0-7-8,0 7-9,0-3-10,0 3-13,0 0-22,0 0-25,0 0-22,0 0-13,0 0-17,0 0-13,0 0-8,0 0 0,0 0 3,3 15-12,-3-6-5,0 1 15,0 3 8,0 9 0,-2 3-8,-1 0-1,-3 7 3,0-1-6,-2-2-4,-3 4 1,-3 0-5,3-1-10,-4 1-7,-2-2-9,-1-4-8,4-2-9,-1 1-4,4-13-8,4 3-10,0-8-3,2 3-4,0-4-5,3 1-2,0-4 0,0-2-6,0 2 0,2-4 2,-2 4 5,2-4-18,0 0-6,0 0-17,0 0-7,19-6-2,-8 1-1,4 1 2,0-3 0,-3 5-3,1-3 0,2 1 2,0 0-3,-2 0 0,-1 5-11,1-2 2,-2 1 0,-2 1 1,0-1 1,2 5-4,-1 1 9,-2-1 2,-2 0 0,0 5 7,-2-1 5,0 0 11,-1 1 2,-4 2 11,-1-3 12,-2 1 12,0 0-1,-5-2-3,1 0 4,-3 2-10,-2-3 5,-1 0-2,-1-1 2,0-1-10,1 0-3,-1 0-1,2-5-13,1 2-38,0 0-51,0-4-75,5 0-74,-6-1-95,7-2-105,2-1-434,3-3-926,2-1 410</inkml:trace>
        </inkml:traceGroup>
      </inkml:traceGroup>
    </inkml:traceGroup>
    <inkml:traceGroup>
      <inkml:annotationXML>
        <emma:emma xmlns:emma="http://www.w3.org/2003/04/emma" version="1.0">
          <emma:interpretation id="{6651C300-0F01-46CE-BA61-2FACC45F3FF3}" emma:medium="tactile" emma:mode="ink">
            <msink:context xmlns:msink="http://schemas.microsoft.com/ink/2010/main" type="paragraph" rotatedBoundingBox="17483,5170 20096,4915 20162,5602 17550,58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442448-5F09-492F-98D7-C9467E40562F}" emma:medium="tactile" emma:mode="ink">
              <msink:context xmlns:msink="http://schemas.microsoft.com/ink/2010/main" type="line" rotatedBoundingBox="17483,5170 20096,4915 20162,5602 17550,5856"/>
            </emma:interpretation>
          </emma:emma>
        </inkml:annotationXML>
        <inkml:traceGroup>
          <inkml:annotationXML>
            <emma:emma xmlns:emma="http://www.w3.org/2003/04/emma" version="1.0">
              <emma:interpretation id="{A67B7A79-FD41-4517-8064-87AD22DACDBB}" emma:medium="tactile" emma:mode="ink">
                <msink:context xmlns:msink="http://schemas.microsoft.com/ink/2010/main" type="inkWord" rotatedBoundingBox="17483,5170 18336,5087 18401,5754 17548,5837">
                  <msink:destinationLink direction="with" ref="{17995E74-C50C-4CD4-BC94-554B04B0676F}"/>
                </msink:context>
              </emma:interpretation>
              <emma:one-of disjunction-type="recognition" id="oneOf5">
                <emma:interpretation id="interp25" emma:lang="en-US" emma:confidence="0">
                  <emma:literal>r</emma:literal>
                </emma:interpretation>
                <emma:interpretation id="interp26" emma:lang="en-US" emma:confidence="0">
                  <emma:literal>.</emma:literal>
                </emma:interpretation>
                <emma:interpretation id="interp27" emma:lang="en-US" emma:confidence="0">
                  <emma:literal>v</emma:literal>
                </emma:interpretation>
                <emma:interpretation id="interp28" emma:lang="en-US" emma:confidence="0">
                  <emma:literal>/</emma:literal>
                </emma:interpretation>
                <emma:interpretation id="interp29" emma:lang="en-US" emma:confidence="0">
                  <emma:literal>V</emma:literal>
                </emma:interpretation>
              </emma:one-of>
            </emma:emma>
          </inkml:annotationXML>
          <inkml:trace contextRef="#ctx0" brushRef="#br0" timeOffset="83797.7977">309 3318 4,'-4'-3'232,"2"-2"-1,-1-3-3,-2 6 4,4-3 3,-3 1-7,3-1-15,1 5-13,-4-7-14,2 6-11,2 1-8,-3-8-9,3 8-2,-1-2-13,1 2-8,0 0-8,0 0-12,-3-5-9,3 5-11,0 0-14,0 0-7,0 0-2,0 0-8,0 0-8,0 0-6,0 0-7,0 0-6,0 0-1,0 0-7,0 0 2,2 18-1,-1-13-8,0 3 2,2 0 2,2 3-7,-3-4 2,2 4-6,0 1 10,-2 0-5,2 0 4,-3 0 3,7-2-2,-6 4 1,2-4 5,1-2 2,-1 3-7,1-1 3,-1 3-8,0 0-4,0-2 2,0-2 3,-3 3-2,2-7-4,2 0-2,-4 3 1,1-3 8,0-4 11,1 4 16,-3-5 22,3 3 17,-3-3 13,0 0 7,15-12-2,-6 2-10,1-4-4,2-4-4,4-7-2,3-1-8,1-3-8,1-1-20,3 1 4,11-14-8,5-2-7,1-2-5,9-1-1,-5-4-19,4 2-47,-3 0-77,4 5-90,0 4-114,-5 1-152,-9 18-330,11-10-860,-6-4 380</inkml:trace>
        </inkml:traceGroup>
        <inkml:traceGroup>
          <inkml:annotationXML>
            <emma:emma xmlns:emma="http://www.w3.org/2003/04/emma" version="1.0">
              <emma:interpretation id="{5582C86F-6A05-4583-8637-9B3E96243739}" emma:medium="tactile" emma:mode="ink">
                <msink:context xmlns:msink="http://schemas.microsoft.com/ink/2010/main" type="inkWord" rotatedBoundingBox="19237,5205 20116,5120 20162,5602 19284,5687"/>
              </emma:interpretation>
              <emma:one-of disjunction-type="recognition" id="oneOf6">
                <emma:interpretation id="interp30" emma:lang="en-US" emma:confidence="0">
                  <emma:literal>.</emma:literal>
                </emma:interpretation>
                <emma:interpretation id="interp31" emma:lang="en-US" emma:confidence="0">
                  <emma:literal>r</emma:literal>
                </emma:interpretation>
                <emma:interpretation id="interp32" emma:lang="en-US" emma:confidence="0">
                  <emma:literal>-</emma:literal>
                </emma:interpretation>
                <emma:interpretation id="interp33" emma:lang="en-US" emma:confidence="0">
                  <emma:literal>v</emma:literal>
                </emma:interpretation>
                <emma:interpretation id="interp3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84543.2767">2044 3276 209,'-2'-8'272,"-3"0"0,4 1-10,-2 1-6,2 1-4,1 0-13,-3 0-18,1 1-22,1-1-18,1 5-19,-3-5-18,3 5-19,0 0-12,0 0-12,0 0-16,0 0-5,0 0-7,1 17-7,-1-8 0,2 1-5,0 1-5,-1 3 2,2-1 1,-2 0-7,0 2 2,-1-4 6,0 0-4,2-1-2,-1-2 0,2 0 11,-3 0 19,4-3 21,-2-1 39,2-2 13,2-2 2,5-5-15,5-3-8,10-6-10,4-5-9,5-2-25,0-2-2,14-9-16,3-1-5,0-1-5,4-3-12,2-4-23,18-15-44,-24 18-41,2-1-79,-4 4-54,-4 1-59,-15 11-95,0 1-114,-7 3-244,-9 3-760,0-1 336</inkml:trace>
        </inkml:traceGroup>
      </inkml:traceGroup>
    </inkml:traceGroup>
    <inkml:traceGroup>
      <inkml:annotationXML>
        <emma:emma xmlns:emma="http://www.w3.org/2003/04/emma" version="1.0">
          <emma:interpretation id="{B86466CE-5CED-4C91-8B93-D123E390CB02}" emma:medium="tactile" emma:mode="ink">
            <msink:context xmlns:msink="http://schemas.microsoft.com/ink/2010/main" type="paragraph" rotatedBoundingBox="17153,5863 19987,5995 19951,6760 17117,66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73D87D-C305-4CB5-B01F-CCBFB3B4E589}" emma:medium="tactile" emma:mode="ink">
              <msink:context xmlns:msink="http://schemas.microsoft.com/ink/2010/main" type="line" rotatedBoundingBox="17153,5863 19987,5995 19951,6760 17117,6627"/>
            </emma:interpretation>
          </emma:emma>
        </inkml:annotationXML>
        <inkml:traceGroup>
          <inkml:annotationXML>
            <emma:emma xmlns:emma="http://www.w3.org/2003/04/emma" version="1.0">
              <emma:interpretation id="{F71359DC-BA01-42AD-9F0D-7C582367D2C8}" emma:medium="tactile" emma:mode="ink">
                <msink:context xmlns:msink="http://schemas.microsoft.com/ink/2010/main" type="inkWord" rotatedBoundingBox="17150,5922 18436,5982 18403,6687 17117,6627"/>
              </emma:interpretation>
              <emma:one-of disjunction-type="recognition" id="oneOf7">
                <emma:interpretation id="interp35" emma:lang="en-US" emma:confidence="0">
                  <emma:literal>as,</emma:literal>
                </emma:interpretation>
                <emma:interpretation id="interp36" emma:lang="en-US" emma:confidence="0">
                  <emma:literal>ab,</emma:literal>
                </emma:interpretation>
                <emma:interpretation id="interp37" emma:lang="en-US" emma:confidence="0">
                  <emma:literal>aba</emma:literal>
                </emma:interpretation>
                <emma:interpretation id="interp38" emma:lang="en-US" emma:confidence="0">
                  <emma:literal>an,</emma:literal>
                </emma:interpretation>
                <emma:interpretation id="interp39" emma:lang="en-US" emma:confidence="0">
                  <emma:literal>al,</emma:literal>
                </emma:interpretation>
              </emma:one-of>
            </emma:emma>
          </inkml:annotationXML>
          <inkml:trace contextRef="#ctx0" brushRef="#br0" timeOffset="78990.5477">1022 4145 162,'0'0'261,"0"0"-16,0 0-2,9-4-4,-9 4-20,8-6-6,-1 1-18,1 2-17,4 1-15,3-3-10,0 2-12,-1 3-9,-1 0-7,-1 1-12,-1 3-10,-5-1-6,4 7-10,-5-1-5,-4 6-9,-2 3-6,-8 3-9,-6 6-38,4 0-67,-10 1-68,2-1-94,-1-1-291,0 0-542,-2-2 241</inkml:trace>
          <inkml:trace contextRef="#ctx0" brushRef="#br0" timeOffset="78756.2541">697 3704 90,'-1'-2'264,"-4"-5"-1,5 4-6,0 3-11,-5-7-14,5 4-16,-3-1-19,1-2-17,2 6-16,0-4-12,0 4-6,0-4-8,0 4-9,-2-4-6,2 4-11,0 0-8,0 0-9,0 0-9,0 0-10,0 0-7,0 0-8,0 0 2,0 0-3,0 0-5,0 18 1,-2-6 6,0 2 6,-2 4 3,-1 0 0,-2 11 8,-1-3 6,-4 3-8,1 0-2,-2-1-5,-2 0-9,1-2 0,2 1-6,0-2-1,4-7-5,-2-1-4,1 1-3,3-6-5,0 0-1,-2-4-4,4 2-3,-2-2-2,2-2 0,3 0 0,-4-1-3,5-1-3,-1-1 6,-2 0 2,3-3-5,0 0 0,0 0-4,0 0 1,0 0-9,0 0 2,24-6-5,-9 2 5,4-1-7,0 1 0,-2 0 0,2 0-3,-4 3 2,0 0-4,2 1-5,-6 1 1,4 0 2,-1 3-3,0 0 0,-4 0 1,0 3-6,-4-3 2,-1 1 2,0 2 2,0 0 5,-5-1 0,0 0 7,-5 4-1,-5-5-6,-6 6 2,-6-4-2,0 1 8,-9-1-4,10-1 2,-3-3-6,3 0-18,1-2-27,5 0-57,2 2-59,0-3-59,4-2-76,4 0-116,5 2-249,2-8-712,6 2 314</inkml:trace>
          <inkml:trace contextRef="#ctx0" brushRef="#br0" timeOffset="77917.4604">168 3964 48,'-3'4'215,"3"-4"-17,-7 3-18,7-3 2,-4 2-3,4-2-6,0 0-13,-5 4-16,5-4-8,0 0-19,-4 1-8,4-1-11,0 0-5,0 0-2,0 0-6,-1 4-2,1-4-4,0 0-2,0 0-2,0 0-1,-1 8-4,1-8-2,0 0-4,-5 2 4,5-2-4,0 0-1,0 0 2,0 3-4,0-3-2,0 0-2,0 0-4,0 0-2,-2 8-3,2-8-1,0 0-4,0 0-3,0 0-4,3 3 1,-3-3-1,0 0-5,0 0-2,0 0 2,0 0 2,0 0-2,0 0 0,0 0 5,0 0 9,0 0 8,0 0-1,0 0 12,0 0-6,0 0 1,0 0-2,0 0 2,0 0-7,6-13-5,-3 7 3,-1 1-12,2-2-7,-1 0 0,1-5-2,0 5-6,-1-5-2,0 2-3,-1 3 4,0-1 1,-2-1 4,3 1-1,-3 1 3,0 1-1,-3-1-4,1 2-6,-1 0-3,0 0 5,-1-1-5,-4 4-1,1 0-1,-1 2-2,8 0-4,-18 3 1,6 0 0,2 1-1,0 1 4,0 1-6,-2 3 4,-1-1-5,1 2 0,-1 1 3,-2 5-2,3-4 3,-2 4-4,0-1 6,1-1-1,0 2 2,2 1 6,-2-2-4,3 1-4,2-3-2,3-1 0,-2-3 1,1 1-2,4-2 0,0-2 2,-1 1-3,3-1 3,0 2 2,0-3 1,1 0 1,3-2 1,-3 2 7,1-2-7,-2-3-3,9 5 6,-3-3-1,1-1 2,-2 0-2,-5-1-2,13 0 1,-5 1 3,-8-1 2,12-3-2,-3 0-3,1-3 3,0 0-5,0 3 4,-4-2-4,3-3-4,1 3 1,4-3-3,-8 1 2,5-1-2,-2 2-2,-4-2 2,4 0-2,-2 1 1,1-1 0,-2 0-4,0 5 5,-1-3-5,-1 1 4,1 0 0,-1 2 6,1 1-2,-3-2 9,3 0-3,-2 2 4,-3 2-2,4-6 3,-4 6 5,3-4-5,-3 4-3,4-2 2,-4 2-1,5-6-2,-5 6-2,3-2 1,-1 0-1,3-1 0,-2 0-1,1-2 0,2 3-2,0-2 6,1 3-3,-3-2 3,0 0 0,-2 0 0,2 0 0,-4 3 8,6-2-5,-6 2 0,5-2-1,-5 2 3,0 0-7,4-4 0,-4 4 1,0 0 2,1-1-6,-1 1 3,0 0-1,0 0-1,0 0 1,0 0-5,0 0 3,0 0-4,0 0 3,0 0-6,0 0-3,0 0-3,0 0-3,0 0-1,0 0 1,5 9 3,-8-1 1,3 1 5,0 3 2,0 0 0,-2-1 0,4 9 1,-2-2 1,3 0 1,1 10 4,2-2-20,-1-5-52,6 6-85,2-8-97,3 4-131,-3-5-168,4-5-280,-2-5-887,-2-3 394</inkml:trace>
        </inkml:traceGroup>
        <inkml:traceGroup>
          <inkml:annotationXML>
            <emma:emma xmlns:emma="http://www.w3.org/2003/04/emma" version="1.0">
              <emma:interpretation id="{3CD0E7E7-5764-4FF7-9219-2E29004817A8}" emma:medium="tactile" emma:mode="ink">
                <msink:context xmlns:msink="http://schemas.microsoft.com/ink/2010/main" type="inkWord" rotatedBoundingBox="19091,5953 19987,5995 19953,6710 19058,6668"/>
              </emma:interpretation>
              <emma:one-of disjunction-type="recognition" id="oneOf8">
                <emma:interpretation id="interp40" emma:lang="en-US" emma:confidence="1">
                  <emma:literal>ba</emma:literal>
                </emma:interpretation>
                <emma:interpretation id="interp41" emma:lang="en-US" emma:confidence="0">
                  <emma:literal>bar</emma:literal>
                </emma:interpretation>
                <emma:interpretation id="interp42" emma:lang="en-US" emma:confidence="0">
                  <emma:literal>ban</emma:literal>
                </emma:interpretation>
                <emma:interpretation id="interp43" emma:lang="en-US" emma:confidence="0">
                  <emma:literal>bad</emma:literal>
                </emma:interpretation>
                <emma:interpretation id="interp44" emma:lang="en-US" emma:confidence="0">
                  <emma:literal>bag</emma:literal>
                </emma:interpretation>
              </emma:one-of>
            </emma:emma>
          </inkml:annotationXML>
          <inkml:trace contextRef="#ctx0" brushRef="#br0" timeOffset="82353.8939">2050 3831 32,'4'-18'232,"3"0"16,-5 5 8,4-3 6,-4 3-17,0 0 4,-1 3-7,4 1-19,-3 1-7,0-1-17,0 3 5,0-2 1,0 3-10,-2-1-17,5 2 6,-5 4-22,0-7-15,0 5-16,0 2-10,0 0-19,0 0-10,0 0-5,0 0-13,0 0-9,0 0-4,0 19-5,-7-4-6,3 3 0,-2 2 8,-4 11-2,-3 3-5,-3 0-1,-3 14 2,4-11 1,-8 13-3,-4-1-2,11-14 0,-10 9-4,7-9-6,0-6 1,8-2-5,-1-8-3,5-4-3,1-2-6,-1-2 1,2-2 2,2-2 0,-1-2 2,2 0 5,2-3-5,0-2 0,0 0-4,21-7-1,-11-2-4,6-1 1,3-1-5,1 0-3,1-1-5,1 0-5,-4 3-3,2-2 3,3 3 0,-3 1-2,-3 0-1,2 3 1,-5 3-5,-2 1-1,3 0-2,-5 0-1,3 4 2,-2 2-3,-5 1 0,2 0 0,-2 5 5,-5-1 2,2-1 1,-3 2 7,-3 1 2,-2-1 5,-1 3 2,-4-2 3,-4 0-2,-2 0 4,-3 3-3,-8-3 3,-3-6-1,0 2-3,1-1 0,4 0-15,5-5-32,1 1-44,-1-6-75,8 2-65,-1 0-60,3-2-96,5-1-379,5-5-815,2 0 361</inkml:trace>
          <inkml:trace contextRef="#ctx0" brushRef="#br0" timeOffset="82719.5027">2576 4138 195,'14'-11'230,"1"-2"0,0-2-11,0 1 2,-6-1-16,2-1-16,-3 4-9,-6 0-15,1-1-14,-3 4-3,-3 2-9,-3 1-13,-4 1-9,-9 2 11,-6 3 5,-8 8-2,-4 1 24,0 6-7,-1 1-8,-3 3-4,10 4-10,-2 0-5,12 2 3,1-2-11,6-4-13,6-1-13,6 0 4,2-4-6,5-2-3,4-2-8,7 0-1,4-3-4,4-4-11,-4-1 0,5-5-8,4-4-1,-2-3-6,-6-1 1,0 1-6,-5-1-3,1-1-1,-7 3 2,0 0 23,0 2 20,-5 2 3,0-2-6,1 5-9,-2-1-14,-4 3 0,0 0-10,9 7-2,-4 3-2,-4 0-1,9 11-23,-1-2-60,5 5-76,-2 0-82,3 2-82,3-2-123,-7-8-369,-1-1-841,-4-4 372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14:38.89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4C23AA5-49D1-42A4-AA6F-70E81D55B38F}" emma:medium="tactile" emma:mode="ink">
          <msink:context xmlns:msink="http://schemas.microsoft.com/ink/2010/main" type="inkDrawing" rotatedBoundingBox="10352,4724 11614,3503 11812,3707 10549,4928" semanticType="callout" shapeName="Other">
            <msink:sourceLink direction="with" ref="{186C30D5-F1E9-45CC-B138-395A918EF2D2}"/>
            <msink:sourceLink direction="with" ref="{9CD2BE47-1B32-4771-8CFA-D22B30E1F579}"/>
          </msink:context>
        </emma:interpretation>
      </emma:emma>
    </inkml:annotationXML>
    <inkml:trace contextRef="#ctx0" brushRef="#br0">-8 1089 39,'-4'-3'162,"4"3"-16,-5-2-10,5 2-11,0 0-14,0 0-7,0 0-7,0 0-7,0 0 0,0 0-14,0 0 6,0 0 5,0 0-5,23 5-3,-19-3 0,2-1-8,-6-1-4,7 1-7,2-1 0,-9 0-3,9 3 2,-4-1 2,-3 2-3,6-4-1,-4 5-2,-1 0-4,1 0 3,1 0 4,-2 3-2,-1-2-5,4 5 11,-2-3-1,1 2-4,0-1-6,0 2 0,1-1-4,-1-3 4,3 3-5,-1-1-4,1-2-1,0 2 3,-2-3 9,0 1-10,0-2-2,-1 0 3,1-3-5,-2 2 2,0 1 4,-2-3 7,3 1 12,-5-3 17,4 2 16,-4-2 3,11-13-8,-1-2 1,7-12 0,0-6-4,9-15 1,7-5 5,12-26-30,4-6-2,13-4-10,4-3-8,15-7-2,9 2-15,10 3-43,5 4-69,-1 3-83,-6 8-109,4 7-394,-11 4-727,-12 10 322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15:42.10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D8832A0F-E4E9-49DD-9909-E8C1DFA01C45}" emma:medium="tactile" emma:mode="ink">
          <msink:context xmlns:msink="http://schemas.microsoft.com/ink/2010/main" type="writingRegion" rotatedBoundingBox="18890,8413 19825,10252 19006,10668 18071,8829"/>
        </emma:interpretation>
      </emma:emma>
    </inkml:annotationXML>
    <inkml:traceGroup>
      <inkml:annotationXML>
        <emma:emma xmlns:emma="http://www.w3.org/2003/04/emma" version="1.0">
          <emma:interpretation id="{66B6F663-263C-4FA1-920F-789EE3C945FA}" emma:medium="tactile" emma:mode="ink">
            <msink:context xmlns:msink="http://schemas.microsoft.com/ink/2010/main" type="paragraph" rotatedBoundingBox="18890,8413 19825,10252 19006,10668 18071,88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C29D19-5B51-4A0E-A25D-FB0CFEF88BB8}" emma:medium="tactile" emma:mode="ink">
              <msink:context xmlns:msink="http://schemas.microsoft.com/ink/2010/main" type="line" rotatedBoundingBox="18890,8413 19825,10252 19006,10668 18071,8829"/>
            </emma:interpretation>
          </emma:emma>
        </inkml:annotationXML>
        <inkml:traceGroup>
          <inkml:annotationXML>
            <emma:emma xmlns:emma="http://www.w3.org/2003/04/emma" version="1.0">
              <emma:interpretation id="{6A432F0C-F8DF-46A0-8E5A-CC22C0B8D68B}" emma:medium="tactile" emma:mode="ink">
                <msink:context xmlns:msink="http://schemas.microsoft.com/ink/2010/main" type="inkWord" rotatedBoundingBox="18515,9841 18586,8438 19185,8468 19115,9871"/>
              </emma:interpretation>
              <emma:one-of disjunction-type="recognition" id="oneOf0">
                <emma:interpretation id="interp0" emma:lang="en-US" emma:confidence="0">
                  <emma:literal>F.</emma:literal>
                </emma:interpretation>
                <emma:interpretation id="interp1" emma:lang="en-US" emma:confidence="0">
                  <emma:literal>A.</emma:literal>
                </emma:interpretation>
                <emma:interpretation id="interp2" emma:lang="en-US" emma:confidence="0">
                  <emma:literal>N.</emma:literal>
                </emma:interpretation>
                <emma:interpretation id="interp3" emma:lang="en-US" emma:confidence="0">
                  <emma:literal>Y.</emma:literal>
                </emma:interpretation>
                <emma:interpretation id="interp4" emma:lang="en-US" emma:confidence="0">
                  <emma:literal>Fr.</emma:literal>
                </emma:interpretation>
              </emma:one-of>
            </emma:emma>
          </inkml:annotationXML>
          <inkml:trace contextRef="#ctx0" brushRef="#br0">4501-157 140,'0'0'181,"0"0"-4,0 0-17,0 0-10,0 0-4,0 0-9,0 0-6,0 0 0,0 0-1,0 0-6,0 0-4,0 0-5,0 0-6,-12-4-2,12 4-4,0 0-3,0 0-3,-8-2-6,8 2-8,0 0-6,-5-5-11,5 5-3,-3-2-3,3 2-3,-5-4 3,5 4-5,-2-4-4,2 4-2,0 0-5,0 0-7,0 0-2,3-5-6,-3 5-1,7-2-5,1 1-2,1 1 1,3-2-6,-1 2 0,3 0-5,1 0 1,1 2-1,-2-1-2,1 1 0,1-2-4,-3 3 4,-2 1-3,0-2-1,-2 3 1,0 0 2,-3-2 4,-1 2 1,-2 3 6,0-3 0,-2 3 5,-1-1 3,0 2 7,-3 1-2,0-4-2,1 4 5,-4-1 10,2 2 4,-2-3-5,1-2 6,1 2 12,-1 0-14,0 0 6,0-1 5,0 1 3,0 2 6,1-3 2,-1 0 3,1 3-3,1 0-7,0-1 5,-1 1-21,2 2-2,-1-1 3,3 1-15,-1-1-13,1-1-66,0 3-74,0-2-76,0 4-87,-1-4-91,-3 2-249,4-2-675,-1 2 299</inkml:trace>
          <inkml:trace contextRef="#ctx0" brushRef="#br0" timeOffset="19730.3962">4726-708 109,'13'3'201,"3"4"-7,5 6 11,5 7 3,2 7 6,2 15 4,4 8-1,-2 5-4,-3 5-7,7 22-7,-16-21-5,-5 4-16,4 25-12,-12 5-10,-4-29-15,-6 28-12,-7-30-8,-13 26-12,1-32-6,-9-3-37,-8 0-51,-9-5-75,-30 11-95,18-22-87,-26 6-276,21-21-561,-30 0 249</inkml:trace>
          <inkml:trace contextRef="#ctx0" brushRef="#br0" timeOffset="189.3811">4596 498 315,'0'0'322,"0"0"-2,0 0 4,0 0-2,0 0 14,13-7 0,-12 5-13,-1 2-17,5-3-26,-5 3-30,3-2-26,-3 2-19,0 0-28,0 0-47,6-4-93,-6 4-113,0 0-159,0 0-415,0 0-703,0 0 311</inkml:trace>
        </inkml:traceGroup>
        <inkml:traceGroup>
          <inkml:annotationXML>
            <emma:emma xmlns:emma="http://www.w3.org/2003/04/emma" version="1.0">
              <emma:interpretation id="{0AD1C956-6391-4FEC-BCA7-ABD419B15F62}" emma:medium="tactile" emma:mode="ink">
                <msink:context xmlns:msink="http://schemas.microsoft.com/ink/2010/main" type="inkWord" rotatedBoundingBox="19465,10088 19606,10363 19327,10505 19187,10229"/>
              </emma:interpretation>
              <emma:one-of disjunction-type="recognition" id="oneOf1">
                <emma:interpretation id="interp5" emma:lang="en-US" emma:confidence="0">
                  <emma:literal>*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A</emma:literal>
                </emma:interpretation>
                <emma:interpretation id="interp8" emma:lang="en-US" emma:confidence="0">
                  <emma:literal>&amp;</emma:literal>
                </emma:interpretation>
                <emma:interpretation id="interp9" emma:lang="en-US" emma:confidence="0">
                  <emma:literal>N</emma:literal>
                </emma:interpretation>
              </emma:one-of>
            </emma:emma>
          </inkml:annotationXML>
          <inkml:trace contextRef="#ctx0" brushRef="#br1" timeOffset="110527.5948">5280 1228 181,'0'0'246,"0"0"-13,0 0-5,7 0-4,-7 0-7,9-1-10,-9 1-20,0 0-13,10-1-19,-10 1-6,0 0-2,6 0-1,-6 0-8,0 0-2,4 4-2,-4-4-2,0 0-7,0 0-10,0 0 1,0 0-25,0 0 7,0 0-13,0 0-4,0 0-3,0 0-7,0 0-7,0 0-11,0 0-8,0 0 16,0 0 0,0 0 7,0 0 6,6-5-12,-6 5-7,-1-6-6,1 6 0,-5-10-7,4 7-7,-2-4-3,-2-2-6,0 0 0,0 0-2,0-2-8,0 1 4,-2-3-2,0 0 8,1 2-13,0-2-3,-3 3 2,4-1-7,0 0 6,-1 4-4,2-1-3,2-1 2,-2 2 2,2 2 17,-2 2-6,0-3 12,4 3 9,0 3-14,-1-7-3,1 7-3,-3-2 0,3 2-4,0 0 1,0 0-3,0 0-2,0 0 1,0 0 4,0 0-3,-3 15-1,8-11 2,-3 1-1,-1 1-2,6-2 2,-1 1 0,0 0 2,5 1 1,-1 0-2,0-1 4,3 1-2,0-2-2,1 0 5,1 1-4,0 1 1,-1-4-2,6 4-1,-6-3 3,-3-1-1,1 3-3,0-4-1,1 1 2,-3-2-2,-5 4-2,4-3-1,-4-1 6,0 1-4,-5-1 2,6 2-1,-6-2-1,0 5-5,0-5 8,-8 5 2,0-2 0,-4 3-3,0-1-2,-5 1-1,-4 1 2,-1 0-4,4 0-1,-12 2-1,11-2-6,0 0 7,3-2-2,2 3 1,-1-3-2,3-1 2,-2 1-6,7-1 2,-2-1-2,4-1-1,-1-1 2,6-1 2,-8 5-1,8-5 2,0 0 4,0 0-4,0 0-2,14-11 1,-6 4 0,1-1-1,1 0 1,2-2 2,1 0 2,-3 1-3,2-4 0,1 2-2,-3 0-2,0 0 3,0 0-4,-1 2 3,2-1 0,-3-2-2,0 3 0,0 0 1,-2 1-1,-1 1 10,0 2-4,-1 1 8,0 0 1,-1 2 9,0-2 1,-2 1 1,-1 3-1,5-4-2,-5 4 1,4-2-1,-4 2 2,0 0-2,0 0 3,0 0 4,0 0 2,0 0 8,0 0 3,0 0 5,4 7 6,-4-7 9,0 8 13,-2-3-2,2 3 5,-2-3 0,1 4-1,-2 1-6,-2 3-4,3 0-5,-2 3-6,-2 5 0,-2 0-14,3 0-49,-1 0-97,-2-2-146,-3 7-175,8-7-641,-4-2-1153,0-3 510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17:22.493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B113C59-8EC3-4FB7-ABB1-2744C3745583}" emma:medium="tactile" emma:mode="ink">
          <msink:context xmlns:msink="http://schemas.microsoft.com/ink/2010/main" type="writingRegion" rotatedBoundingBox="12678,11949 17142,11042 17428,12450 12964,13357"/>
        </emma:interpretation>
      </emma:emma>
    </inkml:annotationXML>
    <inkml:traceGroup>
      <inkml:annotationXML>
        <emma:emma xmlns:emma="http://www.w3.org/2003/04/emma" version="1.0">
          <emma:interpretation id="{346F4224-0371-4579-A45B-DF2D9A75F309}" emma:medium="tactile" emma:mode="ink">
            <msink:context xmlns:msink="http://schemas.microsoft.com/ink/2010/main" type="paragraph" rotatedBoundingBox="12678,11949 16434,11186 16691,12448 12935,132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01A0B5-7BD9-4DBF-9E07-C42B3F323B5C}" emma:medium="tactile" emma:mode="ink">
              <msink:context xmlns:msink="http://schemas.microsoft.com/ink/2010/main" type="line" rotatedBoundingBox="12678,11949 16434,11186 16691,12448 12935,13211"/>
            </emma:interpretation>
          </emma:emma>
        </inkml:annotationXML>
        <inkml:traceGroup>
          <inkml:annotationXML>
            <emma:emma xmlns:emma="http://www.w3.org/2003/04/emma" version="1.0">
              <emma:interpretation id="{440B2C58-7C1E-4765-8E21-C767A5BFF794}" emma:medium="tactile" emma:mode="ink">
                <msink:context xmlns:msink="http://schemas.microsoft.com/ink/2010/main" type="inkWord" rotatedBoundingBox="12678,11949 16434,11186 16691,12448 12935,13211"/>
              </emma:interpretation>
              <emma:one-of disjunction-type="recognition" id="oneOf0">
                <emma:interpretation id="interp0" emma:lang="en-US" emma:confidence="0">
                  <emma:literal>agate).''</emma:literal>
                </emma:interpretation>
                <emma:interpretation id="interp1" emma:lang="en-US" emma:confidence="0">
                  <emma:literal>abate).''</emma:literal>
                </emma:interpretation>
                <emma:interpretation id="interp2" emma:lang="en-US" emma:confidence="0">
                  <emma:literal>agaty).''</emma:literal>
                </emma:interpretation>
                <emma:interpretation id="interp3" emma:lang="en-US" emma:confidence="0">
                  <emma:literal>aca)).''</emma:literal>
                </emma:interpretation>
                <emma:interpretation id="interp4" emma:lang="en-US" emma:confidence="0">
                  <emma:literal>acai)).''</emma:literal>
                </emma:interpretation>
              </emma:one-of>
            </emma:emma>
          </inkml:annotationXML>
          <inkml:trace contextRef="#ctx0" brushRef="#br0">201 115 81,'4'-4'211,"-4"4"1,0 0-6,0 0-11,0 0-15,0 0-12,0 0-14,0-5-8,0 5-4,0 0-4,0 0 0,0 0-5,0 0-4,0 0-9,0 0-4,0 0-6,0 0-3,0 0-6,0 0 1,0 0-7,0 0-8,0 0 1,0 0-17,0 0-1,0 0-9,0 0-4,0 0-1,0 0-3,0 0-10,0 0 2,5 10-3,-5-10 0,0 0 3,0 0 7,0 0-3,9-7-6,-8 2-5,5-1 0,-2 0-8,-3 1 2,-1-3-10,3 1 3,-3-4-4,-3 1-4,2-2 2,-3 2-5,-2 2 0,2 0-5,-2 3-1,1 0 0,-4 3-3,-3 2-1,-1 2-1,-5 6 3,1 0 11,-1 7-3,-6 4 14,5 5 6,7-5 7,-2 7 8,0 0 6,3 0 3,1-2 4,6-2-5,-2-5 3,5 2-9,-2-1-7,3-4 14,3-1-15,-2-4 3,5-2 2,-1 3 11,0-5-11,3 1 0,-3-6-5,3 3 1,5-3-6,-3-3-2,1-2-5,0 0-1,3-1-2,2-5-1,-1-2-7,-1 1 4,1-2-7,-4 1 0,2-3-3,-1 2-1,2-2-2,1 1 1,-5 1-5,0 0-1,2 4 2,-3 1-4,-4 4 2,1-1-5,-2 1-1,1 3 3,-1 2 5,-4 0 15,9 5 19,-6 3 3,1-1 11,2 5 6,-2-1-2,0 4 0,-2-3-6,5 7-5,-4 0-3,2 1-4,2-3-1,0 1-7,1-5-22,-1-2-40,3 1-62,-2-1-84,3-3-86,-4-1-81,3-3-104,-1-2-365,-3-4-877,3-1 389</inkml:trace>
          <inkml:trace contextRef="#ctx0" brushRef="#br0" timeOffset="345.559">616 175 16,'0'0'279,"0"0"2,1-3-4,-1 3-9,0 0-10,0 0-15,0 0-12,0 0-15,0 0-6,0 0-10,0 0-13,0 0-6,0 0 4,0 0-29,0 0-5,0 0-7,5-3 2,-5 3-5,5-3-12,2 1-2,1-2-11,2-3-8,3 2-13,3-2-6,4-1 4,0 0-22,-6 2-1,-1 1-18,1 0-23,1-1-52,-3-1-49,-2 4-53,-3 1-51,-1-1-58,0 1-78,-4 0-323,-2 2-687,0 0 304</inkml:trace>
          <inkml:trace contextRef="#ctx0" brushRef="#br1" timeOffset="-14105.8975">1016-428 298,'-9'-8'301,"4"3"-10,1 0-5,-1-1-10,3 3-27,1 2-23,1 1-5,0 0-13,0 0-8,11 11 23,0-3 2,5 5 3,13 7 0,2 3 2,-2 5 6,15 12 3,-9 10-6,-5-2-2,-3 2-13,-6 6-9,-7 0-23,-5 5-14,-9 4-18,-9 23-11,-5-23-15,-21 20-18,8-30-59,-9 1-76,-23 19-91,22-29-95,-11 4-111,1-2-78,-7-8-421,9-5-890,10-11 393</inkml:trace>
          <inkml:trace contextRef="#ctx0" brushRef="#br0" timeOffset="587.5327">758-12 23,'3'-4'333,"-2"2"3,-1 2 10,4-4 4,-4 4-6,0 0 4,-1-7-58,1 7-20,0 0-11,0 0-16,-11 12-18,7-3-14,2 0-16,-2 1-18,-2 3-13,3-1-18,0 3-17,1 3-7,-2 1-14,3 2-10,0-2-20,-2 1-56,4-1-59,-1 1-58,2-1-66,-4-1-71,1 1-85,2-7-78,-1-4-202,2 1-647,-1-4 286</inkml:trace>
          <inkml:trace contextRef="#ctx0" brushRef="#br0" timeOffset="1111.7865">982-210 57,'1'-5'265,"1"-1"4,1 1-6,-1 0-12,-1-1-13,0 4-22,-1 2-15,4-9-23,-3 7-18,-1 2-5,0 0-7,3-3 3,-3 3-1,0 0 1,0 0-8,0 0-13,15 7 6,-14-3 13,1-1 4,1 2-8,-1 0-1,1 2-10,-1 0 0,2 0-1,0 3 1,-2 1-13,3 6 11,-2 0-4,-2-3-1,0 4-6,-1-2-9,3 3-10,-3-1-5,0 1-7,-3-1-6,2-4-10,0-1-5,-2-1-7,3-1-5,0-5-5,-2 3-5,2-4-5,-3-1-1,6 1-1,-6 0-4,3-5-2,3 3-3,-3-3-10,0 0-11,0 0-5,16-9-7,-10 4-7,3-1-3,2-1-1,3 2 0,-3-3-2,4 5 4,-1-2-2,0 3 0,-3-1-1,3 1 6,-3 4-2,-1-2 0,-1 3 1,-3 2 2,-1 0 6,0 1 5,-1 1 9,1 0 8,-7 0 0,-1 3 5,-4 0-1,-1 0-2,-2-2 1,-4 7-2,-1-5-4,-4-1 0,8-1-1,-3-3-1,3 1-22,-3 0-49,1 0-66,1-4-85,2 1-79,-3 2-83,5-5-105,-1 0-311,9 0-847,-11-3 375</inkml:trace>
          <inkml:trace contextRef="#ctx0" brushRef="#br0" timeOffset="1925.9104">1487-267 1,'0'0'255,"-6"-3"-7,6 3-6,-4-2-9,4 2-20,-6-2-5,2 0 0,4 2 1,-9-3-13,7 0-2,-2-2-8,0 3-10,4 2-7,-10-6 0,8 1-13,-3 2-1,1-2-4,1 3-2,3 2-9,-6-5-6,6 1-5,0 4-13,-5-2-6,5 2-13,-1-5-12,1 5-9,0 0-6,0 0-8,0 0-3,0 0-11,9-6-1,-4 5-11,-5 1 1,12 0-3,-4 0-6,-1 0 5,3 0-7,0 0-9,1-1 3,2 1 2,-2 0-2,3 1-8,-2-2-1,3 2-1,-1 0-2,-2-1 1,1 3 0,-3-1-3,0 1 0,-1-3-1,-2 3-2,1-2-2,-2 0 5,-6-1-5,5 3-2,-1 0 3,-4-3 5,2 3-5,-2 1 8,0-4-2,-7 9-2,3-5-1,-1-3 9,-4 2-7,3 2 1,-4 2 0,1-4-1,4-1 1,-3-1 5,0 0 3,3 2 5,0 0 1,0-2 5,-2 1 3,7-2 1,0 0-1,-7 0 4,7 0-8,0 0-12,-5-10 5,5 7-2,5-5 0,-1-1-3,-1 0-2,4-2 1,-1 1-7,3-2 2,-1 3 1,0-1 0,1 1-5,-4 1 0,1 3-1,-2 0 2,1 2-2,-1-1 7,-2 1-8,5 2 2,-7 1 5,6 6 11,-5-3 2,-1 4-3,0 1 0,0 2 9,-1 3-9,-3 6-4,-2 0-29,-2 9-65,2-8-83,1 6-102,-4-5-112,-1 5-428,4-7-870,-3-1 384</inkml:trace>
          <inkml:trace contextRef="#ctx0" brushRef="#br1" timeOffset="-14830.0868">-97-353 103,'2'-7'271,"-2"-2"5,2 4 1,-2 0-16,-2 2-11,2 3-22,-17 6-2,1 7 3,-8 8 13,-10 19 21,-2 7-9,-3 5 10,-10 27-20,4 1 16,3 4-21,4 5-19,11 0-17,12-30-19,10 2-18,6-1-17,13-3-18,2-3-25,4 2-53,9-13-53,3 4-79,5-9-101,5 0-72,7-14-106,-11-8-347,25 1-764,-7-8 338</inkml:trace>
          <inkml:trace contextRef="#ctx0" brushRef="#br0" timeOffset="5152.8882">1627-306 44,'0'0'189,"0"0"-2,-3-4-10,3 4-11,0 0-13,0 0 1,0 0 0,0 0-4,-11 8-6,6-3-10,0-1-7,0 0-2,0 3-7,0-1-5,1 0-13,-2 3-6,1-3-9,1 1-6,-1-1-2,2 0-9,1-1-7,-1 4-7,0-4-11,3 1-46,-2 1-71,0-2-90,2-3-263,0-2-460,0 5 204</inkml:trace>
          <inkml:trace contextRef="#ctx0" brushRef="#br0" timeOffset="3768.9523">1638-347 154,'0'0'185,"0"0"-6,0 0-16,0 0-5,0 0-11,-6-6 1,6 6-9,0 0-10,0 0-11,-8 0-5,8 0-6,0 0-10,0 0 0,0 0-9,-10 5-6,10-5-4,-5 1-5,5-1-2,0 0-7,0 0-2,0 0 0,0 0 3,0 0 0,0 0 5,0 0 2,0 0 0,0 0-10,0 0-4,-1-10-7,1 6-9,0-1-2,0-3-3,0 3-1,0-2-8,0 1 1,0 0-5,0 1 4,-1-2-5,-2 1 8,3 1 0,0 2 5,0-5 3,-5 4-5,5 0 1,0 4-4,0-9-2,-1 5 9,2 1 3,-1 3 0,0 0 5,0-4-4,0 4-9,0 0 1,0 0 11,0 0 12,0 0 0,0 0 1,0 19 4,-1-14-1,1 9-10,0-3 8,1 1 12,4 3-26,-1-2-1,2 1-3,-2-2 1,2 0-6,3 2-5,1-1 0,0 1-6,2-4 0,0 0 3,-2-5-6,3 3 3,-3-4-6,3 1-1,-2-1-3,0 0 0,-4-3 4,-2 1 2,1 0 6,-2-1 8,1 1-5,-5-2 0,0 0-5,0 0 0,0 0 2,0 0-7,-23 0-2,12 0 0,0 0-1,0 0-2,-2 0-5,-1 3 1,3-3-1,-4 0 0,3 0-4,-3 0 0,2 0 0,-1-3-2,4 3 0,4 0 1,-3 0-1,3-2-2,6 2 4,-14 2-6,14-2 0,-5 0 5,5 0-1,0 0-3,-10 0-3,10 0 3,-6-3 1,6 3 3,0 0-1,0 0-2,10-6 4,-4 3-3,4-4-1,3 1 2,-1-2 7,2 3-9,2-5 1,3 1-1,0 3-4,-3-3 0,3 0 1,-6 4 4,0-1-3,-2-1 0,2 1 0,-3-2-2,0 3 5,-1-1 5,-3 2 5,1-3 8,-2 5 1,0-1 8,-5 1 5,0 2 6,5-5 8,-5 5-6,6-3-2,-6 3-2,0 0-6,0 0-3,0 0 1,-14 13 0,7-8 2,-2 3 1,3-1 7,-4 2-2,3 1 1,-5 3 2,4 0-4,-1 0-1,-1 3 2,-1 1-10,0 7-1,1-8-3,1 0 0,1-4-29,1 4-59,3-5-91,-2-1-111,1 2-138,1-3-487,4-4-962,0 0 426</inkml:trace>
          <inkml:trace contextRef="#ctx0" brushRef="#br0" timeOffset="4648.2845">1618-129 140,'-1'3'158,"-2"3"-14,-2 0-9,4-3-14,1-1-4,-4 0-19,4-2-7,-1 5 0,1-5-2,0 0 2,-4 4-1,4-4 0,0 0-4,0 0-3,0 0 2,0 0 5,0 0-6,0 0-5,0 0 0,0-15-2,4 10-3,-3 2-4,-1 3-4,3-8-4,-3 0 0,-3 2 10,6 2 0,-2-1-5,-1 0-8,5-6-6,-4 0-2,3 6 4,1-3-8,-1 2-2,-2 0 8,2-1 1,2-2 2,-3 4-4,-2-1 6,4 0 8,-4 4 2,2-2 4,-2-1 0,-1 0-8,0 5-5,4-2-8,-4 2-3,0 0 4,0 0-1,0 0-1,-8 12-7,2-6 2,5 2-7,-8 1 0,8-2-2,-7 2-6,7-3-3,-4 0-2,1 2-11,3-3 6,-4 3 2,1-3-1,3-1-5,-3 0-8,3-1 4,-1 1-1,2-4 5,-2 8-24,2-8-44,-1 4-65,-4 1-97,5-5-129,-2 3-256,2-3-646,0 0 285</inkml:trace>
          <inkml:trace contextRef="#ctx0" brushRef="#br1" timeOffset="-18485.8497">-1575 383 177,'0'0'180,"2"3"-9,-2-3-15,0 0-5,0 0-11,0 0-6,0 0-7,0 0-1,0 0 1,0 0-1,0 0-1,0 0 2,0 0-1,0 0-4,0 0 2,0 0-4,0 0-4,0 0-1,0 0-4,8 0-7,-8 0-6,0 0-5,0 0-7,0 0-1,0 0-17,0 0-3,0 0-2,0 0-9,0 0-5,0 0-3,0 0-7,0 0-4,0 0-1,0 0-3,0 0 0,0 0 0,0 0-3,0 0-2,0 0 0,6-3-1,-6 3 1,0 0-4,4-7-3,-2 5 2,-2 2 3,3-5-7,-1 0 6,1-1-9,0 1-3,1 0 3,-4-2-3,3-1-1,2-2-3,-3 1 9,-2 1-12,5-5-2,-5 3 4,0 1 2,0 2 4,0-1 3,-3-5 4,1 6-8,0 1 3,-3-1 12,2 1 0,-3 1 4,2-1-2,-5 0 12,-1 1-4,2-2-7,-1 5-2,0 0-4,-1 0 0,1 2 4,-1-1-1,-2 4 8,1-2-2,-2 2-1,-2 0-2,4 4 3,-4-2 1,-2 6 6,-1-2 1,3 2 0,-1 3 8,1 0-3,-3 1 6,2 1 11,1 0-9,3-1 2,0 1-6,0 2-1,2-2 6,2 0-13,0-1-1,1 1-2,0 1-2,2-6-3,1 1 0,3-4-3,1-1-2,-4 2-3,4-4-1,0 0-1,0 1-3,0-1 3,0-2 6,4 0-4,-3 1 8,2-2-5,3 0 6,-6-2-3,11-2-9,-2 2 2,-3-1 0,5-3-5,1 0 0,0-1-1,-1-1 5,-1-2-9,4 3 2,-5-3-4,2 0-3,0 0 2,2-1-3,-1 0 1,-2 1-4,0-2 1,4 3 2,-4 0-3,0-1 0,-4 2 1,-1-1-1,0 3-3,3-1 3,-6 4 1,6-5-2,-4 1 2,2 2 0,0-1 4,-1 1 0,0-1 4,-3 3-2,5-2 3,-7 3 11,6-3 1,-2 0-1,-2 1 5,3-1-1,-5 3 1,7-4-1,-4 3 2,1-3 2,-4 4 1,4-4 0,-4 4 2,2-2-3,-2 2-3,0 0 2,0 0-2,0 0-6,6-3-2,-6 3-4,0 0-2,0 0-5,0 0 5,0 0 1,4 9-2,-5-5 3,4 1 1,-5 3 5,2-2-2,-1 2 3,0 2 3,1 3-5,0-1 0,-2 2-4,4 3 3,-1-2-3,-1 6-2,3-2-9,0 0-53,1 6-68,2-4-89,2-3-124,-3 3-128,3-4-546,3-1-1080,-1-6 478</inkml:trace>
          <inkml:trace contextRef="#ctx0" brushRef="#br1" timeOffset="-17859.954">-871 259 118,'0'-3'231,"-1"-3"3,2-1 5,-1 0 2,0 0-21,-1 0-21,1 0-12,-1-2 2,1 4-12,-3-7-15,1 6-11,-2-3 6,-1 2 5,-2 0-8,2 0-5,-4 2 6,-1-1 5,1 4-6,2-1-1,-3 1-6,-4 5-2,-5 5 4,0 2-1,-1 1-1,2 2-1,-5 8-6,-2 0-7,3 7-1,-2-3-4,3 5-8,0-3-10,3 3-9,4-1-5,-1-3-12,8 0-6,-1-6-10,7-3-5,1-1-6,5-5-4,-4-1-4,3-2-3,0-3 0,3 1-5,2-4-3,2-5-1,4-2-7,4-2 1,-4-1-3,5-3-2,4-7-4,-2-3 0,0-1-2,-1-2-1,0 3-6,-4-5 1,2 5-4,-4 2 3,-5 3-2,3 1-3,-6 5 2,2-1 5,-4 5 8,0 1 3,0 1-4,-1 2 9,-4 2 17,0 0 15,8 11 14,-4 1 9,-3 5-5,1 2-11,-1 0-6,0 4-2,4 2 1,-2-4-14,7 5-37,3 1-97,-3-7-113,4-5-136,1-3-182,-1 1-489,2-6-1089,0 1 481</inkml:trace>
        </inkml:traceGroup>
      </inkml:traceGroup>
    </inkml:traceGroup>
    <inkml:traceGroup>
      <inkml:annotationXML>
        <emma:emma xmlns:emma="http://www.w3.org/2003/04/emma" version="1.0">
          <emma:interpretation id="{F47102D5-1E8A-4510-9DA6-89F7A87B20C8}" emma:medium="tactile" emma:mode="ink">
            <msink:context xmlns:msink="http://schemas.microsoft.com/ink/2010/main" type="paragraph" rotatedBoundingBox="16249,11851 17180,11581 17429,12440 16498,127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41CA640-E99D-406B-9C47-B1A50902EA16}" emma:medium="tactile" emma:mode="ink">
              <msink:context xmlns:msink="http://schemas.microsoft.com/ink/2010/main" type="line" rotatedBoundingBox="16249,11851 17180,11581 17429,12440 16498,12710"/>
            </emma:interpretation>
          </emma:emma>
        </inkml:annotationXML>
        <inkml:traceGroup>
          <inkml:annotationXML>
            <emma:emma xmlns:emma="http://www.w3.org/2003/04/emma" version="1.0">
              <emma:interpretation id="{B0CCF0E3-1572-4DAA-BC5E-32BAED78BDC0}" emma:medium="tactile" emma:mode="ink">
                <msink:context xmlns:msink="http://schemas.microsoft.com/ink/2010/main" type="inkWord" rotatedBoundingBox="16249,11851 17180,11581 17429,12440 16498,12710"/>
              </emma:interpretation>
              <emma:one-of disjunction-type="recognition" id="oneOf1">
                <emma:interpretation id="interp5" emma:lang="en-US" emma:confidence="0">
                  <emma:literal>33</emma:literal>
                </emma:interpretation>
                <emma:interpretation id="interp6" emma:lang="en-US" emma:confidence="0">
                  <emma:literal>53</emma:literal>
                </emma:interpretation>
                <emma:interpretation id="interp7" emma:lang="en-US" emma:confidence="0">
                  <emma:literal>b}</emma:literal>
                </emma:interpretation>
                <emma:interpretation id="interp8" emma:lang="en-US" emma:confidence="0">
                  <emma:literal>63</emma:literal>
                </emma:interpretation>
                <emma:interpretation id="interp9" emma:lang="en-US" emma:confidence="0">
                  <emma:literal>3</emma:literal>
                </emma:interpretation>
              </emma:one-of>
            </emma:emma>
          </inkml:annotationXML>
          <inkml:trace contextRef="#ctx0" brushRef="#br1" timeOffset="-16367.6517">2035-119 117,'-1'-12'305,"-3"-3"-5,-1 5-9,4-3-3,-4 1-7,5 4-25,-2 0 4,0 1-21,1 3-9,1-1-18,-4 1-29,4 4-18,0-5-15,0 5-9,0 0-6,0 0 13,0 0 0,-1 23-4,-3-11 6,2 9 7,-4 6 0,-1 4 5,0 4-3,-4-1 2,-3 16 25,-2 0-11,-7 3-16,2 0-14,-3 4-9,4-4-17,-5-3-9,3-3-9,5-12-11,4-8-8,-1-1-9,6-10-5,1 3-8,4-9-3,-1 0-8,0-4 1,0 0-7,3-2-1,0 1-2,1-5-4,0 0-1,0 0-3,0 0-6,17-13-1,-1 3-3,0 0-4,0-2-7,5 5-2,1-5-10,-1 3 0,8 0 0,-8 3 0,2-1-4,-2 7 2,2-2 0,-3 2-2,-7 2-3,4 0 2,-4 4 0,-1 0 2,-1 2-3,1 1 7,-7 3-6,3-1 2,-7 2 2,3-3 3,-4 3 7,-5-3 3,-4 6 6,0-4 6,-2 3-3,-8-4 1,1-1-9,-5-2 3,4 0 1,-9-3-2,5 3 0,3-6-18,0 2-33,0-3-52,5 1-48,0-1-71,5-4-84,0-2-88,5 0-92,0-3-433,6-4-981,8 0 435</inkml:trace>
          <inkml:trace contextRef="#ctx0" brushRef="#br1" timeOffset="-15940.481">2496-35 45,'7'-12'353,"1"4"-8,-3-1 4,2 2 32,-5 2 4,4 2-17,-2-4-27,1 4-44,-5 3-24,6 0-15,-6 0-4,9 10-12,-5-1 6,-3 3-1,-1 2-10,1 5-1,-1 2-7,-1 7-10,-3 1-10,-2 3-10,2-1-7,-5 4-17,3 1-8,-2-1-6,-2 2-12,-3-3-9,-1 2-9,-2-3-15,1-2-7,0-5-11,4-7-7,1-3-6,6-5-9,-3-1-9,3-2-4,-1-3 3,2 0-2,0 0-8,3-5-7,0 0-1,0 0-3,21-10-31,-10 2 15,5-3-11,3 2-1,0-3-16,2 5-6,0-3 2,-1 1 2,-1 2-7,1 4 3,-2 1-4,3 1-1,-3 1 3,-4 1-4,0 4 2,-3-1-4,3 2 3,-5 2 1,1 2 2,-8-3 7,3-1-3,-2 3 3,-5 1 8,-2 1 2,-4-4 0,-7 4 0,-6 0-6,0-3-12,-11 2 19,4-5-10,-4 3-49,2-3-90,-1-3-90,2 1-127,-6-2-132,3-6-164,2 1-345,-4-1-1078,3-3 478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15:15.32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4B14104-D4A4-4131-AEF9-35F18206E174}" emma:medium="tactile" emma:mode="ink">
          <msink:context xmlns:msink="http://schemas.microsoft.com/ink/2010/main" type="writingRegion" rotatedBoundingBox="6299,8598 18278,8520 18287,9896 6308,9974"/>
        </emma:interpretation>
      </emma:emma>
    </inkml:annotationXML>
    <inkml:traceGroup>
      <inkml:annotationXML>
        <emma:emma xmlns:emma="http://www.w3.org/2003/04/emma" version="1.0">
          <emma:interpretation id="{35CFDE99-9F1D-4A5C-8A0A-ED32F5D96F08}" emma:medium="tactile" emma:mode="ink">
            <msink:context xmlns:msink="http://schemas.microsoft.com/ink/2010/main" type="paragraph" rotatedBoundingBox="6299,8598 18278,8520 18287,9896 6308,99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E82756-13D4-44DA-A1B2-899BDCD005C4}" emma:medium="tactile" emma:mode="ink">
              <msink:context xmlns:msink="http://schemas.microsoft.com/ink/2010/main" type="line" rotatedBoundingBox="6299,8598 18278,8520 18287,9896 6308,9974"/>
            </emma:interpretation>
          </emma:emma>
        </inkml:annotationXML>
        <inkml:traceGroup>
          <inkml:annotationXML>
            <emma:emma xmlns:emma="http://www.w3.org/2003/04/emma" version="1.0">
              <emma:interpretation id="{350A5BBC-32F0-4619-AD14-BA62CA9F8D99}" emma:medium="tactile" emma:mode="ink">
                <msink:context xmlns:msink="http://schemas.microsoft.com/ink/2010/main" type="inkWord" rotatedBoundingBox="6313,8580 10314,8663 10289,9870 6288,9787"/>
              </emma:interpretation>
              <emma:one-of disjunction-type="recognition" id="oneOf0">
                <emma:interpretation id="interp0" emma:lang="en-US" emma:confidence="0">
                  <emma:literal>(?a?b?)</emma:literal>
                </emma:interpretation>
                <emma:interpretation id="interp1" emma:lang="en-US" emma:confidence="0">
                  <emma:literal>(7.a? b?)</emma:literal>
                </emma:interpretation>
                <emma:interpretation id="interp2" emma:lang="en-US" emma:confidence="0">
                  <emma:literal>(?a? b?)</emma:literal>
                </emma:interpretation>
                <emma:interpretation id="interp3" emma:lang="en-US" emma:confidence="0">
                  <emma:literal>(?a?b7.)</emma:literal>
                </emma:interpretation>
                <emma:interpretation id="interp4" emma:lang="en-US" emma:confidence="0">
                  <emma:literal>(3 A? b?)</emma:literal>
                </emma:interpretation>
              </emma:one-of>
            </emma:emma>
          </inkml:annotationXML>
          <inkml:trace contextRef="#ctx0" brushRef="#br0">-6418 126 185,'3'-3'195,"-3"3"-4,0 0-11,0 0-15,0 0-17,0 0-11,0 0-20,0 0 11,0 0-5,0 0-5,0 0-4,0 0-9,0 0-4,3-3-8,-3 3-3,0 0-4,0 0-3,0 0-6,0 0-5,0 0-4,0 0-4,0 0-7,0 0 2,0 0-4,0 0-5,0 0-2,0 0 1,0 0-7,0 0 1,0 0-5,0 0 0,0 0-1,0 0-3,4-2 2,-4 2-3,0 0-1,0 0 2,0 0-9,0 0 6,0 0-10,6-6-2,-6 6-4,4-3 1,0 1 1,-4 2-6,2-3 5,1-2-8,-3 5-3,5-2 4,-5 2 3,5-5-6,-2 1 4,0 0-9,0-1 5,0 1 2,0-1-2,-2 0 2,3 0 5,-2 2-1,-2 3 0,0-8 6,1 3 1,-1 5 1,-1-6 1,1 6-9,0-6 3,0 6 1,0-6-4,-5 4-4,5 2 0,-4-3-1,4 3-4,-7-2 3,7 2-1,0 0-1,-15 2 0,15-2 1,-11 2-2,6 0 0,-3 1-1,1 0 3,-1-1-4,0 2-4,0 0 3,1-2 3,-2 4-3,2-1 4,-1-2-4,-1 2-1,0 6 3,-1-5-5,-1 4 4,6-2-1,-4 2 3,2-1 2,-2 1 3,3 0-2,-3-1 3,0 3-3,3-3 2,1 2 1,-2-1 4,4 0-3,-2-1 6,-1 1 4,2-1-1,0 2-6,-1-5 8,2 4 0,1-2-6,-1-3 2,1 2-8,1 0 5,0-2-1,1 0-4,-1 0 4,1 0 11,1 0-6,-1 0-2,0-1 7,1-1-5,0 2 0,1-1 2,-2-1-13,0-3 15,5 7-4,-4-3 5,0 1-4,0-2-3,2 2 0,-1-2 1,0 2-7,0-2-2,-2-3 2,4 7 0,-3-2 2,2-2-1,-1 1-5,1 1-1,-1-3-10,-1 3 8,1-2 3,1 2-3,-1-2 2,0 0 1,-2-3 0,5 5-3,-4 0 6,3-3-1,-4-2-4,5 4 5,0-3-6,-5-1-1,5 1 5,0 2 1,-5-3 12,11-3-16,-6 2-3,3-1 3,-1-2-2,2-2 0,0 0-1,0 1 21,1-3-30,0 1 14,-3-2-3,3 0-4,0-1 7,-1 2-1,0-3-5,-1 2 6,1-1-3,-1 0-2,-1 1 4,0-1-6,0-1 5,-1 1-6,0 0 2,-1 1 1,1-1 2,-2-1 3,1 3-6,0 1-3,-1-2 6,-3 4 1,4-2 3,-5 1-1,1 0-3,2 0 5,3 2-13,-6-1 10,4-1-3,-3 1 7,4-2-8,-4 4 7,2 0-1,-1-1 3,-2 4-4,7-5 18,-5 0-12,-1 2 0,3 1-2,-4 2 2,0-5 1,5 2 3,-5 3 2,4-5 2,-4 5 0,5-3 0,-5 3-2,4-5 5,-3 0-2,3 5 5,-4 0 3,0 0-5,2-6 10,-2 6 5,3-3-3,-3 3 1,0 0-6,0 0-2,0 0 5,0 0-10,0 0 7,0 0 0,1 17 6,-5-8-1,4 2-3,-1 2 5,-4 6-8,1 0-1,3 4-1,-3 2-2,3 5-1,0-1-8,2 3-44,0-5-57,7 2-69,-1-1-65,3-3-90,4-4-91,-4-3-340,4-3-800,2-3 354</inkml:trace>
          <inkml:trace contextRef="#ctx0" brushRef="#br0" timeOffset="1376.9725">-5356-158 77,'-3'-6'188,"2"2"-7,1-2-8,-1 2-5,1 4-9,-5-5-10,5 5-6,0-5-7,-3 1-9,3 4-1,-1-5-5,1 5-3,0-4-8,0 4-3,0 0-5,-3-4-7,3 4-6,0 0-6,0 0-12,0 0-8,0 0-5,0 0-6,0 0 5,0 0 9,0 0 12,-3 12-10,3-5-6,-3-1 8,2 1 4,1 1-1,0-2 1,-3 5-6,1 2-1,2-2 1,-1 4 1,-4-2-3,1 5 6,2 3-3,-2 8-3,0-8 13,-3 6-3,-1 2 4,2-2-7,4 1-4,-6-1-1,4-6-4,-1 0-6,1 0-2,2-1-9,-3-3 1,1 1 0,2-4-7,-1-1-7,2-2-2,-2-1-2,0-2-21,2 0 18,-1-1-3,0-1-2,-1-1 3,2-1 1,-1 0-2,-1-1 0,3-3-3,-5 2 1,5-2-4,0 0-4,0 0 4,0 0 3,0 0-9,-9-10 4,11 4-6,-2 0 2,3 0-2,0-2-3,1-1 0,1-1 0,1 0-2,0 1-3,0 0 2,2-3-2,-1 5 4,2-2-1,2 1-6,-2-1 2,1 3-1,1-2 0,-1 3-2,1 3-2,2-1 2,-7 0-3,4 2 1,0 0 2,0 1 2,-1 0-3,5 0 0,-4 1-1,-3 0 2,4 2-2,-3 0 1,3-1-3,-3 2 3,0-3-4,2 4 0,-2 1 1,-1 0 2,-3-2-3,4 1 5,-4 0 4,0 4 2,0-4-1,0 3 9,-2-1-4,3-3 5,-3 5 1,0-3 1,-2 2 5,0 0 0,0 0 6,-2 0 0,0 0-4,-1-2 3,1 2 0,0 1-1,1-6-5,-2 7 0,-1-4 4,2 0 2,-2 1 5,2-2-9,-1 1 6,-1-1 3,2 0 1,-4 1-1,2-2 1,-2 1 4,1 2-2,-2-3-1,3-2-5,0 2 4,-1 1-1,2-2-4,-1 2-1,-1-3-2,5-2-1,-7 4 1,4-2-3,0 1-7,-1 0 5,0-1 1,4-2-7,-6 3 4,6-3-1,-8 2 0,7 1-2,1-3 4,0 0-3,-6 2 2,6-2 0,-4 3-1,4-3 2,0 0 5,-6 1 1,6-1 3,0 0 0,0 0 7,-10 1-2,10-1 5,-6 2-2,6-2 4,-9 1 7,9-1 4,0 0 2,-10-4-6,6 2 1,-1-2-2,0 0-3,0 0-3,0-2-7,0 1 1,0 0-3,4-3-35,-3-1-83,2-1-170,-2 5-216,0-8-537,-3-3-1094,-8-8 484</inkml:trace>
          <inkml:trace contextRef="#ctx0" brushRef="#br0" timeOffset="16507.2589">-7053 52 70,'0'0'103,"0"0"-3,0 0-5,0 0-1,0 0-6,0 0-7,-5-3 3,5 3-7,0 0-7,0 0-4,-3-2-8,3 2-5,-5-4-2,5 4-1,0 0 3,-3-4-2,3 4 2,0 0 1,0 0-1,0 0-2,-2-5 0,2 5 2,0-3-4,0 3-5,0 0 2,0 0-3,-3-6-1,3 6-2,0 0 1,0-5-1,0 5 2,0 0 0,0-6 0,0 6-2,0 0 4,0-4 0,0 4-1,0 0 0,-2-6-4,2 6-1,0 0-4,0 0-2,2-4-2,-2 4-3,0 0 1,0 0-7,0 0-2,0 0 0,3-3-3,-3 3-1,0 0 0,3-3-5,-3 3 1,0 0 1,0 0-3,5-3-2,-5 3-1,0 0 2,0 0-5,0 0 0,0 0 2,2-4-1,-2 4 0,2-2-1,-2 2-1,0 0 1,0 0 0,0 0-3,6-2 1,-6 2-1,0 0-2,0 0 4,0 0-4,0 0 2,9-1 0,-9 1 3,0 0-4,5-1 4,-5 1-2,0 0 1,0 0 0,0 0-1,0 0 2,6-4-1,-6 4-2,4-1 1,-4 1-1,0 0 1,5-3-1,-5 3 2,0 0-2,6-1 0,-6 1 0,0 0-3,4-3 2,-4 3 1,0 0 1,5-2-3,-5 2 2,0 0 2,0 0-4,9 0 1,-9 0 3,5-2 1,-5 2-3,0 0 1,6-1-3,-6 1 4,9 0-2,-9 0 1,0 0-3,10 0 3,-10 0-1,0 0-2,6 1 1,-6-1-2,0 0 1,0 0 2,0 0 0,0 0-1,10 2-1,-10-2 4,3 0-2,-3 0-1,0 0-1,4 5 0,-4-5 2,0 0-1,0 0 2,2 4-2,-2-4 1,4 1 0,-4-1 1,4 3 1,-4-3 0,0 0-2,6 1 1,-6-1 2,5 2-5,-5-2 4,0 0 0,7 0-2,-4 3 1,-3-3-1,0 0-2,4 1 1,-4-1 1,0 0 0,6 3 0,-6-3-2,0 0 3,8 1-1,-8-1-1,5 2 6,-5-2-3,0 0-4,5 2 0,-5-2 2,0 0-3,7 4 6,-7-4-4,0 0 1,2 3 0,-2-3-2,4 2 1,-4-2 1,1 3-1,-1-3-1,3 5 3,-3-5 1,2 5-5,-2-5 3,0 3-1,0-3-1,0 4 2,0-4-2,2 5 2,-2-5 1,0 5 1,0-5-2,-3 3 1,3-3 2,0 0-2,0 7-1,-1-4 0,1-3 4,0 7-4,0-7-2,0 3 0,0-3 2,0 5-2,-2 0 4,2-5-2,-2 8 2,2-5-1,0-3-1,-3 5 3,1 0-3,2-5 2,-3 4-4,1 1 3,-1-3 1,1 1-1,-1 2 0,0-3 1,3-2-3,-4 7 4,1-5-4,0 1 2,0 1 1,3-4-1,-6 5-2,6-5 2,-4 3-1,0-1 2,2 1 2,2-3-3,-1 6-1,1-6 1,-9 1 0,7 1 3,2-2-5,-4 3 2,4-3 0,-8 4 0,7-1 0,-3 0-1,4-3 2,0 0-1,-5 2 0,5-2-2,-5 3 0,5-3 0,-5 3 0,5-3 0,-4 1 1,4-1 1,0 0-1,-3 4 2,3-4-1,0 0 0,-3 4 0,-1-1 0,4-3 1,-6 2-1,6-2 0,-5 1-2,5-1 2,-5 3 0,5-3 1,-5 2-4,5-2 2,-4 4-1,4-4 1,-5 2-2,5-2 1,-1 3 4,1-3-7,0 0 1,-1 5 1,1-5 1,-3 4 0,3-4-1,0 0 2,-5 1-3,5-1 2,0 0 2,-1 7-1,1-7-1,0 6 0,0-6 0,-2 1 2,2-1 1,0 0-4,-3 4 2,3-4-1,0 0 4,0 0-3,-4 4 2,4-4 1,0 0-4,0 0 0,-1 4 0,1-4 1,-4 4 1,4-4-1,0 0 0,0 0 0,-1 5 3,1-5-1,0 0 2,0 0-4,0 0 4,0 0-3,0 0 2,0 0 2,0 0-3,0 0 2,0 2-4,0-2 5,0 0 2,0 0 3,0 0-1,0 0 2,5 5 1,-5-5 2,0 0 3,1 3 0,-1-3 4,0 0-1,0 0 3,7 3 0,-7-3-3,2 2 5,-2-2-3,0 0-1,0 0-3,0 0 4,9 3-4,-9-3 1,0 0-1,0 0-4,0 0 4,2 1-5,-2-1 3,0 0 0,0 0-6,0 0 1,0 0 1,0 0-4,0 0 3,8 1-2,-8-1 0,0 0 0,1 1 1,-1-1-2,0 0 1,0 0-1,0 0 3,0 0 1,0 0-5,5 3 1,-5-3 5,0 0-4,0 0 0,0 0 4,0 0 1,0 0-6,4 5 3,-4-5 1,0 0-1,0 0-1,0 0-3,0 0 3,0 0-1,0 0-5,0 0 3,0 0 1,0 4-1,0-4 2,0 0-1,0 0 1,0 0 1,1 4 2,-1-4-1,0 0-1,0 0 1,0 0 2,0 0 2,0 0-4,4 2-3,-4-2 3,0 0-1,0 0-2,0 0 3,0 4-1,0-4-1,0 0-2,0 0 0,1 7 2,-1-7 4,-1 5-5,-3 0-7,4 2-39,-5-1-50,0 1-68,5-1-91,-5 3-287,0 0-579,1-1 256</inkml:trace>
          <inkml:trace contextRef="#ctx0" brushRef="#br0" timeOffset="17070.3819">-7014 505 101,'1'-2'183,"-1"2"-16,4-4-16,0 2-11,-4 2-18,5-5-4,-5 5-2,2-3-9,2 1-9,-4 2 0,0 0-5,5-3-9,-5 3-7,0 0-6,0 0-8,0 0-4,0 0-4,0 0 4,0 0-4,0 0-1,0 0-3,0 0-3,-9 10-1,9-10-3,-2 6 3,-2-3-4,4-3-5,0 0 1,-4 2-7,4-2 1,0 0-6,0 0 3,-1 4-4,1-4 3,0 0 0,0 0-5,0 0 4,0 0-7,0 0 0,0 0-4,0 0-3,0 0 0,0 0-2,0 0 3,0 0-6,0 0 5,0 0 2,0 0 7,0 0-1,0 0 5,0 0 5,0 0 4,0 0 2,0 0 4,0 0 2,0 0-4,0 0-2,0 0-6,0 0-6,0 0 4,0 0-3,0 0-30,0 0-57,0 0-91,5 7-116,-5-7-203,0 0-508,0 0 225</inkml:trace>
          <inkml:trace contextRef="#ctx0" brushRef="#br0" timeOffset="18807.7466">-5943 17 94,'0'0'99,"-4"-3"4,4 3 8,0 0 2,-1-7-14,1 7-6,0 0 0,-5-3 3,5 3-6,-4-2-6,4 2-2,-4-5-6,4 5 1,-1-6 1,1 6-5,-1-5-2,1 5-3,-3-5-4,3 5-8,-1-5-3,1 5-5,-4-4 0,3 1-6,1 3-2,0-5-4,0 5-6,0 0-1,-3-5-2,3 5-4,-1-5-1,1 5-2,0 0 1,-2-2-1,2 2-3,0 0-3,0-7 3,0 7-3,0 0 2,0 0-4,2-5-1,-2 5-2,4-5-1,-4 5 1,5-2-3,-5 2 0,3-3 0,-3 3-2,6-3-1,-6 3 0,6-2 1,-6 2-1,9-3 1,-9 3-1,7-5-1,-2 5-1,-5 0-1,9-2 4,-9 2-1,6 0-5,-6 0 0,8 0 4,-8 0-2,9 0 0,-9 0 3,8-3 0,-8 3 0,10 3 0,-3-3 0,-7 0 1,8 0-3,-2 0 4,-6 0-4,9 2 2,-5 2-1,2-3 1,-2 2 0,2-1 2,-2 1-2,2 0 0,-1-1 0,-1 2 0,1 0 2,-1 0 2,-2 1-2,3-3 2,-1 3 0,-4-2 0,5 2 0,-4 0-1,3-1 2,0 1 0,-2-3 1,1 2 2,-1-1 2,-2 2 5,3-2-2,-2 1 2,0 1-1,-1 0 2,0-5 2,3 5 3,-6-1 2,3-4-2,-1 8 6,0-4 0,-2 0 1,1 1-4,-2 0 0,-2 2 4,3-4-4,-3 2-3,2 0-4,-2 2 5,5-3-9,-7 1 0,4 1-1,3-2 1,-4 2-1,-1-3 0,2 2 1,3-2-2,-4 2 0,1-2 0,-2 1-3,3 1-1,-1 1 1,1-3-3,-1 3 1,1-3-3,-1 2 1,0-1-1,4 1 0,-4-1-1,4 1 0,-2-3 2,-1 3 1,3-5 1,0 6 0,-1-3 0,1-3-1,-1 5-1,1-5 2,-2 5-1,2-5-1,-1 5 0,1-5-2,0 0 0,0 3-1,0-3 2,1 5-4,-1-5 1,0 6 2,0-6-3,2 3-1,-2-3 2,0 0-1,-2 5 0,2-5-2,0 0 3,2 5-1,-2-5 1,0 0-2,0 4 0,0-4 2,0 0 0,0 0 0,-2 7 0,2-7-2,0 0 1,0 0-1,2 5 4,-1-3 2,-1-2 4,0 0 0,4 3 4,-4-3 0,0 0 7,2 5 1,-2-5 2,0 5-2,0-5 4,0 5-1,0-5 2,0 3-3,0-3-2,4 3-2,-4-3-6,0 7 5,0-7 0,0 8 1,0-4-22,0 3-44,-2 1-65,0-2-102,-3 1-350,4 0-609,-2-1 271</inkml:trace>
          <inkml:trace contextRef="#ctx0" brushRef="#br0" timeOffset="19270.3744">-5901 608 194,'5'-3'203,"-5"3"-15,4-3-13,-4 3-18,6-2-16,-6 2-11,3-8-15,-1 5-6,3 3-9,-5 0-13,0 0-4,4-5-3,-4 5-7,6 0-1,-6 0-10,0 0-1,0 0-6,0 0-6,0 0-1,0 0 2,0 0 0,0 0 5,0 0-5,0 0-3,0 5-2,0-5 4,0 0-5,0 0 4,0 5-5,0-5 5,0 0-2,0 0 9,-2 7 4,2-7 4,0 0-10,0 0-2,0 0-3,0 0-4,0 0-1,0 0 0,0 0-10,11-12 3,-11 12-4,1 0-2,-1 0 3,0 0 2,0 0-6,0 0 10,6-2-1,-6 2 2,0 0-6,0 0 6,0 0 3,0 0 20,0 0-9,0 0 10,0 0 3,0 0 5,0 0 2,0 0-12,0 0-2,0 0-6,0 0-6,0 0-8,0 0-43,0 0-81,0 0-102,0 0-169,0 0-263,-10-8-670,9 3 296</inkml:trace>
          <inkml:trace contextRef="#ctx0" brushRef="#br0" timeOffset="20557.2441">-4835-24 9,'0'0'206,"0"0"-6,0 0-16,0 0-13,0 0-17,0 0-14,0 0-13,0 0-13,0 0-10,-5-5-13,5 5-10,0 0-7,0 0-11,-9 0-2,9 0-8,-7-2-7,7 2-1,0 0-6,-10 3 0,10-3-7,-9 0-1,5 1-2,4-1-4,-10 0-5,10 0 0,-10 0-2,10 0 0,-11 0-2,11 0-4,-9-2 2,9 2-4,-5-2 2,5 2 2,-7-4 3,7 4 3,-3-3 4,3 3 2,0 0 3,-3-3 4,3 3-5,0 0-1,0 0-4,0 0-3,0 0-4,0 0-1,6-5 0,-4 3-4,3-2 0,-5 4 0,4-3-2,-4 3 2,10-1-3,-10 1-1,12-1 1,-4-1-3,-8 2 1,11-1-3,-7 1 3,2-1-4,-6 1 3,15-4 4,-6 4-2,-4 0 2,-5 0-2,14 0 1,-8 0-2,-6 0-1,11 0 1,-11 0-1,10 0 1,-6 3-3,2-2 1,-2 1-2,-4-2 4,7 4-1,-3-2 3,0 0 1,1 1 5,-1 2 0,-2-3 2,3 1 2,-1 2 7,1-3-4,-1 1 5,-1 1-2,0 0-1,-1-1 2,2 0-3,-1-1 6,1 3-1,-1-1 3,2-1 2,-2 1-3,-1-1 0,1 2 0,0-2 0,1-1-8,-4-2 1,1 7 1,3-5-2,-4-2 1,3 5 1,-1-3 0,-2-2 3,0 6 4,0-1-2,0-5 4,0 10 2,-2-7-3,2 2 3,-2 3 2,-1-2-2,0-2-1,1 4-1,-3-3-4,0 1 0,0-1-1,1 1-3,0-1 2,0 2-4,-1-2-4,2 4 3,-2-1 1,1-3-12,0 3 0,0-2 2,2-1 1,1 0-5,-3 0-1,1 0 1,1 0 1,0 1 0,0-1-4,1-2 1,-2 2 1,2-1-3,-3 0 2,4-4 0,-1 6 0,1-3-1,0-3 1,-1 5 0,1-5-1,-3 8 5,3-8 0,0 5 4,0-5 5,0 2 22,2 3-12,-2-5-1,0 8 4,1-5-3,0-1 1,-1-2-3,1 8-4,1-4 1,0-2 0,-2 3-3,0 1-3,0 1 4,0 1-24,0-2-54,-2 2-58,-1 1-77,-1-2-104,1 0-346,-1 0-695,-1-1 307</inkml:trace>
          <inkml:trace contextRef="#ctx0" brushRef="#br0" timeOffset="21490.2477">-4731 571 108,'0'0'161,"0"0"-12,0 0-15,0 0-8,0 0-8,0 0-10,-14-1-6,14 1-4,0 0 2,0 0-4,0 0-7,0 0-11,0 0-4,0 0-14,0 0 5,0 0 0,0 0-11,0 0-1,0 0-5,0 0-2,0 0 1,0 0-3,0 0-2,0 0 1,0 0-2,0 0 0,5 12 3,-5-12-1,-5 5-3,1-3 1,4-2 0,-4 4 4,4-4-2,-6 1 4,6-1 5,0 0-1,-1 6-2,1-6 1,0 0-7,0 0 1,0 0-7,0 0-4,0 0-6,0 0-2,5-13-3,-5 13-3,4-5 2,1 2-5,-3 0 1,-2 3-2,6-2 0,-6 2 0,3-5 0,-3 5 4,0 0-5,6 0 4,-6 0 0,0 0 9,0 0 6,0 0-2,0 0 1,0 0 1,5 5-2,-5-5-1,0 0-2,0 5 1,0-5-3,0 0-9,-4 8-66,1-6-134,3-2-360,-4 3-588,4-3 262</inkml:trace>
          <inkml:trace contextRef="#ctx0" brushRef="#br0" timeOffset="42667.3128">-7647-418 85,'0'0'106,"-3"-5"1,3 0-11,0 5-4,3-5-4,-2 0 5,3 2 11,-2-2 3,2 2-8,1-1-1,-3 1-5,1-3 3,2 0-4,1 1-6,-2 0 1,1 0 2,0-1-2,0 1 1,-1 0 0,-1 0 11,0 1 4,-1 2-7,2-1-6,-4 3-9,0 0-4,0 0 19,-6 15 17,-5 2 21,-7 11 1,-3 5 3,-8 12 0,-1 4-2,0 2-2,9 4-20,0-2 1,6 2-12,7 1 8,8-2-28,10 2-4,3 2-2,8-1-10,5-1-11,8 2-33,1-2-53,4-6-69,2 5-50,0-7-88,4-1-104,-5-9-230,0-2-618,-10-11 273</inkml:trace>
          <inkml:trace contextRef="#ctx0" brushRef="#br0" timeOffset="43407.121">-4227-489 234,'-3'-5'249,"-2"1"-3,2 0-7,0 2-21,3 2-14,0 0-10,0 0-9,0 0 2,24 5-2,-5 4 0,15 8-5,0 2 0,2 2-2,11 8 3,-2 5-3,-1 5-17,-3 2-9,-2 0-11,-9 4-6,-8 2-18,-3 8-14,-6 1 0,-8 4-13,-7 0-15,-8 1-42,-10 1-71,-7-1-79,-17 21-83,9-26-76,-9-5-341,3-4-669,-1-2 295</inkml:trace>
        </inkml:traceGroup>
        <inkml:traceGroup>
          <inkml:annotationXML>
            <emma:emma xmlns:emma="http://www.w3.org/2003/04/emma" version="1.0">
              <emma:interpretation id="{331AA01B-E4B2-414C-9C5F-CD6354025FA6}" emma:medium="tactile" emma:mode="ink">
                <msink:context xmlns:msink="http://schemas.microsoft.com/ink/2010/main" type="inkWord" rotatedBoundingBox="11609,8469 13397,8963 13209,9642 11421,9148"/>
              </emma:interpretation>
              <emma:one-of disjunction-type="recognition" id="oneOf1">
                <emma:interpretation id="interp5" emma:lang="en-US" emma:confidence="0">
                  <emma:literal>1 t</emma:literal>
                </emma:interpretation>
                <emma:interpretation id="interp6" emma:lang="en-US" emma:confidence="0">
                  <emma:literal>It</emma:literal>
                </emma:interpretation>
                <emma:interpretation id="interp7" emma:lang="en-US" emma:confidence="0">
                  <emma:literal>"t</emma:literal>
                </emma:interpretation>
                <emma:interpretation id="interp8" emma:lang="en-US" emma:confidence="0">
                  <emma:literal>'t</emma:literal>
                </emma:interpretation>
                <emma:interpretation id="interp9" emma:lang="en-US" emma:confidence="0">
                  <emma:literal>"n</emma:literal>
                </emma:interpretation>
              </emma:one-of>
            </emma:emma>
          </inkml:annotationXML>
          <inkml:trace contextRef="#ctx0" brushRef="#br0" timeOffset="44835.9932">-1828-9 39,'-5'-4'208,"-4"0"-7,3 2-3,0-3-3,-3 2-1,4-1-2,0 2 2,-3-1-5,4 1-3,-1-1-6,5 3-13,-5-2-7,5 2-11,-7-3-7,7 3-15,0 0-3,0 0-1,0 0-3,0 0 1,0 0-1,44 3-5,-8-3 4,8 0-9,19 0-10,2 0 1,7 2-17,30 4-9,3-4 0,-6-4-10,-26 6-4,25 3-3,-29-3-23,-4 2-41,-6 1-51,-22-3-63,-2 1-57,-6 0-65,-8 0-71,-7 0-256,-3-2-617,-5-2 274</inkml:trace>
          <inkml:trace contextRef="#ctx0" brushRef="#br0" timeOffset="45073.1631">-1081-249 208,'0'-11'296,"0"1"-6,-1 0 6,1 4 6,0 1-12,0-2-24,0 4-28,0 3-16,0 0-3,-6 11-3,2 1 4,-2 6-19,2 4-18,-3 7-12,4 5-21,-2 3-10,1 16-11,3 5-5,-3 0-17,0 3-65,4-4-98,-7 7-133,2-2-144,-5-9-289,-1-15-675,-4-1 299</inkml:trace>
          <inkml:trace contextRef="#ctx0" brushRef="#br0" timeOffset="59417.1504">-2510-594 36,'0'0'116,"0"0"-4,0 0 2,0 0-11,0 0-7,0 0 3,0 0-9,0 0-5,0 0-2,0 0-6,0 0 0,0 0-8,0 0-2,0 0-4,0 0 0,0 0-6,0 0-4,0 0-1,0 0-5,0 0-2,0 0-2,0 0-8,0 0-6,0 0 0,0 0-5,0 0 1,0 0-3,0 0 0,0 0-8,0 0 7,0 5-3,0-5-1,0 0 9,5 5-2,-5-5-4,6 3 0,-1 0-5,-2 0 3,-1-1 3,3 3-1,-2-2 4,2-1-1,-3 3 0,6-1 2,-4 0 0,2 1 1,-2-1-5,2 0 2,1 2 0,-2-2 1,4 3 0,-3 0 8,0-2-4,6 2-4,-7 0 4,0-2-1,3 3 2,-1 0-1,-4-5-1,6 6-1,-4-2 2,0-2-1,0 2-3,0 2 1,1-1-5,-3-3-1,3 5-3,-1-4 0,0 1-1,0 2 2,-4-3-3,8 1 0,-3 0-2,3 2 0,-3-2 1,2-1-3,-1 0 0,2 1-1,1-2 3,-5 0-4,0-1 0,3 1 0,-2-1 3,-2 0 0,2 0-2,0 0-3,-1 2 2,-1-2-5,0-1 2,-1 2 0,5 0 1,-5-1-3,1-2 3,-1 1-5,1 2 5,-1-3 0,1 3 0,-1 0 0,0-3 0,2 2 2,-2 1-2,-1 0 1,3-2 1,-3 2 1,2 0 1,-1-2 2,2 1 0,-2-1 0,-1 1-2,2 0 2,-2-2-4,2 2 4,2 1 2,-4-2-1,2 2 2,-1-3-7,3 1 3,-2 0-2,-3-1-2,4 2 1,-1-2-1,1 1 3,-2 0-4,-1 0-3,4 1 2,-2-1 3,-2 0 0,2-1 5,1 1 0,-1-1-7,2 1 2,-3 0 7,-1-1-3,-2-2 5,9 7-4,-4-5 2,-4 1 0,7-1 0,-6 1 0,-2-3-2,8 5 1,-3-2 3,-2-2 0,-3-1-6,8 1 5,-8-1 1,5 3-3,0-1 6,-1 1-8,-1-1-4,-3-2 6,6 3-4,-3 0 9,0-1-10,-3-2-2,5 3-1,-5-3 1,0 0-3,5 2-1,-5-2 0,1 5 7,-1-5-6,0 0-1,0 0 2,5 0 3,-5 0 4,0 0 2,0 0 3,0 0 3,0 0 4,0 0 1,0 0 3,0 0 4,0 0-10,0 0 15,0 0-21,0 0-1,0 0-5,0 0 3,0 0 7,-8-10-11,8 10 4,-2-5-4,1 0-1,-2 0-1,2 2 0,0-3-4,-1-1 4,2 2-2,-1 1 9,0-3-9,1 2-2,0-1-2,-2 1 0,0-1-1,2 0 1,0 2 0,0-2-2,0 6 2,-1-5-5,1 5 6,-1-5-6,1 5 2,-2-5 3,2 5-1,0 0 0,-1-7 0,1 7-5,0 0 7,-2-3 0,2 3-3,0 0-1,-1-4 3,1 4 4,0 0-2,-3-5 0,3 5 15,-5-3-15,5 3-5,-2-4 3,-1 1-3,3 3-2,0 0 1,-5-6 1,5 6 4,-1-5-7,1 5 4,-3-2 0,3 2-8,0 0 9,-2-3 0,2 3 0,-5-3 0,5 3-1,0 0 2,-4-5-4,4 5 6,-4-2-1,4 2-1,0 0-1,-1-6-1,1 6 1,0 0 4,-4-5-5,4 5 0,0 0 3,0 0-8,0 0 0,0 0-2,0 0 3,0 0-1,0 0 0,0 0 1,0 0-1,0 0 4,0 0 1,0 0 1,0 12-2,-2-8 1,2 1-1,0-5 3,2 9-3,-2-4 1,0 0 3,0 0 3,3 2-3,-2-2 4,0-1 15,1 3-16,0-2 4,-1 0 3,-1 2-2,4-2 2,-4-2-1,4 1-6,-3 0 6,0 2 0,0-2-5,1-2 1,-1 1 0,-1-3-2,0 0 3,0 5-1,0-5-4,4 5 11,-4-5 0,0 0 2,0 0 8,1 3 2,-1-3 9,0 0-1,0 0-1,0 0 5,0 4-7,0-4-5,0 0 1,0 0-4,-6 2-1,6-2 1,-5 3-2,5-3 3,-8 4-2,3-1-2,5-3 0,-5 2-1,0-1 2,5-1 2,-6 3-5,6-3 5,-9 1 1,7 0 8,2-1 5,-9 3 1,5-3-3,4 0 0,-11 2 6,6-2 5,0 3-8,5-3 3,-14 2 5,8-1-5,-1-1 3,1 2-9,6-2 5,-12 0-5,8 3-5,-4-3-1,-1 0 2,0 1-7,-1 4-2,0-4-1,-2 2-2,2 0 4,1 0-8,4-1-4,-3 0 3,2 1-23,0 0-52,2 0-69,4-3-80,0 5-103,0-5-510,6 5-890,-6-5 394</inkml:trace>
        </inkml:traceGroup>
        <inkml:traceGroup>
          <inkml:annotationXML>
            <emma:emma xmlns:emma="http://www.w3.org/2003/04/emma" version="1.0">
              <emma:interpretation id="{3FF65552-26B1-4E19-8C84-A7BC7747CF18}" emma:medium="tactile" emma:mode="ink">
                <msink:context xmlns:msink="http://schemas.microsoft.com/ink/2010/main" type="inkWord" rotatedBoundingBox="15967,8897 16709,8893 16714,9700 15973,9705"/>
              </emma:interpretation>
              <emma:one-of disjunction-type="recognition" id="oneOf2">
                <emma:interpretation id="interp10" emma:lang="en-US" emma:confidence="0">
                  <emma:literal>oral??</emma:literal>
                </emma:interpretation>
                <emma:interpretation id="interp11" emma:lang="en-US" emma:confidence="0">
                  <emma:literal>org??</emma:literal>
                </emma:interpretation>
                <emma:interpretation id="interp12" emma:lang="en-US" emma:confidence="0">
                  <emma:literal>org???</emma:literal>
                </emma:interpretation>
                <emma:interpretation id="interp13" emma:lang="en-US" emma:confidence="0">
                  <emma:literal>0126???</emma:literal>
                </emma:interpretation>
                <emma:interpretation id="interp14" emma:lang="en-US" emma:confidence="0">
                  <emma:literal>0126??</emma:literal>
                </emma:interpretation>
              </emma:one-of>
            </emma:emma>
          </inkml:annotationXML>
          <inkml:trace contextRef="#ctx0" brushRef="#br0" timeOffset="3760.8673">142 98 144,'3'-8'194,"-2"0"-11,0 6-16,2-4-14,2-2 7,-3 1-5,3-1-10,-2 2 6,-1 1-3,-1 0 2,3 0-10,0-1-1,0 0-7,-2 2-5,-1-1 0,1 0-7,-2 5 0,1-4-17,-1 4-9,0 0-6,0 0-7,0 0-7,-21 15-4,7-3 7,0 1-7,-1 5-1,-2 4-10,-1-2 4,3 8-2,-5-3-2,6 3-4,1-4-8,3 3 0,2-6-10,3 1 0,2-5-6,5-3-3,0-2 5,5-1-3,0-1-6,6-5-1,1-3-4,4-2 12,2-5-14,-1-1 0,1-6-11,-4-2 9,4-6-4,-2-3 1,-2-1-5,-4-1 2,-5 6 0,-1 2-3,-4-4 4,-2 2-2,-2 2-8,-2 4 3,-1 2-4,-1 1-12,-3 0-24,3 6-33,1 0-34,-3 0-51,3 3-51,5 1-56,-10 0-297,10 0-603,-7 7 267</inkml:trace>
          <inkml:trace contextRef="#ctx0" brushRef="#br0" timeOffset="4007.7991">478 9 226,'5'-3'263,"-2"0"5,-1 0-5,-2 3-25,5-3-24,-5 3-21,0 0-18,0 0-11,0 0-6,1 12-6,-2-2-9,-1 4-17,-3 4-7,1 5-14,-2 7-2,-4 1-18,-3 3-5,3 0-15,-8 16-38,4-1-52,-6 0-82,1 1-55,5-14-96,7-7-179,-1-8-471,6-3 209</inkml:trace>
          <inkml:trace contextRef="#ctx0" brushRef="#br0" timeOffset="4326.9295">611-121 145,'20'-9'161,"1"1"3,-1 1-12,-1 4 3,-1 1 4,-3 4-6,-5 0-6,-2 3 2,-4 1-4,1 3-4,-7 1-2,-3 5-8,-5 3-4,-3 0-11,-6 5-6,-1-3-6,-6 0-7,-2-1-6,1-3-5,8-2-2,-6 0 0,7-1-10,2-4 3,6-2-4,0 1-5,1-3-5,6 1-3,-4 0 8,5 0 4,2-1 11,1 2 5,4-2-1,0 2 26,5-1-24,0 4 3,6 1 0,3 0-13,-4 2-8,5 0-6,-5 2-6,5 4-3,-2-1-18,-1 5-16,-7-5-59,0 1-71,-2 2-100,-5-2-124,0-1-292,-6 2-676,-2-2 299</inkml:trace>
          <inkml:trace contextRef="#ctx0" brushRef="#br0" timeOffset="5563.1444">2452-228 96,'3'-5'242,"-2"2"-1,-1-2-10,4-1-15,-4 4-13,0 2-15,1-5-10,-1 5-14,4-3-14,-4 3-11,2-4-7,-2 4-12,4-3-7,-4 3-4,0 0-2,0 0 0,0 0 8,8 10-7,-6-4 10,-2 1-8,4 4 6,-3 1 5,-1 2 5,0 5-1,-1 1-6,-4 7-3,-1 3-11,-1 0-9,-4 5-1,-4-4-10,4 4-4,-2-1-6,-1-1-6,-2-2-7,4-5-7,3-7 4,-1-1-5,2 0-25,4-6 6,-2-1 1,-1 0-3,3-5-5,2-1 2,-3 0-9,2 1 10,0-3-5,3-3 4,-3 1-11,3-1 3,0 0-1,0 0-4,16-13-1,-5 6-6,3 4 2,5-7-4,1 2-1,-4 1-2,3 0 2,1 4-4,-1 1 0,1-1-1,-6 5 1,3-1 0,-2 4-4,-1-1 2,0 4 0,-3-2 3,4 8 3,-4-1 7,-3-3-2,0 3-4,-4-1 8,0 3 11,-4-2 1,0-1 7,-3 1 9,0-1-3,-4 0 20,-1-1 2,-4-2 1,-4 1 0,-1 1-1,-3-5-3,0 1-1,-3-4-5,-1 1-1,7-3-9,-3-1-2,4 3-5,3-3 3,1-3-35,2 2-67,2 0-96,3-3-134,1 2-145,4-5-430,-1 1-939,9-3 415</inkml:trace>
          <inkml:trace contextRef="#ctx0" brushRef="#br0" timeOffset="24013.988">1880 547 260,'0'0'277,"0"0"-2,0 0-13,0 0-15,0 0-19,0 0-23,9-5-18,-9 5-22,6-3-18,-1-2-15,-5 5-11,6-2-12,-4-1-9,0 0-9,-2 3-9,6-4-6,-6 4-9,4-2-4,-4 2-10,0 0-4,5-3-2,-5 3-13,0 0 1,0 0 1,0 0-4,0 0 0,3 9-1,-3-9-3,-2 6-4,2-6 2,0 2 6,0-2 11,2 5 15,-2-5 14,0 0 17,0 0 16,0 0-7,0 0-1,0 0 4,0 0-7,0 0-7,0 0-3,-3-13-12,3 13-8,0 0-19,0-6-53,0 6-74,0-4-89,0 4-150,0 0-359,-7-5-737,4 3 325</inkml:trace>
          <inkml:trace contextRef="#ctx0" brushRef="#br0" timeOffset="23667.5083">1940-84 94,'-4'-4'145,"4"4"-5,-1-5-6,1 5-2,-5-8 2,5 8 3,0-5 3,-2 4-1,2 1-2,0-8 1,0 8-3,0-5 1,0 5-5,-2-5-2,2 5-9,0 0-7,-1-3-8,1 3-8,0 0-5,0 0-7,0-5-11,0 5-5,0 0-4,-5-5-1,5 5-4,0 0-3,0 0 2,0 0-4,0 0-1,0-5-2,0 5-8,0 0-2,5-4-3,-2 1-8,-3 3-3,8-3-3,1 2 0,0-2-3,2 1-3,3 0-5,-3 1 4,4 0-3,-1 0-4,1 1-2,0-3 0,-3 3-3,1 0 10,-2 2-10,-2-1 0,0 0 2,-3 1-3,0 0 2,0-1 3,-3 3 1,-1 2 6,1-1 3,-6 0-4,2 5 0,-3-2 0,-2 3 2,0-3-1,0 5-1,-2-3 9,-1-1-11,1 1 6,-6 3-2,5-2 3,-1-1-3,0 0-7,-5 0 6,5-1-2,0 1 3,3-3 13,-5 3-13,6-2-5,-4 2 1,5-2 1,-4 0-4,4 0-3,2-3 3,-1 1 17,0 0-14,2 1-8,-1-5 6,1 3-3,0 0 1,1-2 2,1 3 5,1-1 19,-1-1-18,4-1 5,-4 1 6,5 1 7,-4 0 2,3-2-2,1 4-1,-1-4 1,2 0-4,-4 2-5,1 2-2,1-2-2,-3 0-7,-1 1 1,0 1 0,-1 0-51,-3 2-53,-2 1-63,-3-2-77,3 2-91,-7-2-319,5 3-689,-4-4 305</inkml:trace>
          <inkml:trace contextRef="#ctx0" brushRef="#br0" timeOffset="25590.4667">3093 589 170,'0'0'198,"0"0"2,0 0-7,0 0-18,-8 0-13,8 0-18,0 0-6,0 0-10,0 0-7,0 0-9,0 0-4,0 0-1,0 0-8,0 0 0,0 0-3,22-2-4,-22 2-3,0 0-13,0 0-3,8 0-4,-8 0-6,0 0 4,5 2 0,-5-2 4,2 3 4,-2-3-1,0 8 6,0-8-4,0 0 13,-2 5 4,2-5 4,0 0 17,-2 3 7,2-3 10,0 0 3,0 0-14,0 0-8,0 0-4,0 0-18,0 0-11,0 0-34,0 0-84,0 0-105,-6-14-157,6 14-378,0-7-735,0-1 325</inkml:trace>
          <inkml:trace contextRef="#ctx0" brushRef="#br0" timeOffset="25247.3314">3151-57 124,'0'0'154,"0"0"-13,-3-4-11,3 4-7,0 0-10,0 0-7,-1-4-6,1 4-6,0 0-3,-6-2-4,6 2 1,-4-3-3,4 3-3,-7-3 0,7 3-2,-8-5-1,8 5-5,-4-5 0,-1 5 1,5 0-4,-6-2-6,6 2-4,-5-5 1,4 2-5,1 3-1,-4-5-3,4 5-2,-4-5-3,4 5-3,0-3-1,-2 0-4,2 3-2,0-6-2,0 6-9,4-5 1,-2 3-2,3-1-1,0 2-4,0-3-1,1 1-4,3 1 0,-4-1 1,5 3-5,1-3 1,-1 1-1,4 0-3,0 2 1,-3-1-4,4 0 0,-2 1 0,-1 1 3,1-1-2,-2 1-1,2 1 4,-1 1-2,-5-1 1,2 1 3,-4-1 2,1 5 5,-1-6-1,0 3 6,-2 1 3,-1 2 1,1-4 1,-3 1 6,0 5 4,-3-4 3,-2 0 0,0 4 7,0-2-10,-3 0 1,1 0-3,1 0-2,0-2 6,0 3-2,-1 1-2,-2 0 7,2 0 1,-2-1 7,0 2-3,2 1-5,0-2 1,0 0-8,2-1-1,-1 4-5,2-2 2,1-5-5,-1 0 5,1 3-9,0 0 2,0-3 5,2 0 2,-3 3 0,4-5-5,-1 2 0,-2 0-12,3 1 9,-1-2-5,0 2-9,1-1 9,0 0-6,0-5 17,-4 9-16,4-3-3,0 1 0,-1 0-4,-2-1 6,2 2-4,-4 1-3,5 1 7,-4 0-7,3 3-26,-3 0-45,3-2-55,-3 7-59,-2 0-74,3-1-77,1-5-277,-2 2-655,-1 1 291</inkml:trace>
          <inkml:trace contextRef="#ctx0" brushRef="#br0" timeOffset="45880.3176">1409-501 219,'4'-3'227,"-4"3"-12,0 0-11,0 0-1,0 0 5,-10 15 13,1 1-3,-8 6-8,-3 4 1,-4 4-6,4 3-9,-9 13-8,-1 1-19,2 5-6,1 3-15,7 4-22,0 29-2,12-26-5,3 3-11,6-2-15,10 24-23,0-27-51,3-3-38,9 1-78,2 2-43,7-6-53,11 1-94,0-6-235,10-4-565,25 11 250</inkml:trace>
          <inkml:trace contextRef="#ctx0" brushRef="#br0" timeOffset="65544.2097">2344 421 70,'0'0'149,"0"0"-10,0 0-13,4-3-8,-4 3-12,0 0-7,0 0-12,2-3-13,-2 3-9,0 0-12,0 0-10,0 0-37,0 0-28,0 0-41,0 0-112,0 0-191,0 0 85</inkml:trace>
        </inkml:traceGroup>
        <inkml:traceGroup>
          <inkml:annotationXML>
            <emma:emma xmlns:emma="http://www.w3.org/2003/04/emma" version="1.0">
              <emma:interpretation id="{B5E0FE15-1610-4446-A50E-9695373B2A3C}" emma:medium="tactile" emma:mode="ink">
                <msink:context xmlns:msink="http://schemas.microsoft.com/ink/2010/main" type="inkWord" rotatedBoundingBox="17783,9044 18281,9041 18285,9547 17787,9550"/>
              </emma:interpretation>
              <emma:one-of disjunction-type="recognition" id="oneOf3">
                <emma:interpretation id="interp15" emma:lang="en-US" emma:confidence="1">
                  <emma:literal>a</emma:literal>
                </emma:interpretation>
                <emma:interpretation id="interp16" emma:lang="en-US" emma:confidence="0">
                  <emma:literal>9</emma:literal>
                </emma:interpretation>
                <emma:interpretation id="interp17" emma:lang="en-US" emma:confidence="0">
                  <emma:literal>A</emma:literal>
                </emma:interpretation>
                <emma:interpretation id="interp18" emma:lang="en-US" emma:confidence="0">
                  <emma:literal>,</emma:literal>
                </emma:interpretation>
                <emma:interpretation id="interp1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6497.3974">4094 84 66,'0'0'229,"-4"-10"-1,4 10-14,0 0-15,0-7-16,0 7-13,0-5-9,0 5-7,0-5-8,0 5-7,0-8-12,0 3-10,0 2-7,0-4-5,3 1-5,-3-1-11,1 1 10,-1-2 2,0 1-14,-1 0-13,1-4-5,-3 0 0,2 2-8,-4-4-5,3 3 0,-5-2-4,1 1-5,-1 2 6,-2-1 4,-2 5-4,-2 1 4,1 1 1,-8 3 14,-2 6-4,-4 1 4,-4 7 11,4 2 1,-4 4 8,3 4 9,0 2-2,1 2-5,3 3-11,2-2 2,6 1-7,0-2-6,8-7-7,2-2-12,1-1 9,4-1-9,4-7 5,0 3-7,4-6-5,2 0-1,3-3-3,2-3-5,0-2-3,6-4-5,1-3-1,-1 0-3,6-8 3,-2 0-8,-4-2 0,-3 5-5,-1-1-1,-2-1-2,1 2-4,-3 1 6,-4 2 8,-1 2-4,1 1 4,-3 3-3,-2 1 3,-4 3 12,10 7 9,-7-2 3,0 8 11,4 3-5,-5 3-3,4 8-3,2-2-2,3 6-1,-1-2-2,6-1-33,2 0-74,-1-4-106,-3-2-133,2-10-168,1-1-357,-5-9-899,-4-2 397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37:23.002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53AA01C8-608F-4B0E-BC0E-FB89D080B312}" emma:medium="tactile" emma:mode="ink">
          <msink:context xmlns:msink="http://schemas.microsoft.com/ink/2010/main" type="writingRegion" rotatedBoundingBox="20519,11173 17304,11446 17207,10304 20422,10032"/>
        </emma:interpretation>
      </emma:emma>
    </inkml:annotationXML>
    <inkml:traceGroup>
      <inkml:annotationXML>
        <emma:emma xmlns:emma="http://www.w3.org/2003/04/emma" version="1.0">
          <emma:interpretation id="{01691B72-ADF9-4FA6-94CF-A21DD1B560D0}" emma:medium="tactile" emma:mode="ink">
            <msink:context xmlns:msink="http://schemas.microsoft.com/ink/2010/main" type="paragraph" rotatedBoundingBox="20519,11173 17304,11446 17207,10304 20422,100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9A8944-CDBA-418B-81FB-720589444265}" emma:medium="tactile" emma:mode="ink">
              <msink:context xmlns:msink="http://schemas.microsoft.com/ink/2010/main" type="line" rotatedBoundingBox="20519,11173 17304,11446 17207,10304 20422,10032"/>
            </emma:interpretation>
          </emma:emma>
        </inkml:annotationXML>
        <inkml:traceGroup>
          <inkml:annotationXML>
            <emma:emma xmlns:emma="http://www.w3.org/2003/04/emma" version="1.0">
              <emma:interpretation id="{2EEC7752-9961-40AA-8B3A-9E56C534F563}" emma:medium="tactile" emma:mode="ink">
                <msink:context xmlns:msink="http://schemas.microsoft.com/ink/2010/main" type="inkWord" rotatedBoundingBox="20519,11173 17304,11446 17207,10304 20422,10032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It</emma:literal>
                </emma:interpretation>
                <emma:interpretation id="interp2" emma:lang="en-US" emma:confidence="0">
                  <emma:literal>iterator</emma:literal>
                </emma:interpretation>
                <emma:interpretation id="interp3" emma:lang="en-US" emma:confidence="0">
                  <emma:literal>start</emma:literal>
                </emma:interpretation>
                <emma:interpretation id="interp4" emma:lang="en-US" emma:confidence="0">
                  <emma:literal>Iterator</emma:literal>
                </emma:interpretation>
              </emma:one-of>
            </emma:emma>
          </inkml:annotationXML>
          <inkml:trace contextRef="#ctx0" brushRef="#br0">10638 3716 55,'0'0'260,"0"0"0,0 0-10,0 0-4,4 7-16,0-1-12,-3 1-11,-1 4-13,0 1-11,-1 7-11,2 1-17,-1 10-17,-1 0-15,1 2-16,2-3-36,-2 3-66,2 2-98,0-2-134,-6-3-199,3-10-461,1-1 204</inkml:trace>
          <inkml:trace contextRef="#ctx0" brushRef="#br0" timeOffset="-15443.5797">8344 3653 94,'0'0'239,"0"-5"-10,0 2-2,0 3 0,3-7-13,-1 3-20,3 2-19,0-4-17,4-1-15,2 1-11,1-2-13,-1-1-13,2 0-9,0-4-2,-2 5-14,3-8-7,-7 5-6,2-7-8,-4-1-3,3 4-5,-7 2-5,-1 1-3,-1 0-2,-8 3-7,0 1 8,-5 4-3,-8 3 0,-12 4 1,-4 7 14,-16 9 4,0 5 13,4 5-6,0 2 2,6 2 1,3 4 0,15-11-1,2 5-12,9-8 0,5-1-1,5-4 3,5-4 5,5-3-5,4-1 4,2-6-12,9 0-4,4-6-4,5-4 11,3-5-21,0-3 5,-1-4-10,0-2-2,0-4-1,-5 2 1,-1 1-5,-2 1-8,-7 5 0,-3 2 3,2 1-7,-7 3 5,0 2-3,-1 2-10,-3 3 5,2 4-2,-6-2 3,2 16 4,-4 3 1,-5 2-4,2 11-2,4 4-18,-1 0-52,4 0-49,-1 1-71,3 0-85,4-2-91,-4-5-239,5-9-649,-2-4 287</inkml:trace>
          <inkml:trace contextRef="#ctx0" brushRef="#br0" timeOffset="-943.5569">8291 3725 53,'-5'2'65,"1"0"-5,0 1-3,0 0-6,4-3 1,-7 5-11,3 0-1,-1-2-2,1 0-11,1 0 1,-1 1-3,-1-1-2,0 2-11,0-3-21,-3-2 0,8 0-2,-5 1 8,5-1 1,0 0-1,-6 1 3,6-1 4,0 0 14,0 0 3,-2-9 17,2 9 38,7-10 24,-6 8 10,3 0 10,1-3 18,-4 1 30,3 2 23,0 0 7,-4 2 0,2-5-10,-2 5-19,0 0-9,0 0 13,-10 11 6,-6 2-9,-9 11-6,-5-3-5,-2 5-21,-12 9-12,-2 4-11,-2-2-19,-4 6-37,1-4-61,-2 4-71,-22 16-83,28-22-96,-2-1-303,3 2-601,1-4 266</inkml:trace>
          <inkml:trace contextRef="#ctx0" brushRef="#br0" timeOffset="-14267.8757">9324 3134 216,'5'-10'235,"2"1"7,3 0-9,-1 0-8,-3 3 3,-2 0-3,2 1-8,-2-1-12,2 2-7,-1 0-10,-1-1-13,-4 2 1,5-1-16,-4 1-3,-1 3-2,2-4-9,-2 4-11,2-4-14,-2 4-14,0-4-10,0 4-11,0 0 1,0 0-5,-4 15-3,-2-3-3,2 1-3,-5 5 7,3 7-2,-4 4 11,0-2-2,-1 8-4,-3-1-3,-2 2-6,-4 11-5,3-10-6,-8 8-3,5-12-8,1-3-2,1 1-4,6-3-3,2-9-3,1-4-6,4-1-1,0-5-5,0-2-6,1 0 2,3-3 4,1-4-18,0 0-7,16-3-9,-3-3-4,-1-1-6,7-2-1,-4-1 1,6 1-2,-1-1 1,-1-1 3,0 6-4,0 0 2,-4 5 2,-3-5-3,3 5 1,-5 3 6,2-1-2,1 3 11,-7 3-9,-1 3 6,4-1-2,-8 1 6,3 3 7,-4 2 0,-5-4 3,0 1 6,-5 0 4,-4-4 0,-6 1-2,-10 0 0,0-4 0,-3 0-3,-2-1 1,1 0-1,0-4-6,-1-1-13,10 0-42,6 0-76,1-5-68,2 5-73,4-2-88,5-1-396,1 2-807,3-3 357</inkml:trace>
          <inkml:trace contextRef="#ctx0" brushRef="#br0" timeOffset="-14768.1853">8964 3219 189,'6'-5'268,"-2"0"-19,2 3-20,-3-2-10,-3 4-6,6 0-4,-6 0 21,6 9-8,-6-2-26,5 2-13,-2 4-14,-2-2-12,0 1-12,1-1-10,-1-1-2,0-2 0,-1-1-15,0-1-6,0 3-3,0-4-8,0-5-2,0 0 7,0 0-4,0 8-3,0-8-8,0 0-9,0 0-8,0 0-6,0 0-11,0 0-4,-11-3-11,11 3 0,-9 0-1,9 0-3,0 0-7,-10 0-3,10 0-4,-9 0-3,9 0 1,0 0-1,0 0-5,0 0-3,0 0 3,-7 0 1,7 0 7,0 0-13,0 0-5,0 0 3,0 0 1,-3-5-1,3 5 3,0 0-3,0 0 13,4-9-17,-4 5-2,0 4 3,5-6 2,-4 4-2,-1-4-1,0 6-4,0-5 3,0 5-1,0-6-2,0 6 2,0-7 3,0 2-5,0 5 0,-2-6 4,-2 1-8,3 0 1,-3 1 4,-1-1-3,-4 3 3,4-1-6,-6 1 5,-1 0-3,-6 6 3,-6 1-1,-7 6-2,-5 6 0,2 3 2,-12 12 6,-4 3-1,4 2 5,5 0 0,7 2 10,10-10-9,4 6-6,6-2 10,4-7 0,5-6 0,10 1 0,5-5 2,0-3 2,9-3-1,-1-1-4,5-5-1,7-5 3,3-5 1,-1-5-5,-1-4-1,2-3 1,-6-1-4,1-4 0,-2-1-2,-1-1 3,-2 1-6,-2 0 2,-5 0-1,-5 6-2,-1 0-6,-1 2 5,-4 0-1,1 3 11,-1 3-7,-1 1 9,-3-4 17,3 9 2,-3-1-1,2 1-3,-2-1-3,-1 2-3,0 3-3,0 0-2,0 0 3,0 0 11,0 14 2,-1-2 1,-2 4 1,-2 3-2,0 2-2,0 6-2,-3 4-3,0 0 1,-1 6-4,4-2-7,0 0-27,-3-2-47,6-1-71,-3-5-85,4 2-89,-3-8-97,4-10-410,0-1-876,2-5 387</inkml:trace>
          <inkml:trace contextRef="#ctx0" brushRef="#br0" timeOffset="-13472.3943">10060 3367 59,'7'-14'192,"-1"-1"-16,-2 0-17,-6 3-13,0 1-14,0 3-14,-4-1-11,-4 4-6,-10 5-5,-3 2 19,-10 6 5,-4 6 14,-14 9 4,-4 4 2,8-1 6,-1 4-7,18-7-3,0-2-4,0 2-14,9-4-5,3-2-2,7-3-3,6 0-6,5-4-1,2-3 0,2-3-7,9 3-8,-1-4-9,8-5-10,2-1-7,8-6 0,-3 2-13,2-5-2,0-1-5,-1-1-6,-4 6 1,-4-2-6,1 2-2,-7 2-7,-4 2 2,1 0-4,-2 3-1,-4 1 2,0 4 1,-1 2 4,-4 3-1,-3 9 8,-3 10-6,-1 0-1,0 1-2,0 4-2,2-2-19,2 2-44,-2-3-48,5 0-79,5-9-100,-2-2-340,2-6-659,0-3 292</inkml:trace>
          <inkml:trace contextRef="#ctx0" brushRef="#br0" timeOffset="-13066.2376">10622 2998 322,'9'-8'337,"1"0"-22,-1 3-8,2-1 4,-5 6-17,3 0-13,-9 0 15,13 7-25,-7 5-3,0 5-10,-4 11-5,-3 3-13,-4 2-12,-6 2-6,-4 16-13,-8 0-11,-4-2-13,-6-4-16,1-3-13,7-11-14,1-5-12,5-5-12,3-3-12,4-3-7,2-6-11,2 1-10,2-5-3,2 0-5,0 0-5,4-1-8,0-4-5,11 2-12,2-2-2,2 0-4,5-3-3,0 0-6,1-1-7,-1 3-4,2 0-3,-4 3-3,2-2 1,0 4-4,-6-1 0,-3 1-1,3 1 0,-4 5 0,-2-5-3,-2 6-2,-4-1 3,-2-1-1,-1 1 0,-5-2 1,-4 1 0,-3-2 2,-8-1 3,1 1 0,-10-2 4,-6-4 0,1-1 0,1-1 1,3-4 3,0 3 0,9-6 1,1 3-3,7 2-2,-1-3 1,5 2-2,4 2-5,1-2-21,0 1-40,1-2-79,4 5-99,0 0-135,12-5-157,-5 3-355,-2 0-953,4-2 421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19:00.678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10DD0937-4029-4168-AE4B-AF9373EC7220}" emma:medium="tactile" emma:mode="ink">
          <msink:context xmlns:msink="http://schemas.microsoft.com/ink/2010/main" type="writingRegion" rotatedBoundingBox="13077,5572 16557,5120 16721,6386 13241,6837">
            <msink:destinationLink direction="with" ref="{39341162-8C03-453C-9868-AC538EF51612}"/>
          </msink:context>
        </emma:interpretation>
      </emma:emma>
    </inkml:annotationXML>
    <inkml:traceGroup>
      <inkml:annotationXML>
        <emma:emma xmlns:emma="http://www.w3.org/2003/04/emma" version="1.0">
          <emma:interpretation id="{E26683D1-162E-4EA9-A7F6-FEACF6635222}" emma:medium="tactile" emma:mode="ink">
            <msink:context xmlns:msink="http://schemas.microsoft.com/ink/2010/main" type="paragraph" rotatedBoundingBox="13077,5572 16557,5120 16721,6386 13241,6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F369FC-0CA2-4FFF-A0D2-8DCF0FE9E31F}" emma:medium="tactile" emma:mode="ink">
              <msink:context xmlns:msink="http://schemas.microsoft.com/ink/2010/main" type="line" rotatedBoundingBox="13077,5572 16557,5120 16721,6386 13241,6837"/>
            </emma:interpretation>
          </emma:emma>
        </inkml:annotationXML>
        <inkml:traceGroup>
          <inkml:annotationXML>
            <emma:emma xmlns:emma="http://www.w3.org/2003/04/emma" version="1.0">
              <emma:interpretation id="{20246868-BF12-47B3-98A3-130FE267E9DB}" emma:medium="tactile" emma:mode="ink">
                <msink:context xmlns:msink="http://schemas.microsoft.com/ink/2010/main" type="inkWord" rotatedBoundingBox="13077,5572 16557,5120 16721,6386 13241,6837">
                  <msink:destinationLink direction="with" ref="{2C10D9BD-0B8F-46D9-B886-987D325D7D1A}"/>
                </msink:context>
              </emma:interpretation>
              <emma:one-of disjunction-type="recognition" id="oneOf0">
                <emma:interpretation id="interp0" emma:lang="en-US" emma:confidence="0">
                  <emma:literal>blats);</emma:literal>
                </emma:interpretation>
                <emma:interpretation id="interp1" emma:lang="en-US" emma:confidence="0">
                  <emma:literal>blats;</emma:literal>
                </emma:interpretation>
                <emma:interpretation id="interp2" emma:lang="en-US" emma:confidence="0">
                  <emma:literal>blats;)</emma:literal>
                </emma:interpretation>
                <emma:interpretation id="interp3" emma:lang="en-US" emma:confidence="0">
                  <emma:literal>blats;"</emma:literal>
                </emma:interpretation>
                <emma:interpretation id="interp4" emma:lang="en-US" emma:confidence="0">
                  <emma:literal>b(atb)^a</emma:literal>
                </emma:interpretation>
              </emma:one-of>
            </emma:emma>
          </inkml:annotationXML>
          <inkml:trace contextRef="#ctx0" brushRef="#br0">8061-375 186,'0'0'185,"0"0"-4,-3-5-7,3 5-14,0 0-7,0 0-11,-3-3-3,3 3-10,0 0-4,0 0-4,0 0-4,0 0-3,0 0-6,0 0 1,0 0-3,0 0-5,0-7-5,0 7-1,0 0-5,0 0-7,0 0-4,-1-3-4,1 3 0,0 0-6,0 0-6,0 0-13,0 0 3,0 0-7,0 0-5,0 0-4,0 0-1,0 0-9,0 0 2,0 0 2,0 0 2,-1 17 6,-3-7 3,3 4 10,-2-2 13,1 5-2,-2 2 3,0 1 4,-3 9 14,-2 2 9,0 5-14,-1-1 1,0 1-6,-2 14 0,2-12-3,0 2 1,-3 8-11,3-11-4,1-3-11,-2-1-1,1-1 2,1-3-10,4-7 2,0-3-1,2-6-5,-1 5 0,0-8 3,-1 0-4,3 0 0,-1-3 2,3-1 3,-3-1 4,1-2 4,2-3 6,0 6 3,0-6-1,-2 5-2,2-5-4,0 0-5,0 0-2,0 0-10,0 0 3,0 0-6,0 0-2,0 0 0,-2-16-6,6 7-2,-4 2 1,5-3-6,-2 5 1,2-8-7,1 2 3,0 1 4,-2-2-3,7 0 0,-6 1-7,4 1 2,-2-1 0,2 1-3,1 0 1,-1 1-2,1-2-3,2 5-4,0-5-6,3 3 7,0-4-2,-3 6 1,1 0-1,0 0 1,0 1 0,-1 5 1,1-2-1,-1 2-4,1 2 2,-5-2-2,5 3 4,-7 2 0,4 0-3,0 1 2,-2 2 0,-1 1 4,1 0-3,-6 4 1,2-6-1,1 6 0,-4-1 3,3-2-1,-4 3 0,0-1 1,0 0 3,4 1 8,-4-1-10,-4 1 3,3-3 5,-2 3 6,1-2 6,-2 1 1,0-5 3,2 5 8,-6-4 8,3 3-4,-2-3 2,-2 2-1,-1-2 1,0 0-8,-3 0 4,1 0 4,2-2-3,-4-1 0,2 0-3,-1-3 1,1 1 3,1-1 2,2 0 0,0-2 1,-2 1-4,3-1 3,1 0 5,7 0 7,-14-1-6,7-3 1,-1 4-4,2-3-5,2 1 2,-2-1-5,6 3-5,-9-5-1,8 4-6,-3-1-21,4 2-41,-5-3-73,5 3-111,0 0-99,6-8-100,-2 4-508,4 0-1011,-2-2 448</inkml:trace>
          <inkml:trace contextRef="#ctx0" brushRef="#br0" timeOffset="15796.7688">8853-288 76,'0'0'113,"0"0"-6,0 0-7,0-4-8,0 4-3,0 0-1,4-5-5,-4 5-3,0 0-2,0 0 1,0 0-6,0-3-2,0 3-1,0 0 0,5-4 3,-5 4-2,0-5 4,0 5-5,0 0 2,1-5-7,-1 5-1,0 0 0,3-2-5,-3 2 1,0 0 1,0 0-12,0 0 1,0 0-7,0 0-1,0-5-5,0 5 0,0 0-4,0 0 0,0 0-2,0 0-2,0 0-1,0 0 0,0 0-1,0 0 2,0 0 0,-19 7 1,14-4 0,0-1 3,-1 3 0,-1-1 2,1-1 4,-2 4-2,0-1-1,-4 1-1,-1 1 3,5-3-5,-3 4 2,1-2 2,0 1-1,-2 1 0,2-2 1,4 3-4,-3-1 0,-2 0 6,1 2-4,1 0-3,-1-3 1,4 5 1,-3-6 0,4 3-1,-4-3 0,3 3-2,-4 1 2,6 0 1,-2 0-4,-3 1-4,3-3-1,2 1 5,-2 1 2,-3-1-6,4 0 10,-2 2-4,-1-1 2,2 1-6,2-2-2,-4 0 6,1 1 1,4 1-3,-4 0 1,1 0 0,1 0-4,-1-1 2,0-1-7,2 0 2,-2 2 2,1-1-4,0 3 4,1-6-2,-2 6-4,1-4 0,0 2-2,0-1-6,2 0 5,-2-1-1,0-1-3,0 1 3,3-2 15,-1 1-15,-2 0 5,4 1-2,-3-2 1,2-2 3,-1 2-1,2 3-3,-2-3 10,0 1-1,0-2-7,2 0-3,-3 1 7,4-3-10,-1 4 4,-2-2 4,2-1-1,1 2 0,-5-3-1,1 3-5,3-1 4,-5-3-7,3 1 4,1 2-2,-2 2 4,2-4 2,-1 0 1,2 0-8,-2 0 0,2 1 3,-1 0 6,-1-1-6,3 1 0,-4-1 1,4 2-3,-1 0-3,1-1-1,0 1 1,-3 1 1,1-3-5,2 4 4,-2-1 0,0-1 1,1 4 4,1 0 3,0 0-3,0-1-1,0 5-2,1 1 0,1 3 2,2-1-4,2 9 0,1-8-20,1 1-48,6 4-80,0 0-72,-1-9-113,2 2-435,9 1-818,-7-5 361</inkml:trace>
          <inkml:trace contextRef="#ctx0" brushRef="#br0" timeOffset="16674.1921">9010 164 55,'0'0'212,"0"0"-5,-4-3-2,4 3-6,0 0-9,-1-8-13,1 8-9,-3-5-16,3 5-12,3-6-11,-2 2-12,-2-1-7,2-2-4,-1 2-6,0 0-8,0 0 1,1-3-1,-2 2-2,1 1-10,-4-3-4,3 2-9,-2-1 1,1 2 7,-2 0-3,0 3-5,-1-1-3,2-1-7,3 4-6,-15 0 2,3 2 1,-3 5 2,-2 3 9,-7 6 5,-1 3-3,1 4 6,3 0 6,-4 4-3,4-3-5,-2 4-1,3-3-5,6-3-10,3-4 6,3 0-2,2-6 0,3 2-4,0-5-1,2 3-7,1-7 7,0 4-5,3-4-4,1-2-6,2 0 1,1-3-4,5-1 4,-1-3-4,2 0-10,5-7 1,-2 3-3,2-3-5,-1-4 5,-2 3-3,5-2-6,-5 4-6,0-4 4,3 1 19,-6 0-23,1 5-5,-5 1 1,1 1-1,1-1-7,-2 4 2,-5-1 0,5 4 0,-4-2 4,3 2 3,-7 0 9,10 5 3,-4 1 5,-3 0-1,3 1 2,-2 3-3,2 2-1,0 0 0,2-1 0,-2 2 0,2 0-8,5-2-29,-3-2-58,0 1-63,3-1-68,-1-1-90,2-6-108,-4 1-289,5-3-749,-5-2 331</inkml:trace>
          <inkml:trace contextRef="#ctx0" brushRef="#br0" timeOffset="16943.1383">9263 201 147,'-1'-4'291,"1"4"0,0 0-5,0 0-10,2-5-17,-2 5-22,4-5-25,-4 5-20,6-2-18,-6 2-11,9-1-14,1-1-11,0 4-12,0-4-15,5 2-13,-5 0-5,5 2-8,-5-1-9,5 0-17,-1 0-34,-3-1-50,2 3-53,-5-1-61,1-2-71,-1-5-296,-2 4-549,0-1 243</inkml:trace>
          <inkml:trace contextRef="#ctx0" brushRef="#br0" timeOffset="17177.8537">9428 36 25,'0'0'326,"0"0"-6,-2-6 0,2 6-1,0 0-5,0 0-10,0 0-25,-2-6-26,2 6-24,0 0-18,0 0-10,-8 13-7,4-7-2,0 7-6,-2-3-13,0 3-16,-3 3-9,3 0-14,-3 2-11,3 1-10,-4 1-10,1 2-10,0-1-8,-1-2-28,5-2-49,0 2-57,3-1-73,-1-4-68,3-4-70,6 1-95,-2-5-294,2-1-703,3-1 312</inkml:trace>
          <inkml:trace contextRef="#ctx0" brushRef="#br0" timeOffset="17646.2206">9651-89 298,'1'-3'286,"-1"3"-12,3-5-3,-3 5-15,0 0-20,3-3-26,-3 3-22,0 0-17,0 0-17,7 8-4,-5-5-4,0 4 4,1-1-9,-2 4 2,0 0-2,1 2 0,-2 1-5,0-1-5,-2 2 1,1-1-5,0 3-6,-6 2-4,5 1-11,-3-6-3,-2 5-9,1-3-7,-1-3-8,0 2-8,-1-3-7,3 1-2,-1-4-5,1 2-6,1-5-7,-1 0-5,1 1-1,4-2-3,-5-1-4,5-3-2,0 0-2,0 0-4,9 4-3,1-6-2,1 2-4,1 0-3,0-1-1,0 2-1,0 1-2,0-2-1,1 1 1,-2 1-3,-1 2-5,2 1 1,-3 1-6,-2-2 6,1 0 16,-3 1-17,-4 1 1,3 2 5,-1-2-5,-6 1 9,-1 0 2,1 0-3,-6 0 1,-3 0 4,-1-1-4,-1 2 3,2-3-3,-3-3-2,2 4-32,-2-4-43,5 1-53,2-3-69,-1-3-79,3 1-94,2-4-359,0-1-782,0 2 346</inkml:trace>
          <inkml:trace contextRef="#ctx0" brushRef="#br0" timeOffset="17948.8111">9953-286 120,'1'-5'356,"-1"1"-8,0 4 0,-1-6-11,1 6-16,0 0-26,0-5-27,0 5-20,0 0-14,0 0 2,22 9 5,-7 2-1,5 1 4,4 4-9,7 4-4,-3 2 6,-1 6-4,3 2-15,4 9-15,-3 1-18,-10-4-14,7 12-16,-12 1-13,-6 0-13,-5 5-10,-11-5-12,-4-12-27,-9 12-44,-5-15-61,-8 8-80,-5-1-101,-4-4-75,-6-8-122,-2-1-481,12-9-955,-3-7 422</inkml:trace>
          <inkml:trace contextRef="#ctx0" brushRef="#br0" timeOffset="18799.8708">10220-390 143,'0'0'237,"-2"-5"-3,2 5-6,0 0-10,2-6-15,-2 6-16,6-5-16,-2 0-15,-1 2-10,-1-2-3,-1 0-5,3 2-14,-4-3-6,3 0-2,0 1-1,0 0-6,-3-2-5,0 0-2,0 2-3,0 0-7,2 1 4,-2-1 4,0 5-5,-2-5-3,2 0-9,0 5-8,0 0-3,-4-4-6,4 4-11,0 0-10,0 0-1,0 0-3,0 0-5,0 0-6,0 0-2,-5 10-4,5-5 3,0-5-7,5 9 5,-5-5-5,4 1 7,2 2-5,4-2-4,-1 1 3,2 0-5,0 0-4,3 1 8,-4-2-4,8 0-2,-1-2 4,-2 1-7,-4 2 0,3-4 3,-4 1-3,-2 0-3,-1-1 3,-3-1-4,3 1 3,-7-2 4,3 1-5,-3-1 5,-1 6-4,1-6 3,-13 5-5,2 2 12,2-5-11,-2-2-1,-2 3 6,1 2-6,2-3 1,-1 5 1,1-5 0,2 0 2,-2-1 4,4 0 2,-3-1 8,4 1 3,5-1 10,-6 3 12,6-3 4,0 0 0,-5-5-10,2 2-4,3 3-2,4-11-6,1 6-5,1-5-4,2-1-1,-2 3 0,4-4-6,1 3 1,1-6-3,3 3 0,-4-1 0,-1 3 5,0 1 4,0-1 5,-1 3 13,-2-2 15,-1 1 9,-1 6 9,0-3 3,0 1-11,0-1-5,-1 2-9,-4 3-3,4-2-7,-4 2-6,0 0 9,-4 11 5,0-6-5,-1 8-6,0-3 2,-3 8-6,-2-1 2,0 3-4,-2-3-14,1 9-51,2-4-83,1-2-108,0-1-113,3 2-150,2-3-380,-4-4-936,2-1 415</inkml:trace>
          <inkml:trace contextRef="#ctx0" brushRef="#br0" timeOffset="1657.3396">10966-133 134,'4'-4'195,"-4"4"-8,0 0-15,0 0-2,0 0-9,0 0-4,0 0-2,0 0-3,7 8-3,-7-8-5,5 3-5,-5-3-3,0 0-8,4 2-6,-4-2-8,0 0-7,1 3-7,-1-3-2,0 0-10,0 6-4,0-6-7,0 0-8,4 4-4,-4-4-3,0 0 0,0 0-10,0 0 1,0 0 6,5 1-2,-5-1-1,0 0-12,0 0 3,10-7 1,-5 3 0,1-1-3,-2-1-7,1 1-6,-4-3 3,3 3-4,2-3 0,-6 0-13,2 3 5,-1-3 3,0 2-4,-1-2 1,0 3 1,0 0-4,-1 0-1,-2-1-4,1 1-9,-6 0 3,2 3-1,-4-1-2,4 3 3,-7-2-1,3 4-3,-2 1-1,-1-1-3,0 3 8,0 3-3,-3 2 5,-2 4 10,2 2 9,1-1 2,0-2 0,4 1 9,-4 4 10,0-4 0,4 4 9,-2-1 2,-2 0 7,5-1-4,1 2 13,-1-3-1,3 2-1,-2 1-1,4-1-2,0-7-6,0 4 6,0-2 8,0-1-5,3 2-10,0-3-4,-1 2-3,2 1-9,1-3-3,-2-1-6,2 2 0,2-5-4,-2 2-1,1-1-7,-1 2-1,2-4-3,-1 0-1,1 2-2,0 0 2,0-2 0,1 1-7,0-4 1,-1 3 0,3-2-2,0 0 1,0-1-1,-1 1-1,7-3-8,-6 1 4,4-1 1,-2 0-4,2 0 3,1 0-1,0-4 3,0 1-3,3-1-1,-2 1-1,-1-2-1,4-3-3,-3 2 4,0-2-1,3 0 0,0-5 0,-1 2-4,1-2 3,1-3-1,-5 1-4,5 0 5,-5-2-1,1 2-2,-1-1-1,-1 2 2,2-3 5,-7 5-8,5-4 2,0 1 7,-7 3-14,4 2 6,-2 0 0,0 2 4,-2-1-7,0 3 0,1 0 0,0 0 2,-2 0 0,-1 1-2,4 0 1,-3-2 0,0 4 2,-1 3 1,3-8-1,-1 6 0,-2 2-1,-1-6 1,1 1-2,0 5 0,0 0 0,0 0 2,1-3-2,-1 3 0,0 0-2,0 0 3,0-4 0,0 4-2,0 0 3,0 0-2,0 0 0,0 0-1,0 0 1,0 0-1,0 0 1,0 0 4,0 0 3,0 0-1,0 0 2,0 0 4,0 0 1,0 0 1,0 0-1,0 0-1,0 0 2,0 0-5,0 0 1,0 0 3,0 0-6,0 0 0,0 0 3,-5 10-4,4-3 9,0-1 10,-3 2 7,0 2 4,1 2-1,0 2 13,-2 5 10,3 0 6,-1 2 1,2 0 2,2 6-5,2 2 1,-1-1-5,6 3-6,4-2 7,1 1-12,4 1-4,-1-4 7,10 0-48,3 1-50,0-6-75,-3-2-87,9-1-112,-6-3-118,3-1-135,0-3-366,-2-4-1017,-8-6 451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18:57.009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8FABA156-8C81-471F-A659-9061839F5E72}" emma:medium="tactile" emma:mode="ink">
          <msink:context xmlns:msink="http://schemas.microsoft.com/ink/2010/main" type="inkDrawing" rotatedBoundingBox="10212,6050 11576,5959 11581,6026 10216,6118" semanticType="strikethrough" shapeName="Other"/>
        </emma:interpretation>
      </emma:emma>
    </inkml:annotationXML>
    <inkml:trace contextRef="#ctx0" brushRef="#br0">4902 151 57,'0'0'159,"1"-6"1,-1 6-4,0 0-2,5-3-7,-5 3-13,2-4-7,-2 4-8,3-3-9,-3 3-5,6-2-3,-6 2-4,0 0-9,6-3-1,-6 3-8,0 0-6,0 0-4,0 0-5,3-4-4,-3 4-4,0 0-5,0 0 1,0 0-9,0 0-4,0 0 2,0 0-5,0 0-3,0 0 0,0 0 0,0 0-3,0 0 2,0 0 3,0 0-1,0 0 2,0 0 1,0 0 5,0 0-5,0 0 0,0 0-1,0 0-2,-11 11 3,11-11-5,0 0 1,0 0-1,0 0 5,0 0 0,0 0-2,0 0 2,0 0 1,0 3-3,0-3-3,0 0 1,0 0-2,0 0-6,0 0 0,0 0 1,0 0-1,0 0 4,0 0 9,0 0-6,8 3 4,-8-3 4,12-1 6,-12 1-4,11-2 16,-4 2-16,1 0-1,-1 0-3,2 0 7,0-2-4,0 1-5,3-1-1,-2 1 1,0 0-6,3 0 0,-6 2 0,4-2-3,-2 1 7,1 0-9,-1 0-8,-2 0 0,2 0 5,1 0-4,-1 0-1,0 2-1,-1-1-5,1 2-3,1-1-2,-1 0 7,1-1-12,-1 1 11,-1 1-8,2 0 1,3-2-2,-1-1 3,-2 1 0,0 2-6,3-3 0,-6 1 6,7 0-3,-3-1-4,-2 0 3,1 0 5,2 0-7,1-1 0,-3 2 5,0-1-2,5 0-2,-1 0-5,-3-1 6,0 0 3,-1-2-3,4 3-2,-4 0-3,1-2 2,-3 2 4,0 0-3,1 0-2,1-3 3,-2 3 1,-1 0-5,1-1 0,0-1 7,1 2-5,2-1 2,3-1 0,-5 2-1,2-2 2,-1 2-3,3 0 3,-3-2 3,3 1-6,-1-1 2,-1 1-2,1 1-1,0 0 1,-1-2-2,-1 2 1,1-2-2,-5 2 7,7-1-6,-5 1 13,1 0-12,-4-3 5,4 3 4,-1 0-2,-1 0 4,0-2 6,-3-1-6,5 3-3,-9 0 2,10 0-3,1-2 3,-2 2 0,-4 0-3,5-3 9,-1 1 0,0 1-2,-1-1-3,1 0-1,1-1 1,4 0-4,-3 2-1,0-1 7,3-1-7,-1-1 0,0 3 2,-2 0 0,3-1 2,-4-2-6,0 4 5,-2-1 1,3 0-3,-4-2-3,2 2 4,1-2-5,-1 2 2,-3-1-2,-1 0 0,4 2 3,-3 0-5,3 0 6,-9 0-3,12 0 2,-4 0-3,-2-2 5,-6 2 2,13 0-6,-7 0 2,-2-3 1,-4 3 7,12 0 1,-7 0 6,-5 0 8,15-3-4,-9 3 9,-1-2 2,2 2 1,-4-3 4,-3 3 11,13-1 2,-6 1 7,-3-1 5,-4 1 3,10-3 3,-6 0 4,-4 3 1,6-1 0,-6 1-2,10-3 0,-10 3-1,0 0-1,5-1-2,-5 1 1,6-3 3,-6 3-5,0 0-2,0 0-7,0 0-4,0 0-4,0 0-4,0 0-7,0 0-5,0 0-5,0 0-2,0 0-11,0 0-30,0 0-39,0 0-59,0 0-71,0 0-67,0 0-70,5-1-91,-5 1-510,5-5-995,-2 0 440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18:58.128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2C10D9BD-0B8F-46D9-B886-987D325D7D1A}" emma:medium="tactile" emma:mode="ink">
          <msink:context xmlns:msink="http://schemas.microsoft.com/ink/2010/main" type="inkDrawing" rotatedBoundingBox="10816,6697 10910,5629 10964,5634 10870,6702" semanticType="callout" shapeName="Other">
            <msink:sourceLink direction="with" ref="{20246868-BF12-47B3-98A3-130FE267E9DB}"/>
            <msink:sourceLink direction="with" ref="{F4C16E7E-4FF4-48C5-9309-4059C54FC2C2}"/>
          </msink:context>
        </emma:interpretation>
      </emma:emma>
    </inkml:annotationXML>
    <inkml:trace contextRef="#ctx0" brushRef="#br0">5640-216 157,'-5'-5'160,"5"2"-7,0 3-7,-2-5-1,2 5-11,-3-8-1,3 5 2,0 3-3,-1-5-8,-2 0-1,1 1-10,2 4-1,-4-4 4,-1 0 0,5 4-9,0-5-8,-1 1-4,1 4-5,-4-3-5,4 3-4,-5-6-4,5 6-5,0 0-10,-2-5-3,2 5-3,-2-3-1,2 3-5,0 0 0,-2-4-4,2 4 0,0 0-1,0 0-5,-1-6-2,1 6-4,0 0-6,0 0-6,0 0 0,0 0-7,0 0-1,0 0-5,0 0 2,0 0 0,0 0 9,3 18-12,-1-12 10,-2-1 1,-2 3-1,2-1-4,0-2 0,0 1 0,0 2 7,-3-2 3,3-1 6,0 3 3,1 2 10,-2-4-10,1 6-1,0-7-1,-3 4 2,3-1-2,0 0 0,0 0 3,0 2-7,0 1 11,0-3-4,0 4 3,3-1-1,-6-3 0,3 3 1,0 2 2,0-2-2,-1 2-4,-3 0 6,4-3-12,0 7 4,-1-4 2,0 0-1,-2 2-4,2 0 2,-4 2-4,1-4-4,4 4-1,0-4-5,0 5 3,0-5 4,0 3-3,0 2 2,-2-2-2,-1 2 4,3-4-6,0-1 1,-1 1-4,-2-2 3,1 2 1,-1-2 9,2 2-13,1 0 5,-1-1-5,-3 0 0,4-1 2,-1-2-3,-3 2-4,4 0 4,-2 0-5,-1 1 0,2-3-3,-3 0 5,4-1 0,-4 4 6,8-5-11,-8 4-1,3-2 0,1 2 2,0-4-2,0 4-2,-1-4 2,1-3-3,0 4 4,0-4-1,0 3-2,-3-3-2,2 1 8,2-1-3,-1 1-1,0-1-3,4 3 2,-8-3 1,7 0-5,-6 3 4,3-5-5,-1 4 10,1-2-9,0 0-1,0 2 4,0-2 1,-5 0-2,5 0 4,0-1-4,0 1 4,0 0-3,0 1 5,0-3 5,0-3-3,0 9 4,0-4-3,0-5 4,0 5-2,-2-2 4,2-3-3,2 8 3,-2-8-1,0 4 5,0 0-3,0-4 6,0 0-1,0 5 2,0-5 1,0 7 0,0-7-2,1 3 3,-1-3 2,-1 6 5,1-6-3,1 7 2,-1-4 2,4 0 2,-4 2-2,0-5-2,0 5 1,0-5 0,0 6-2,0-6-1,0 6 1,0-6 1,0 0 6,0 4 6,0-4 6,0 0 7,0 0 8,0 0 2,0 0 4,0 0-6,0 0-4,0 0-1,0 0-11,0 0-7,-5-15-3,3 6-26,2-1-37,0-3-67,2 0-81,3-3-108,1-2-133,6 0-540,0-1-1032,1-7 457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19:09.316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7CC3C365-A50D-4EC6-A3EA-0C43C727BF41}" emma:medium="tactile" emma:mode="ink">
          <msink:context xmlns:msink="http://schemas.microsoft.com/ink/2010/main" type="writingRegion" rotatedBoundingBox="5273,5883 8406,5597 8510,6738 5377,7023">
            <msink:destinationLink direction="with" ref="{BCA705CC-95CE-4FA9-AABA-31257E1197E3}"/>
          </msink:context>
        </emma:interpretation>
      </emma:emma>
    </inkml:annotationXML>
    <inkml:traceGroup>
      <inkml:annotationXML>
        <emma:emma xmlns:emma="http://www.w3.org/2003/04/emma" version="1.0">
          <emma:interpretation id="{9EB28CF8-5A19-4427-92DF-4D4F6EE5DB4C}" emma:medium="tactile" emma:mode="ink">
            <msink:context xmlns:msink="http://schemas.microsoft.com/ink/2010/main" type="paragraph" rotatedBoundingBox="5273,5883 8406,5597 8510,6738 5377,70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7BE69D-445B-4544-90D4-EF54CAECB986}" emma:medium="tactile" emma:mode="ink">
              <msink:context xmlns:msink="http://schemas.microsoft.com/ink/2010/main" type="line" rotatedBoundingBox="5273,5883 8406,5597 8510,6738 5377,7023"/>
            </emma:interpretation>
          </emma:emma>
        </inkml:annotationXML>
        <inkml:traceGroup>
          <inkml:annotationXML>
            <emma:emma xmlns:emma="http://www.w3.org/2003/04/emma" version="1.0">
              <emma:interpretation id="{F4C16E7E-4FF4-48C5-9309-4059C54FC2C2}" emma:medium="tactile" emma:mode="ink">
                <msink:context xmlns:msink="http://schemas.microsoft.com/ink/2010/main" type="inkWord" rotatedBoundingBox="5273,5883 8406,5597 8510,6738 5377,7023">
                  <msink:destinationLink direction="with" ref="{2C10D9BD-0B8F-46D9-B886-987D325D7D1A}"/>
                </msink:context>
              </emma:interpretation>
              <emma:one-of disjunction-type="recognition" id="oneOf0">
                <emma:interpretation id="interp0" emma:lang="en-US" emma:confidence="0">
                  <emma:literal>alas)"</emma:literal>
                </emma:interpretation>
                <emma:interpretation id="interp1" emma:lang="en-US" emma:confidence="0">
                  <emma:literal>a cats). b</emma:literal>
                </emma:interpretation>
                <emma:interpretation id="interp2" emma:lang="en-US" emma:confidence="0">
                  <emma:literal>a Cats). b</emma:literal>
                </emma:interpretation>
                <emma:interpretation id="interp3" emma:lang="en-US" emma:confidence="0">
                  <emma:literal>alas)".</emma:literal>
                </emma:interpretation>
                <emma:interpretation id="interp4" emma:lang="en-US" emma:confidence="0">
                  <emma:literal>a Lats). b</emma:literal>
                </emma:interpretation>
              </emma:one-of>
            </emma:emma>
          </inkml:annotationXML>
          <inkml:trace contextRef="#ctx0" brushRef="#br0">989-71 140,'0'0'168,"0"0"-15,0 0-12,0 0-23,0 0-4,0 0-7,0 0-15,0 0-11,0 0-7,4-1-8,-4 1-2,0 0-5,0 0-6,0 0 0,0 0-2,0 0-3,0 0 5,0 0 0,0 0-4,1-4-3,-1 4 2,0 0 1,7-3-4,-5-2-2,2 5 2,-4 0 2,9-5 3,-8 3 2,2 0-1,3-2-3,-2 2 5,1-3-3,-4 1 5,4 1 1,-1 1 4,-3-2 9,4 0-1,-5 4 0,4-3 4,-4-1 0,6 3-4,-6 1 4,0 0 0,4-5-2,-4 5-1,0 0-2,1-3-5,-1 3-3,0 0-5,0 0 0,0 0-11,0 0-1,0 0-4,0 0-5,0 0-5,0 0 4,0 0-4,0 0 0,0 0 0,0 0 0,0 0-2,-10 9 3,9-5-1,-3-1 1,-1 2 5,1 2 1,0-3 1,-2 1-9,0 3 3,0-3 1,-3 1 5,4 4-6,-4-2 6,3-1 9,-1 1-6,2-2-9,-2 5 6,0-4-5,3 2 0,-2 0 0,0-1 14,1 1-3,-2-1-1,4 2-8,-4-2-4,1 1 2,4-2-4,-3 1 2,1 2 4,-2-1 0,1 0 3,0 0-11,-1 0 2,0 0-2,3 1-1,-2-1 1,0 0 1,0 0 0,-3 2-3,6 0 1,-6-4-3,3 4-3,4-2-1,-5 0-2,2 1 3,-1-1 0,0-1-10,0 0 3,4-1 1,-3-1 1,-1 1-4,1 0 3,4 0-7,-5 4 2,4-5 3,-4 3 9,3 0-8,-1-2 3,-1-2-2,1 3 0,0 1-4,-1-4 2,3 4 2,-1-3-3,-1-1 1,-1 2-3,3-1 2,-1-2-5,0 4 7,-1-1-5,0-2 1,2 2-1,-3-2 6,4 1-1,-2-1-2,0 2-1,1-2 2,0 2-1,-2-4 2,3 5 3,-1-6 1,0 4 5,0 0 1,-2-1-4,2-1-3,-2 2 1,3-1-1,0-5-4,-2 8-1,1-3 5,1-2-1,-2 3-1,2 0 3,0-2-1,-1 0-2,-1 0 1,2 1 0,0-5-4,-2 8-1,2-8 2,0 5-2,-1 0-2,1 1 5,0-3-4,0-3 0,0 7 1,0-7-2,0 5-1,0-1 6,0 1-4,0 0-1,0 0-2,0-5 6,0 8-3,0-5 1,0 1 0,0-4-1,1 7 0,-1-5 0,0-2 1,2 7 7,0-5-4,-1 2-1,-1-4 0,2 8-2,-2-6 0,0-2-2,0 8 1,1-4 0,0-2 5,-1-2-7,0 5 2,1-1 0,-1-4 1,3 6-1,-2-3 0,-1-3 3,3 5 3,-3-5 2,2 8 4,-1-7 4,-1-1-1,4 7 1,-1-5 8,-1 4-3,2-2 1,-3-2-1,2 1 0,-3-3 3,7 4-2,-6 0-2,3-1-1,-1 0 1,-3-3 1,6 4-1,-5-2 1,-1-2-1,5 5-5,-5-5 0,6 0 4,-6 0-2,6 3-3,-6-3 3,7 2 0,-7-2-4,6 2 3,-1-1 2,-1 1 2,-4-2 6,7 2 0,-3-1-4,1 2 3,-5-3-1,10 2 1,0-1 13,-4-1-11,3 1-3,-4 1-6,0 0 0,-1-1-2,-4-1-1,11 2-4,-7 0-2,1-1-1,0 0-1,-5-1 2,10 1 2,-5 2-2,2-3 0,-7 0-2,11 1 1,-4 1 1,1-2-17,4-3-48,-1 0-75,5 0-97,4-2-118,1-3-137,8-6-566,0-1-1127,-3-2 499</inkml:trace>
          <inkml:trace contextRef="#ctx0" brushRef="#br0" timeOffset="1207.3477">1247 296 2,'0'0'235,"2"-5"5,-2 5-4,0 0-9,0-6-2,0 6-16,0 0-12,0 0-9,2-2-13,-2 2-7,0 0-12,0 0-8,0 0-9,0 0-7,0 0-12,0 0-7,0-5-8,0 5-3,0 0-4,0 0-6,0 0-10,0 0-8,5-5-7,-5 1-9,0 4-5,0-8-1,1 3 2,-1 5 2,2-4-4,-2-1-10,2 1-3,-2-1-3,0-1-9,0-1 1,0 0-4,0 0 0,0-2-5,-2 4-3,-1-2-3,3 1 2,-5 2-1,3-1-4,-3 0-5,2 3 6,-4 0-8,7 2 3,-14 0 1,5 4-2,0 0-4,1 1 5,-5 1-2,4 2-1,-2 1 6,0 5-4,-4-2 8,1 6 1,3-3 5,0 3 13,1 0-1,-4 1 1,4 0-2,1-1 3,4 3 4,-4-5-3,3 0 5,0 1 1,2-5-6,4-1 5,-2-2-2,2 1 0,-3-2-5,3-2-6,0 0 6,3-2-6,-1 0 6,-2 1-3,4-2-1,2-3-2,-6 0 1,14 0-4,-9-3-2,5-2-2,0 0 1,4-1-3,-4-1 2,0 2 3,0-4-13,1 1 2,-1-2 0,-1 0 0,1 1-1,-2-1-5,2-1 0,2-2 3,-4 4-4,1 0 3,-1 0-2,-1-1-3,-2 4 3,0 1 3,1 0 2,-4 2-8,1 1-3,1-1 4,-4 3-9,5-4 4,-5 4 1,0 0 7,0 0 0,0 0 10,0 0 8,5 8 1,-4-2 6,-2-1 8,1 4 1,0 1-1,0-4 1,0 7-5,0-2-3,0-1 1,0 1-2,1 0-7,1 0 1,0 1-15,-1-1-47,7-1-53,-2-1-66,2-2-78,3 1-77,-1-5-93,-4-1-340,4 1-804,0-3 357</inkml:trace>
          <inkml:trace contextRef="#ctx0" brushRef="#br0" timeOffset="1564.9748">1511 339 39,'0'0'276,"0"0"-4,0-5-5,0 5-8,0 0-18,0 0-18,0 0-13,0 0-26,0 0-15,0 0-12,0 0-11,0 0-5,0 0-16,5-2-6,-5 2 0,0 0-6,7-2 3,-7 2-4,13-1-5,-4 1-3,1-3-9,-3 2-7,3 1 0,4-3-16,-3 1-7,0 1 0,2-2-18,-1 2-33,0-3-40,-1 4-51,-2-3-57,-1 3-69,-1-2-76,-2-1-274,1 3-598,-6 0 265</inkml:trace>
          <inkml:trace contextRef="#ctx0" brushRef="#br0" timeOffset="1870.4632">1670 138 24,'1'-6'283,"-2"0"-5,1 1-4,0 5-6,-2-7-6,2 4-20,0 3-19,0-5-24,0 5-20,0 0-19,2-5-8,-2 5-14,0 0 1,0 0-8,0 0-2,0 0 3,0 0-4,-4 18-1,3-13 2,-3 0-2,1 0 0,1 3 7,-1-3 0,1 4-4,1-1-12,-4 4-4,3 2-1,0-2-1,-1 2-9,-2 4-8,2-1-10,-2 1-4,1 0-10,0 1-4,2 0-7,-1 0-41,-1 0-52,3-5-66,0 2-76,0-3-85,-2-1-96,3-3-372,0-1-787,0-2 348</inkml:trace>
          <inkml:trace contextRef="#ctx0" brushRef="#br0" timeOffset="2607.3428">1982-69 11,'0'-3'274,"0"3"-11,5-4-9,-5 4-8,0 0-18,1-3-18,-1 3-21,0 0-7,0 0-2,0 0-8,0 16-12,0-6 19,0 0-16,0 2 3,0 0-2,0 5-7,-1 3-2,1-1 15,0 1 1,0 2-13,-4 5-14,3-7-10,-2 1-13,2 8-10,-5-8-7,2-2-6,-3 2-12,1-2-9,-1-1-3,2-1-8,-2-5-6,4 0-4,-4-2-8,1-2-1,2 1-3,0-5-1,0-1-4,3 1-3,-3 1 1,4-5-9,0 0-6,0 0-16,0 0-6,0 0-14,11-15-6,-7 9-9,4 1-8,3-1 4,3 2-1,-2-3 1,1 0 2,-1 5 2,-2 2-6,4-3 15,-3 3-14,-1 0 18,3 3 2,-2-1 1,-2 1 5,-3 2 9,5 4 11,-6-4-2,3 4 9,-6 0 9,2 1 9,-2 0 3,-2-2-3,0-1 7,-1 2-2,-4-3 5,-1 2-4,-3 2-1,-3-3-2,-1-1-5,-4 2-3,-6-2-2,6-1-2,-5 2-3,4-6-3,0 4-3,1-2-12,5-2-27,1 1-49,4-2-57,-1 0-71,8 0-70,-12-6-90,11 1-400,4 0-818,0-5 362</inkml:trace>
          <inkml:trace contextRef="#ctx0" brushRef="#br0" timeOffset="-17151.1248">339 134 68,'0'0'131,"0"0"-10,0 0-11,0 0-5,0 0-10,-10 4-1,10-4-2,0 0 3,0 0 5,0 5-8,0-5 4,0 0-4,0 0-1,0 5-7,0-5-3,0 0-3,0 0-4,0 0 0,0 0 1,0 0-3,0 4-2,0-4-1,0 0-4,0 0-2,0 0-1,0 0 3,0 0-3,0 0 0,0 0 0,0 0-4,0 0-1,0 0-7,0 0-5,0 0-2,0 0-4,0 0-4,3-14-3,-1 11-2,-2 3 0,0-6-1,5 3-4,-5 3-5,1-7-1,3 4-4,-4 0 3,0-1 0,2 1-5,-2 3-3,3-9 6,-3 4-2,0 3-5,0-4-1,0 6 1,0-9-4,0 5 1,-3-3 0,1 2 1,2 0 0,0 1 2,0 4 8,-4-8 5,4 3 6,-1 2-1,-3-2-3,4 5-2,-1-8 0,-1 5-2,0 1-1,2 2-2,-5-5-2,5 5-2,-3-7-2,1 5-1,2 2 1,0 0-3,-9-3 1,9 3 5,0 0-3,-12 3-1,12-3-3,-10 0 4,10 0-1,-11 0-1,5 1-2,6-1-2,-12 1 1,5 0 2,2 2-2,-3 0-1,1-3 4,1 2 2,6-2-2,-13 3 0,6-1 2,0-1-1,0 1 2,2 1 5,-4 2-5,3-3 13,-3 6-3,-1-4 1,4 2 0,-3-2-2,4 2-2,-4-1 5,-1 4-4,4-2 4,-4 2-4,4-1 0,-3 1 0,4-1-2,-2-1 4,-1 4 2,1-1-1,2-1-4,-2 1 1,3-5 1,0 5-4,-1-2-4,1 2 5,0-2 7,3-2 0,-2 2 3,1-1-8,1 1 3,-2-2-2,3 0-6,-1 2 2,0-3 16,-1 3-7,1-1-1,0-1 6,1 0-4,-2 0-6,0 1 1,2 0-3,-1-2-3,1 2 2,-1 2-1,1-6-1,0 4 2,0-1 0,0 0-7,0-4 6,0 3-7,0 0 2,0-5-3,0 8 1,0-8 1,1 8-4,-4-5-1,3-3-2,0 4 3,2 0-4,-2-4-6,1 3 4,-1-3 0,1 6 4,-1-6 1,4 5-4,-3-3 7,-1-2-4,3 5-1,-1-2 6,-2-3-4,6 4-1,-4-1 1,0-1 2,-2-2-3,7 4-2,-5-3 5,-2-1 3,6 5-5,-2-3-5,-4-2 6,5 3 0,-5-3-2,6 3 4,-3-2 0,-3-1-1,8 1-2,-8-1 4,9 3-4,-9-3-3,6 0-3,-6 0 7,9 0 3,-9 0-10,10-3 8,-5 2-2,0 0 6,4 0-9,-3-2 4,-6 3-7,10-3 4,-6 1-1,5-2-1,-2 0-2,1 1 2,-2-2-3,0 0 3,-1 0-1,4 2 0,-4-5-3,1 3 12,0 0-9,-1 0-2,2-1-3,-2 0 9,0 1 0,1-4-5,-2 3 0,1 0 1,1-1-1,-1 1 2,0-2-4,-1 3 2,2-3 0,-2 2 1,1 0 0,-3-1 0,3 2-3,-2 0 11,0-3-10,1 3-3,1 2 7,-4-4 3,3 2-8,-1-1 4,-1 1-8,3-2 1,-4 2 5,2 0 0,-1 0 1,0 0-2,0-1-2,-1 2 3,3-1 0,-4-2 1,0 2 0,1 0-1,1-1-1,0 2-3,-2-1 0,0-3 2,5 6 7,-5-4-7,0 6 2,1-7 1,3 3-2,-4 0 2,2-1-2,1 1 4,-2-1-1,2 0-4,-1 1 1,1 0-1,-2-1-2,-1 2 1,5-1 7,-4 0-4,2 0-1,-2 0 0,3 0-3,-3 0 2,0-1 1,-1 5-2,3-5 1,-3 5 4,1-2-3,-1 2 3,5-3-1,-5 3-1,0 0 3,0 0-3,0 0-1,0 0 3,0 0-6,3-3 0,-3 3 4,0 0-4,0 0 3,0 0 2,0 0-9,0 0 7,0 0 3,0 0 1,0 0-6,0 0 3,0 0-3,0 0-2,0 0 0,0 0-4,0 0 5,0 0-7,0 0 9,0 0 6,0 0 3,-8 13 1,8-8 4,-1 0-3,-2 0 11,1 4 26,-3-1 11,2 5 1,-3 0 14,5 3 0,-4 2-4,1 0 2,-1 1 3,4 2-2,-2-2 1,2 0-6,5 2-5,-3 0-7,4-1-2,1-2-10,4 1-31,0 2-43,8 3-66,-1-12-79,8 3-107,-5-3-114,9-1-423,-8-4-890,3-3 395</inkml:trace>
          <inkml:trace contextRef="#ctx0" brushRef="#br0" timeOffset="3183.2181">2293-171 92,'0'0'257,"0"0"-6,-5-5-6,5 5-14,0 0-22,0 0-23,-5-3-19,5 3-17,0 0-13,0 0-10,0 0-5,0 0-5,0 0-2,3 13-4,-3-13-1,3 10 3,0-5-5,-2 0-5,4 0-4,-2 0-13,-1 2 9,2-2-1,0 2 2,2 2-7,-1-1 5,1 1 10,0 0-13,-1 1 1,2 0 1,-3-4 0,2 6-3,1 1 2,-1-1-1,2 6-1,-3-4 3,2 3 3,2 1 5,0 0 5,-1-1-2,-1 1 4,-1 0-4,0 3-3,0-3-3,0 3 4,-2-1-6,0 2 2,5 4-3,-4-4 5,-3 5-5,6 1-3,-7-4 3,4 7-6,-5-4 2,1 4-2,-2-1-5,-1 1-4,-1 2-5,-3 0-4,-4 4-9,-3-8-4,2 3-2,-9 2-5,2 0-6,-5-4-15,-2-2-39,-1-4-46,-3 0-61,-2-3-78,3-5-93,0 2-96,5-11-134,-7 0-391,10-5-982,-4-2 434</inkml:trace>
          <inkml:trace contextRef="#ctx0" brushRef="#br0" timeOffset="4776.869">2558-138 193,'0'0'213,"0"0"-10,0 0-11,0 0-17,4-3-11,-4 3-14,0 0-10,0 0-10,0 0-6,0 0-4,0 0-4,0 0-9,0 0-6,0 0-6,0 0-7,0 0-6,0 0-4,0 0-2,0 0-3,0 0-10,0 0-1,0 0-3,0 0-1,0 0-6,0 0-1,-14-5-5,14 5-4,0 0-7,-10 0-4,10 0 4,-6-2-6,6 2-3,-8-3 1,2 1-4,2-1-3,-2-2 0,2 0 0,-2 2 0,-3 1-3,4-5-11,0 3-1,-1-1 2,2 2 5,-2-4 3,2 3 5,-1 0 0,1 1 0,3 0 6,1 3 2,-5-5 8,5 5-5,0 0-1,-5-3-5,5 3 0,-5-2 0,5 2-5,0 0-5,0 0 2,0 0-4,0 0-3,0 0 3,0 0 0,0 0-2,0 0 0,0 0 5,15-3-2,-15 3 4,0 0 4,5 5 3,-5-5-7,9 0 4,-4 3 0,-5-3 6,7 4-7,-3-3-3,1 0 1,0 3 1,3-3 1,-1-1-2,-3 3 1,6-1-9,-4 0 6,4-1-2,-1 0-6,0 1 2,1 3-1,2-4-5,-2 0 4,1 2-3,-2-2 2,0 0 1,-2 2-2,0-3 6,1 0-6,-8 0 1,7 1-3,-7-1 4,7 0-2,-7 0 4,0 0 4,0 0-1,8 2-2,-8-2-5,2 5 7,-2-5 12,-5 5-5,1 0-6,1 1 5,-2-1 8,-2 0-10,1 3-3,-3 1 2,1-2-5,-1 1 6,1 1-5,1-2 7,1 1-10,-2-1 2,1 1-3,-1-3 5,2 1 5,2-1-9,-2-2-3,2 2 0,2-2-5,-3 1 4,2 0 4,-2 1-5,3-5 13,2 0-14,-4 3 3,4-3 0,-4 5 11,4-5 8,0 0 1,0 0-2,0 0-1,0 0 0,0 0-5,0 0 4,0-13 0,4 8-10,-4 1-3,4-1 2,-2 1 0,1-4-5,2 2 2,-4 1-1,4-1-2,-1 1 0,-3-3-1,5 3 0,-2-3 8,1 3-14,-1-4 4,1 2 2,-1 0-3,3-3 1,-1 4 3,-2 0-4,2 0-4,-2 1 8,0 0-5,-1 0-4,2-1 9,-2 3-6,-1-2 2,1 2-4,-3 3 5,4-7-1,-2 5-2,-2 2 2,4-3-1,-4 3 3,2-4 1,-2 4-5,0 0 0,5-4 3,-5 4-1,0-5-2,0 5 4,3-3-5,-3 3 3,1-5-2,-1 5 0,1-5 6,-1 5-8,0-4-1,0 4 4,0 0 4,0 0-1,2-4 3,-2 4-1,0 0 5,0 0-3,0 0 1,3-3 0,-3 3-1,0 0 6,0 0-3,0 0 3,0 0 0,0 0 1,0 0 1,0-5-2,0 5-1,0 0 0,0 0 1,0 0 0,0 0 6,0 0-1,0 0-1,4-3 1,-4 3-5,0 0 0,0 0-2,0 0 4,0 0-3,0 0 3,0 0-4,0 0-3,0 0 1,0 0-5,0 0 3,0 0-3,0 0-1,0 0-1,0 0-3,0 0-1,0 0 1,0 0 1,0 0 2,-5 15 6,1-9 2,2 0 1,1-1-3,-1 0 2,-1 5-3,1-1 2,1 1 0,0 3 2,-4 6 0,4-2-1,-2 0-30,-1 2-68,3-1-70,-1 3-87,0-3-117,2-4-439,0-2-867,0 4 383</inkml:trace>
          <inkml:trace contextRef="#ctx0" brushRef="#br0" timeOffset="-14995.2982">2909-226 18,'0'-5'162,"-2"-1"-2,2 1-8,-2 0-12,2-1-3,-5 1 1,5 1 1,0 4 1,-1-7 0,0 2-17,1 5-3,-2-7-3,1 3-1,1 4 0,0-3 2,0 3-5,-5-4-1,5 4-3,-1-5-4,1 5-1,-1-3 3,1 3-2,0 0-2,0 0 1,-3-4-3,3 4-3,0 0-6,-5-2-4,5 2-1,-1-5-4,1 5 2,0 0-13,0 0-3,0 0-12,0 0-4,0 0-6,0 0-4,0 0-11,0 0-3,0 0-3,0 0 0,0 0-1,0 0-7,0 0-6,-1 13 17,1-6 5,0-1 2,1 0-3,-1 6 16,0-2-3,-1 2 12,1-1-4,0 4 6,0 4 3,-5-2 8,4 5 10,-1-1-2,2 9 5,-6-1-7,1 2 10,0-1-6,1 1-4,-2-1-2,-1-2-10,1 1 0,0 2-1,-1-4-3,6-4-4,-1-3-6,-1 0 1,0-1-8,0-1-1,-1-1-4,4-3-6,-2-3-1,0-1-2,-2-2-4,3 1-5,0-1 1,-2-1-1,3-1-5,0-1 1,0 0-1,0 0-2,0 0 0,0-5-3,-1 6 0,2-3-2,-1-3 2,0 0-2,-1 5 0,1-5 3,0 0-3,1 3 2,-1-3 1,0 0 0,0 0-2,0 0-1,0 0 0,0 0-1,0 0 0,0-17-1,0 12 0,0-3-3,0 2-2,3-1-5,-2 0-2,0-1 2,1-1-5,-2-1-15,3 0-8,1-1 3,1 1-5,-1 0-1,3-1-2,1-1-6,-1 2-1,4-3-3,-2 2-3,2-2 0,3-1 2,-4 8 4,6-8 1,-1 4 6,-4 3-1,2 1 3,-1-2 2,1 4 0,-3-1 3,0 0 6,4 5-1,-7-2 6,3 1-5,-2 2 2,0 1 3,1 1 1,-2-1 6,1 3-1,0-2 1,-1 1 4,-1 1-1,-1-1 1,3 5 1,-3-3-3,1 0 6,0 1 8,1-1-4,-4 3 10,2 3-3,0-3 1,0 1 8,-3-1 1,0 0 1,-1-2 1,3 0 5,-3 3 1,1-2-1,0-1 6,-2 0-4,0 0 2,0 2-1,0-2 3,-2 1 10,-1-3-5,-1 5-2,3-2 3,-3 0 1,-1-3-2,2 4-2,-2-2 3,0-2-2,0 6-1,2-5-1,-2-1 6,1 3-12,-1-5-1,2 2 1,-4 2 0,4-2-2,-4-1 1,4 1-2,-2-2 0,1 3-2,-1-1 0,1-3 1,-2 3-1,2 0 1,-1-2-6,1 1-1,-2-3 0,0 2 0,3-1-3,3-2 1,-7 4 0,7-4 2,-6 1-2,6-1 5,-4 2 6,4-2 0,0 0 3,0 0-3,-5 2 1,5-2 0,0 0-1,0 0 3,0 0-3,0 0 3,0 0-5,-6 2 1,6-2-1,0 0-6,0 0 1,0 0-1,0 0-3,-13-2-1,13 2-5,-6 3 4,6-3-3,-11 0 1,11 0-1,-9 0 0,9 0 4,-9 0-1,9 0-1,0 0 2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19:23.828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BCA705CC-95CE-4FA9-AABA-31257E1197E3}" emma:medium="tactile" emma:mode="ink">
          <msink:context xmlns:msink="http://schemas.microsoft.com/ink/2010/main" type="inkDrawing" rotatedBoundingBox="3936,7220 4541,4782 5092,4919 4487,7356" semanticType="verticalRange" shapeName="Other">
            <msink:sourceLink direction="with" ref="{7CC3C365-A50D-4EC6-A3EA-0C43C727BF41}"/>
          </msink:context>
        </emma:interpretation>
      </emma:emma>
    </inkml:annotationXML>
    <inkml:trace contextRef="#ctx0" brushRef="#br0">648 162 60,'0'-7'102,"0"4"3,0-1-15,0 0-2,4-6-10,-2 5 7,5-3-12,-5 2 6,3-1-4,0 1-4,0-3-4,0-1 0,3 0-5,-6 4-2,2-1-1,0-1 20,-2 2 1,-1 1-5,1 0-7,0-3-8,-1 3-5,-2 1-7,1 4-6,0-7-5,-2 3 0,2 4-7,-4-4-5,4 4-3,-5-3-1,5 3-1,-10 0-5,10 0 2,-9 0 2,9 0-5,-15 3 0,6-2-5,-3 1 1,2 1 1,-5 0-1,5-1 0,-4 2-2,-1-1 0,-1-2-1,-1 4-3,-2 0 2,0-2-2,-1 0-1,1 1-3,-2-1 3,7 0-1,-7-2 1,7 3 1,-2-1 3,-1 1 0,-1 0 1,3-1 0,1 1-2,1-2 1,1 0-2,4-2-1,-2 3 2,-2 1 0,5 1-1,-2-2-1,-1 2 4,3 1 2,-1-1 1,-2 3 1,0-1 3,0 2-1,3 4 12,-1-4 3,-2 4-1,1-2-4,3 1 3,1 1-1,-6 4 6,7 0 1,-5-2-1,8 2 15,-4 0-9,4 2-1,-2 3 7,2 0 1,1 6-3,0-1 2,1 3 8,2-1-6,-3 3 2,1 0-1,2 0 0,-3 2 1,0-2-2,2 2 3,-8 2-3,6-1 1,0 2 6,-3 0-2,2 0 1,1 4-5,-5-3 1,0 1-3,-2-1-5,-1 12 6,1-15 0,-1 14-2,3-12-1,-2-1 3,1-1-1,2 0-2,-3-1 0,0 1-3,2-3 3,-1 3 10,-2-4-18,4-2 6,0-1 1,0-2 1,1-3-1,2-3 1,0 2-2,2-3-1,-1 2 3,1-3-5,-1 1 2,0-1 5,4 1-5,-1-5 4,3 4-1,-5-5-1,2 0-2,0 6 5,0-2 6,-1 2-7,2-1 1,-3 1-3,2 3-2,-1 6 0,1 1 1,-2 0-4,1 3-3,1 3-5,1 6 1,1-4-1,2 13-15,6-2-55,-7-13-66,3 4-79,3 0-94,3 8-114,0-12-326,0-1-779,-1-10 344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19:25.353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39341162-8C03-453C-9868-AC538EF51612}" emma:medium="tactile" emma:mode="ink">
          <msink:context xmlns:msink="http://schemas.microsoft.com/ink/2010/main" type="inkDrawing" rotatedBoundingBox="16250,7597 16337,4763 17275,4792 17189,7626" semanticType="verticalRange" shapeName="Other">
            <msink:sourceLink direction="with" ref="{10DD0937-4029-4168-AE4B-AF9373EC7220}"/>
          </msink:context>
        </emma:interpretation>
      </emma:emma>
    </inkml:annotationXML>
    <inkml:trace contextRef="#ctx0" brushRef="#br0">194 51 129,'0'0'122,"0"0"-11,10-6 0,-3 2 7,-4-1 19,1 0-4,1 0-21,-1 1-4,2-1-6,-1 4-18,-2-5 3,-1 3-6,0 0-8,-2 3-6,4-4-5,-4 4-10,4-2-4,-4 2-4,0 0-1,0 0-8,19 4 3,-13-2-2,4 2-4,4-1-1,0 2-6,7 0 1,-1 0-2,1 3-3,9 0-1,-1 0-2,5 0 2,-2 0-2,3 2-2,0-2 3,0 5 4,0 1-2,1-4-1,-5 6-3,-1 0 2,-1 2 1,-1-2-2,-2 0-1,-1 2 3,-8-3 1,6 5-2,-9-5 4,1 3-1,-4 0 6,1 1-2,-3-1-2,2 2 3,-2 0-1,2 4 7,-5-3 1,1 9 3,-1-5-2,-1 4 0,-4 1 5,-1-1 1,0 2 4,0 1-2,0 2 9,-6-2-2,2 0 1,-2 2-3,1 0-5,-4 1 6,4 0 1,-5 1-5,4 2-3,1-2 2,0 4 9,0-3-8,5 1-2,-2-1-3,0 0 0,-3 0-1,3 2 13,-1-3-12,0 0 3,-2-2 3,3 2 4,-5-3 5,3-1-3,-2-2-1,-2 0 2,2 0-5,-1 1 3,2-2 1,-2 2 2,1 0-4,1-1 2,-2 0 9,-1-2-15,1 5 12,2-1-19,-3 5 6,1-2-1,-2-1-3,0 0 2,2-2-2,-3 4-5,-2-3 6,5-2 3,-7 0-8,4 1 2,0-3 1,0-1-2,0 0-1,0-2 5,-2 0-5,2 4 1,2-10 4,1 1-4,-1-2-4,3 0 1,1-3 3,0 2-1,1-4-9,2-1 2,-3-1 0,2 1-5,0-2 0,1 3-2,0-4-3,-2-2 2,1 4-2,1-4 4,-3 1 8,0 1 0,1 1-1,-1-3 3,0 2 4,-1 0 0,1-1-5,-1-1-3,1 0-1,-2 2 3,1-2 3,-4 0 0,6 0-4,-5-1-1,4-1-4,-3 5 5,-2-3-1,0 2 1,2-2 0,-2 2-4,-3-6 0,-5 8-1,-1-4 7,-4 0-12,-8 4 3,0-1-2,-3-2-8,-5-2-26,1-1-43,-3 2-80,4-6-94,-2 4-92,-2 1-140,1-4-428,3-3-962,-1-3 426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7:23:02.198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3C2FC41A-358E-41D4-949D-848AD863837C}" emma:medium="tactile" emma:mode="ink">
          <msink:context xmlns:msink="http://schemas.microsoft.com/ink/2010/main" type="writingRegion" rotatedBoundingBox="6927,9541 15394,9287 15493,12604 7026,12857"/>
        </emma:interpretation>
      </emma:emma>
    </inkml:annotationXML>
    <inkml:traceGroup>
      <inkml:annotationXML>
        <emma:emma xmlns:emma="http://www.w3.org/2003/04/emma" version="1.0">
          <emma:interpretation id="{73F60543-538A-448A-BFC6-4434F7452E47}" emma:medium="tactile" emma:mode="ink">
            <msink:context xmlns:msink="http://schemas.microsoft.com/ink/2010/main" type="paragraph" rotatedBoundingBox="6948,11150 7376,9368 8142,9552 7713,113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9A279E-5893-4EE0-8A7F-A8C90EF67BCA}" emma:medium="tactile" emma:mode="ink">
              <msink:context xmlns:msink="http://schemas.microsoft.com/ink/2010/main" type="line" rotatedBoundingBox="6948,11150 7376,9368 8142,9552 7713,11334"/>
            </emma:interpretation>
          </emma:emma>
        </inkml:annotationXML>
        <inkml:traceGroup>
          <inkml:annotationXML>
            <emma:emma xmlns:emma="http://www.w3.org/2003/04/emma" version="1.0">
              <emma:interpretation id="{9F707E87-4B49-44AF-8556-C127DAC4C92D}" emma:medium="tactile" emma:mode="ink">
                <msink:context xmlns:msink="http://schemas.microsoft.com/ink/2010/main" type="inkWord" rotatedBoundingBox="6948,11150 7376,9368 8142,9552 7713,11334"/>
              </emma:interpretation>
              <emma:one-of disjunction-type="recognition" id="oneOf0">
                <emma:interpretation id="interp0" emma:lang="en-US" emma:confidence="0">
                  <emma:literal>7</emma:literal>
                </emma:interpretation>
                <emma:interpretation id="interp1" emma:lang="en-US" emma:confidence="0">
                  <emma:literal>$</emma:literal>
                </emma:interpretation>
                <emma:interpretation id="interp2" emma:lang="en-US" emma:confidence="0">
                  <emma:literal>&amp;</emma:literal>
                </emma:interpretation>
                <emma:interpretation id="interp3" emma:lang="en-US" emma:confidence="0">
                  <emma:literal>2</emma:literal>
                </emma:interpretation>
                <emma:interpretation id="interp4" emma:lang="en-US" emma:confidence="0">
                  <emma:literal>*</emma:literal>
                </emma:interpretation>
              </emma:one-of>
            </emma:emma>
          </inkml:annotationXML>
          <inkml:trace contextRef="#ctx0" brushRef="#br0">275 326 232,'0'-5'280,"-1"0"-6,1 0-7,0 0-3,1-1 4,-1 6-20,-1-8-1,1 3-10,0 5-12,0 0-14,0-6-8,0 6-9,0-2-6,0 2-4,0 0-10,1-6-8,-1 6-11,0 0-7,0 0-16,0 0-8,0-5-14,5 3-7,-4-3-10,3 0-6,1-2-12,-1 2-7,5-5-5,-3-3-7,3-5-4,-4 0-6,5-1-4,-4 0-4,-1 1-3,-4-4-5,0 1-3,-1 2-2,-2 1-2,-3 5-3,1 1-6,-2 1-1,-3 3-6,-2 3-1,-3 4 1,-3 4 2,-12 9 3,1 5 2,0 8 6,-10 14 7,12-6 7,-4 13 4,6-1-1,8-8-4,-3 1 3,3 8-6,6-12 2,1-5-3,4 0 3,4-8-1,1-5-2,0-1 4,6-6 3,-1-3-1,4-2 0,6-6 2,1-7-3,13-6-2,1-9-4,1 2-2,-3-6-2,9-9-2,-2-6-3,-11 15-1,-3-1 0,-2 2 4,0 4-7,-7 7-3,-1-1 3,-3 5 8,-2 3 3,1 1-6,-3 2-3,-1 5 10,-3 1 9,7 10 21,-4 6 10,2 5 1,0 10-8,2 2 0,3 3-6,4-1-5,4-3-22,2 0-2,5-1-72,2-6-71,7 0-121,-3-7-141,5-7-178,2-6-383,-7-7-1017,1-1 451</inkml:trace>
          <inkml:trace contextRef="#ctx0" brushRef="#br0" timeOffset="14351.6897">159-469 96,'0'0'104,"0"-3"-2,0 3-2,0 0-3,-1-6-1,1 6 1,0 0-6,-3-6 3,3 6-4,0 0-4,-3-5-2,3 5 1,0 0-1,-2-4-3,2 4-8,0 0-5,0 0-6,0 0-5,-2-6-1,2 6-3,0 0-8,0 0 0,0 0-1,0 0-6,0 0 4,0 0-7,0 0 1,0 0-4,0 0 1,0 0 2,0 0 0,0 0 4,0 0 1,0 0-1,0 0 1,0 0-5,0 0 0,0 0-4,17 6 0,-17-6-2,5 2 4,-5-2-2,8 0 6,-8 0-6,9 2-4,-5 0 1,2 1-1,-2-1-1,2 1 3,1-1 2,-1 2-2,-2-1-1,2 0-1,0 0-2,0 2 2,1 1-2,-1-2-5,-2 2-1,2-3 1,-2 2-2,2 0 3,0 1-1,2-1-2,-3-1 1,1 2 1,-2-1 2,2 1-3,-2-2-5,2 2-2,-1-3 6,-1 1-7,1 0 1,-1 0 3,1 1 1,-3-1-8,2-3-1,-4-1 2,5 5-1,-3-3-2,2 3 2,-1-3 1,-3-2-1,6 4-2,-4-2 5,-2-2-5,7 3 5,-7-3-2,3 1 6,-3-1 7,0 0 3,7 2 10,-7-2 3,0 0 4,0 0 2,5-8 1,-2-1-3,1-1-2,4-9-2,2-9 1,3-3-4,0-6 0,8-10-2,4-3 5,0 1-6,0-2-7,4 0-1,1-4-1,2 1-1,3 0-1,0 3-2,-2 3-28,-1 8-27,-8 12-40,-3 4-72,3 2-81,1 2-73,-1 6-250,-3 2-597,4-2 264</inkml:trace>
        </inkml:traceGroup>
      </inkml:traceGroup>
    </inkml:traceGroup>
    <inkml:traceGroup>
      <inkml:annotationXML>
        <emma:emma xmlns:emma="http://www.w3.org/2003/04/emma" version="1.0">
          <emma:interpretation id="{AEFA7472-AC6C-4E1F-963D-CE41AEC20D55}" emma:medium="tactile" emma:mode="ink">
            <msink:context xmlns:msink="http://schemas.microsoft.com/ink/2010/main" type="paragraph" rotatedBoundingBox="7896,11169 8400,10244 8771,10447 8268,1137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A566C2E-17E1-4A72-936B-A478C468540A}" emma:medium="tactile" emma:mode="ink">
              <msink:context xmlns:msink="http://schemas.microsoft.com/ink/2010/main" type="line" rotatedBoundingBox="7896,11169 8400,10244 8771,10447 8268,11372"/>
            </emma:interpretation>
          </emma:emma>
        </inkml:annotationXML>
        <inkml:traceGroup>
          <inkml:annotationXML>
            <emma:emma xmlns:emma="http://www.w3.org/2003/04/emma" version="1.0">
              <emma:interpretation id="{96B4C03B-01C1-47FF-A51E-0710B88CB722}" emma:medium="tactile" emma:mode="ink">
                <msink:context xmlns:msink="http://schemas.microsoft.com/ink/2010/main" type="inkWord" rotatedBoundingBox="7896,11169 8400,10244 8771,10447 8268,11372"/>
              </emma:interpretation>
              <emma:one-of disjunction-type="recognition" id="oneOf1">
                <emma:interpretation id="interp5" emma:lang="en-US" emma:confidence="0">
                  <emma:literal>.</emma:literal>
                </emma:interpretation>
                <emma:interpretation id="interp6" emma:lang="en-US" emma:confidence="0">
                  <emma:literal>(</emma:literal>
                </emma:interpretation>
                <emma:interpretation id="interp7" emma:lang="en-US" emma:confidence="0">
                  <emma:literal>;</emma:literal>
                </emma:interpretation>
                <emma:interpretation id="interp8" emma:lang="en-US" emma:confidence="0">
                  <emma:literal>j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4386.2598">1207-69 7,'0'0'145,"0"0"-8,1-2-8,-1 2-11,0 0-10,3-3-8,-3 3-2,0 0-5,0 0 1,0 0-3,0 0 4,0 0-3,0 0 0,0 0-5,0 0 1,0 0-4,0 0-2,0 0-9,0 0-8,0 0-3,0 0-6,0 0-3,0 0-5,0 0-5,0 0-4,0 0-3,0 0-2,0 0-3,1-5-5,-1 5-3,0-5 2,0 5-3,0 0-3,5-4-4,-5 4-2,0-4 2,0 4-7,0-5 4,1 1-4,-1-1 1,0 0 1,3 0-3,-3 0-4,1 2 3,-1 3 2,4-8-4,-3 3 0,-1 0 1,4-1 2,-4-1-5,6 1 1,-6-1-1,3 1-2,-1 0 2,-2 1-2,1-1 7,2 1 0,-2 1-1,-1-2 6,0 1 4,0 5 2,5-3 2,-5 3-1,0 0-2,0-5 6,0 5-1,0 0-6,3-6-1,-3 6 0,0 0-7,0 0 2,0 0-1,0 0 1,0 0 2,0 0 0,-8 14-1,7-9 8,-2 2 2,2-1-4,-1 2 2,-1 3 4,-3-1 0,2 4 8,-2 1 6,2-1 7,-2 4-1,-1-2 3,0 2 4,0 4 1,1-4-1,-2 2 7,1 1-1,0-2 0,-4 7 3,2-2-5,3-3-4,0 0-1,0 1-3,0 6 0,2-3 15,0-5-10,-1 0 1,2 0 1,-2-2 3,3 0-3,1-4-1,-2 4-12,-1-5 0,3-1 4,0-2-5,-4 3 8,4 0-4,-2-4-5,2 3-1,-3-4-7,3 1 2,0-3-5,-2 3 0,2-5 1,-2 1-3,3 4-2,-1-4-12,0-5 6,1 0-3,-1 8 0,1-8-2,1 5 2,-1-5 5,-1 4-8,1-4 4,0 0 8,0 0-4,0 0 3,0 0-3,0 0 2,0 0 7,0 0-14,0 0 2,0 0-1,0 0-6,0-17 1,0 12 2,0 0-1,1-1-2,0 2-1,3-5 6,-3 2-17,2 1 9,-1 1 0,0-3-2,1 1-1,1-4-1,1 4-2,1-5-1,-2 2-2,1 0 3,0 0-8,1-1 5,1 2-2,1-1-3,1-1 12,-3 3-15,2 0 1,-1 0-2,2 0-1,-1 1 0,3-1 10,-1 2 9,3-1-13,-4 2 0,-3 4-12,3-3 14,3 0-7,1 4 7,-3-2 0,-1 2-2,0 0 1,2 0 8,-5 1-9,3 0 1,-1 3-3,0-3 1,2 6 7,-4-2-4,2 0 5,-5 0 0,4 3-5,-4-3 9,4 5-2,-4-4 6,1 3 4,-3-1-2,3 1 7,-1 2 1,-3-4 13,0 2-19,0 1 9,0 1 9,0-3 5,-3 3-5,3-2-1,-4 2 1,4-4-2,-2 2 1,-1-1 8,1 2 3,-1-1-1,-2 1 0,0 3-3,0-8 0,2 6 0,-2-2-6,-3 3 5,4-6-4,-3 5 1,-1-2-3,3-1-1,0-2-3,2 1 0,-4-1-3,4 1 2,-5 0 2,5-3 19,-5 2-1,4-1-3,-2 0 0,2 2-2,-2-1-1,2-1-6,-1-2 8,0 2-8,0-2 3,-1 0 3,5 0 5,-3 1 1,-1-2 4,1-1 0,4-1 7,-5 3 2,5-3 1,-4 4-1,4-4-4,-6 0-5,6 0-3,0 0-5,-10 0 0,10 0 0,-10 0 1,10 0-2,0 0 0,-9-2-2,9 2 1,-7-1 2,7 1-6,-7-1-2,7 1-1,-8-1-6,8 1 3,-10-2-7,10 2 0,-10-1 0,5 1 1,5 0 0,-11-2-1,6 2 4,5 0 4,-10-4 5,10 4-5,-6 0 5,6 0 1,-8-3-1,8 3-20,0 0 19,0 0 5,0 0-11,-6-1-2,6 1-5,0 0-12,-3-5-30,3 5-56,0 0-68,-2-5-106,3 2-115,0-6-107,4 0-116,0-4-386,2-6-1058,-1-1 468</inkml:trace>
          <inkml:trace contextRef="#ctx0" brushRef="#br0" timeOffset="5734.0067">1558-187 219,'0'0'240,"-1"-4"-7,1 4-14,0 0-20,0 0-20,0 0-15,0 0-10,0 0-7,0 0-6,0 0-4,0 0-1,0 0 1,0 0-4,0 0-9,0 0-11,-14 0-9,14 0-6,-5 0-2,5 0-6,-6-4-3,2 0-10,1 0-8,0-2-9,-1 3-4,1-4-8,-1-1-2,0 2-1,2-2-8,-1 2-6,-2 2 7,5-4-5,-1 3-4,-3 0-1,3-1-4,-3 2 5,4 0 3,0 4 2,-1-7 0,-2 4-1,3 3 9,0-5-10,0 5-6,-5-3 6,5 3-7,0 0-7,0 0-1,0 0 3,0 0-7,0 0 2,0 0 0,0 0-11,0 0 7,0 0 6,0 0 1,13 11-1,-12-6-2,3-2 0,1 2 8,-4 1 5,4 1-10,3-2 5,-3 3-2,2 0-2,-1-2 3,1-1 5,0 2-5,3 0-8,-1-1 8,2-3 8,1 3-10,0-3-5,0 1 0,3-2 3,-3 1-13,1-3 5,-3 0 2,-1 3 4,-3-3-2,1 1-2,0-1 4,-7 0 1,7 0 8,-7 0 1,9 2-1,-6 0-3,-3-2 4,0 0 6,0 0 1,1 3 1,-1-3-2,-5 8 0,-4 0 12,-1-3-8,0 2 3,-1-1-8,1 0 2,-3 0-12,0 2 3,0-3-2,2 2 2,-3 2-7,4-4 2,-1 2-2,0-1 0,2 2 0,3-6-2,-2 4-2,1-4-2,-2 3 2,2-2 3,-1-1-8,3 3 5,0-2-1,0 0 5,0-2-3,5-1 3,-4 1 3,4-1 7,0 0-3,0 0 6,0 0-4,0 0-9,0 0-1,0-9-4,4 3 2,1-2 0,0 3-3,0-3-1,0 2-3,4-3 0,-3 0-1,3 1 0,-2-2 1,2 1-1,-2 0-4,0 1 1,2-3-2,-2 3 3,2-2-2,-3 2 2,1-1-2,-1 2 2,0-1-2,-1 3-1,-1-3 0,-1 3 0,2 1-1,-2-3 2,0 5-1,0-2-1,-2 2 1,-1 2-2,5-6 1,-5 4 0,0 2 0,0 0-1,3-5-6,-3 5 7,0 0-1,0 0 0,4-3 0,-4 3-2,0 0 3,0 0-1,0 0-2,0 0 1,0 0-3,0 0 5,0 0-2,7-2 3,-7 2-2,0 0 6,0 0-3,0 0 4,0 0-3,0 0 2,0 0-4,0 0 4,6 0 0,-6 0 2,0 0 0,0 0 7,0 0-8,0 0 6,0 0-4,0 0 2,0 0-3,0 0-1,0 0 1,0 0-1,0 0-2,0 0 1,0 0 1,0 0 2,0 0-1,0 0 3,0 0-2,0 0 4,0 0 1,0 0 5,0 0 4,0 0 2,2 7 5,-2-7 1,0 0 4,0 0 4,0 0-1,0 0-2,0 0-1,0 0-2,0 0-3,0 0-2,0 0-4,0 0 2,0 0-5,0 0-5,0 0 1,0 0-5,0 0 1,0 0-2,-2 8 3,2-3 5,-2 1-6,2 5 2,-4 0-2,4 1 4,-4 7 8,-3-1-17,-1 3-35,0 6-73,-1-1-86,-3 3-119,1 4-129,-1-6-492,4-9-1003,0-1 443</inkml:trace>
        </inkml:traceGroup>
      </inkml:traceGroup>
    </inkml:traceGroup>
    <inkml:traceGroup>
      <inkml:annotationXML>
        <emma:emma xmlns:emma="http://www.w3.org/2003/04/emma" version="1.0">
          <emma:interpretation id="{B1BD7A81-D983-4FE2-8C61-18AA0558FF83}" emma:medium="tactile" emma:mode="ink">
            <msink:context xmlns:msink="http://schemas.microsoft.com/ink/2010/main" type="paragraph" rotatedBoundingBox="6983,11402 15450,11149 15493,12604 7026,128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48C885-FDE3-49FB-A06F-F22FA9F2D6B6}" emma:medium="tactile" emma:mode="ink">
              <msink:context xmlns:msink="http://schemas.microsoft.com/ink/2010/main" type="line" rotatedBoundingBox="6983,11402 15450,11149 15493,12604 7026,12857"/>
            </emma:interpretation>
          </emma:emma>
        </inkml:annotationXML>
        <inkml:traceGroup>
          <inkml:annotationXML>
            <emma:emma xmlns:emma="http://www.w3.org/2003/04/emma" version="1.0">
              <emma:interpretation id="{06F2F8C8-2D5E-496B-B632-8608CC99654F}" emma:medium="tactile" emma:mode="ink">
                <msink:context xmlns:msink="http://schemas.microsoft.com/ink/2010/main" type="inkWord" rotatedBoundingBox="6993,11741 9190,11675 9210,12310 7012,12376"/>
              </emma:interpretation>
              <emma:one-of disjunction-type="recognition" id="oneOf2">
                <emma:interpretation id="interp10" emma:lang="en-US" emma:confidence="0">
                  <emma:literal>93333,</emma:literal>
                </emma:interpretation>
                <emma:interpretation id="interp11" emma:lang="en-US" emma:confidence="0">
                  <emma:literal>95333,</emma:literal>
                </emma:interpretation>
                <emma:interpretation id="interp12" emma:lang="en-US" emma:confidence="0">
                  <emma:literal>96333,</emma:literal>
                </emma:interpretation>
                <emma:interpretation id="interp13" emma:lang="en-US" emma:confidence="0">
                  <emma:literal>933331</emma:literal>
                </emma:interpretation>
                <emma:interpretation id="interp14" emma:lang="en-US" emma:confidence="0">
                  <emma:literal>asks,</emma:literal>
                </emma:interpretation>
              </emma:one-of>
            </emma:emma>
          </inkml:annotationXML>
          <inkml:trace contextRef="#ctx0" brushRef="#br0" timeOffset="17030.2758">299 1354 19,'0'0'193,"0"-7"-3,-5 6-5,5 1-9,0 0-7,0-6-17,0 6-10,0 0-6,0 0-2,-3-4-2,3 4-1,0 0 0,0-5-9,0 5-5,0 0-6,0 0-3,0 0-4,-1-3-7,1 3-3,0 0-5,0 0-6,-1-7-7,1 7-11,0 0-1,0-6-8,0 6-9,0-6-3,0-1-5,1 1-2,-1-2-3,0 1-8,1-1 1,2 0-4,-3-2-3,0-1 1,0-1-6,0-1 2,-3 2-5,2 0-1,-4 2 3,0-1 0,-4 3-4,3 1-2,-3 0 2,2 4-1,-4 2-4,-2 1 2,-1 1 0,1 7-1,-5 0 2,0 4 10,-4 6 2,2 4 0,3 3 4,-1 2 7,2 3-6,-4-1-3,5 5 3,0-3-2,3-1-4,2-1-2,2-2 4,3-9-8,3 2-1,-1-2 5,-1-6-5,3 0-1,2-3-3,2-1 2,-2-2 6,2 1-9,-1-3 0,3-4 1,1 1 1,3-4 6,2-2-8,2-1 2,-3-2-4,1-4-2,4-1 3,-1-1 1,-3-1 5,-1-2-6,4 1 0,-4 1-4,-3 2 4,1 0-3,-3 3-2,2-1-2,1 0 3,-4 5 0,2-1-4,-1 2-2,-3 1 1,-2 3 8,9 0 11,-9 0-4,5 8 10,0-2 4,-2 6-4,3-3 4,-2 2 2,3 0-2,0 7-2,2-3 0,1 3-1,0 0-5,5-2 0,0 0-48,4 4-49,-5-4-58,1-2-77,3 0-91,-1-6-287,-1 1-641,-2-4 284</inkml:trace>
          <inkml:trace contextRef="#ctx0" brushRef="#br0" timeOffset="17908.6774">711 1178 102,'0'-5'221,"0"1"-10,0 4-12,0-10-12,-2 8-14,2-2-16,0 4-16,2-5-12,-2 5-3,0 0-3,0 0-12,0 0-6,0 0-1,0 0 2,0 0 0,10 11 3,-5-1-2,-5-3-3,1 5 0,-1 1 2,-1 6-7,1-1-6,-3 4-2,0-1-4,-1 7-3,-3 0-8,0-2-5,0 2-3,0-6-7,1-3-4,0 0-6,2 0-6,0-7-1,0-1-3,1 0-4,2-4-8,-1 0 0,2 1-2,2-4-4,-2 1 5,0-5 4,9 2-14,-3-2 3,-6 0-3,16-3-2,-8-1-6,4 0 1,-2 1-3,0 0-3,0 1-3,1-3 2,-2 5-5,1 0 1,-5 0 2,4 0-4,0 5-2,-3-1 5,0 0-1,-3 0 6,-1 2 2,-2 0 6,-1-1 1,-3 3 1,-1 0 2,-1 2-2,-4 0-1,-4-1-2,-2 0-1,1 0 9,2-1-11,2-3-3,-3 1-23,3-3-20,2-1-25,-1 2-41,2-4-55,0 1-60,8-1-54,-10-6-55,7 2-191,1-2-559,4-2 248</inkml:trace>
          <inkml:trace contextRef="#ctx0" brushRef="#br0" timeOffset="18323.6595">1051 1121 94,'6'-3'233,"-3"-1"-6,2 2-16,0 1-13,-5 1 10,10 7-3,-4-4-10,-1 4-12,1 3-7,2 4-12,-3-2 0,-1 9-3,-1-1-1,1 8-17,-3 2-5,-2 0-19,-3-2-7,-1 4-10,1-4-11,1-9-8,0-1-9,2-4-2,-3-4-10,3 0-12,-1-2 0,-1 0-6,1-3-4,0 0 5,2-1-3,0-4-1,0 0-10,0 0-7,0 0 1,0 0-5,0 0-9,17-12 5,-9 5-4,4 0-2,0 1-6,-1 0 5,1 1-5,1 0-2,-3 2 4,0 0-9,0 3-1,-1 0 5,-3 3-2,4 0 0,-1 1 5,-5 1 5,-1 2 7,1-1-2,-4 6 3,0-5-4,-5 3-2,0 1 2,-1 1 1,-4-2 0,0 4-4,0-1 3,-4-3-7,4-2-21,0 1-38,0-2-40,2-2-43,0 0-58,3-3-58,-3-2-73,8 0-199,-8-4-567,6-1 252</inkml:trace>
          <inkml:trace contextRef="#ctx0" brushRef="#br0" timeOffset="18677.8668">1356 1099 47,'11'-8'270,"-1"-3"-5,-1 6-6,1 0-7,-1 0-3,-1 3-12,1 2-20,-1 1-10,2 4-12,-2 1-10,1-1-6,1 7-13,-5 0-10,5-1-4,-5 7-10,0 6-5,-5-3-3,0 8-18,-5 1-11,-4-2-11,-1 1-1,-1-2-12,1-1 5,1-10-18,-2 2 1,6-7-14,0 1-14,0-3 12,0-2-16,3 1-8,0-4 12,1 1-19,1-1 6,0-4-2,5 3-6,-5-3-1,10 2-6,0-4 14,-1 0-12,-2 2-4,7 0-7,-4 1-1,0 0 2,0 1 0,5-1-3,-5 3-2,0 0 2,-1 1 5,-3 0-1,-1 0-6,3 4 2,-7-1 4,0-2 1,-2 4-2,-3-2 1,-2 4 10,-3 0-10,-1-3 1,4 0-23,-4-2-35,1 1-39,-1 0-40,1-5-58,-1 0-63,4-2-71,1-1-285,5 0-657,-6-6 291</inkml:trace>
          <inkml:trace contextRef="#ctx0" brushRef="#br0" timeOffset="19019.7777">1756 1043 142,'6'-5'283,"0"-2"-14,-1 2-6,0 0-4,-1-1-15,5 5-7,-2 0-9,-1 1-18,2 2-16,1 6-6,-4-3-8,2 8-8,-4-2-6,2 6-11,-4 2-12,-2 2-2,-3 8-11,-2-3-12,-3 1-8,-1 1-4,-1-1-12,4-8-14,-1-1-1,0 0-11,3-5-3,0-2-8,4 3-5,-3-6-2,3-1 3,1-2-14,3 1-8,0-1 5,5-2-6,-2 0 1,4-3 2,2 1-12,0 0-3,-1-1 1,1 4-8,0-3 4,0 0-1,-1-1-5,-6 3 2,2-1 6,0 1 5,-6 0 2,1 1 3,-4 2-4,-3 2-1,-1-1 4,-3 1-4,-7 5-2,-1-3-27,0-1-51,0-1-58,-1 0-57,1 0-59,2-4-68,1 0-80,-1-3-253,5-1-684,3-1 304</inkml:trace>
          <inkml:trace contextRef="#ctx0" brushRef="#br0" timeOffset="19244.9194">2121 1426 70,'6'0'292,"-6"0"3,11 1 5,-5-2 25,-6 1 12,0 0-5,9-3-22,-9 3-17,0 0-23,6 0-23,-6 0-27,0 0-36,0 0-8,5 5-14,-1-1-14,-3 1-11,-1 4-12,0 1-12,-1 2-9,-3 7-10,-1-2-31,-1 2-91,1 3-88,-5-2-96,6-1-118,-5-1-323,2 0-705,0-5 313</inkml:trace>
        </inkml:traceGroup>
        <inkml:traceGroup>
          <inkml:annotationXML>
            <emma:emma xmlns:emma="http://www.w3.org/2003/04/emma" version="1.0">
              <emma:interpretation id="{DF74FBCA-61A0-4272-BDFB-4ED2B53FC343}" emma:medium="tactile" emma:mode="ink">
                <msink:context xmlns:msink="http://schemas.microsoft.com/ink/2010/main" type="inkWord" rotatedBoundingBox="10802,11449 12340,11519 12301,12393 10762,12323"/>
              </emma:interpretation>
              <emma:one-of disjunction-type="recognition" id="oneOf3">
                <emma:interpretation id="interp15" emma:lang="en-US" emma:confidence="0">
                  <emma:literal>as,</emma:literal>
                </emma:interpretation>
                <emma:interpretation id="interp16" emma:lang="en-US" emma:confidence="0">
                  <emma:literal>as.</emma:literal>
                </emma:interpretation>
                <emma:interpretation id="interp17" emma:lang="en-US" emma:confidence="0">
                  <emma:literal>a,</emma:literal>
                </emma:interpretation>
                <emma:interpretation id="interp18" emma:lang="en-US" emma:confidence="0">
                  <emma:literal>ab,</emma:literal>
                </emma:interpretation>
                <emma:interpretation id="interp19" emma:lang="en-US" emma:confidence="0">
                  <emma:literal>ab.</emma:literal>
                </emma:interpretation>
              </emma:one-of>
            </emma:emma>
          </inkml:annotationXML>
          <inkml:trace contextRef="#ctx0" brushRef="#br0" timeOffset="20075.7205">4097 1294 28,'0'-8'195,"4"-5"-10,-3 0-9,0 0 7,2-1-10,-2-4-14,3 2-9,-4-5-4,1 1-10,-1 0 9,-1 1 8,-3 7 0,0 1-13,-2 1-6,-3-1-3,-1 4-3,-5 4-9,-5 5-2,-2 5 3,-11 11-1,0 4 24,-1 2-13,-5 13-1,10-8 1,3 3-13,-3 10-3,8-9 3,7 2-17,1-3-12,5-2-7,3-4-11,5-6-5,5-4-3,0-4-5,3-2-4,4-3-2,3-4-6,5-2-3,5-4-8,5-5-3,0 0 2,-1-6-6,-3 2 1,-6 0 2,0 2-8,1 0 0,-7-1-5,4 5-8,-5 2 1,-3 1-3,0 3 2,-4 5-3,3 1 2,1 9-2,-1 0 0,-4 2 1,4 8 0,0-4 2,4 7-5,2-2-48,5-2-61,0 0-67,0-3-101,6 0-102,-9-11-284,1 0-711,2-4 314</inkml:trace>
          <inkml:trace contextRef="#ctx0" brushRef="#br0" timeOffset="21038.937">4641 843 254,'0'-8'269,"1"2"-24,1 2-16,-1 0 12,-1 4-4,6-4-17,-6 4-5,6 9-8,-4-4-14,4 7 5,-4 0-10,0 6-8,-2 2-10,-5 7-5,-1 4-10,-7 3-5,1 0-12,-3 2-7,-9 11-18,7-13-10,-5 1-7,1-3-20,1-2 34,4-6-13,2-3-12,3-5-9,1 0-7,6-5-5,-3-1-5,3 0-4,-1-4-7,5-1-6,1-2 1,-1-3-4,15 0-4,-1-2-4,1 0-5,5-2-7,1-1 5,-1 3-6,-1 1-1,-4 1 5,4 0-11,-1 2-3,-4 1-3,1 4 1,-1-1-1,-4 0 0,-1 4-2,-2 0 0,0-2-6,-5 0 8,-2-2 12,-4 2 3,-1-1 4,-6 1-2,-2 0-1,-5-2-4,-1-2 3,0 0 8,-3-3-13,2-1 1,-3 0-2,8-1 0,0 0-10,3-1-35,4 1-49,-1 1-66,2-2-74,7 2-93,-9-1-103,9 1-289,0 0-763,0 0 338</inkml:trace>
          <inkml:trace contextRef="#ctx0" brushRef="#br0" timeOffset="21434.7956">5230 1526 119,'0'0'243,"9"0"-15,-9 0-2,2 6-14,2-1-18,-3 2-20,4 4-13,3-1-14,-6 7-16,2-2-38,0 3-81,-3 1-88,-6 0-235,0-3-337,-1 3 150</inkml:trace>
        </inkml:traceGroup>
        <inkml:traceGroup>
          <inkml:annotationXML>
            <emma:emma xmlns:emma="http://www.w3.org/2003/04/emma" version="1.0">
              <emma:interpretation id="{E720D623-48C3-43AE-9571-EF279E2E615D}" emma:medium="tactile" emma:mode="ink">
                <msink:context xmlns:msink="http://schemas.microsoft.com/ink/2010/main" type="inkWord" rotatedBoundingBox="13599,11204 15450,11149 15493,12604 13643,12659"/>
              </emma:interpretation>
              <emma:one-of disjunction-type="recognition" id="oneOf4">
                <emma:interpretation id="interp20" emma:lang="en-US" emma:confidence="1">
                  <emma:literal>(a)</emma:literal>
                </emma:interpretation>
                <emma:interpretation id="interp21" emma:lang="en-US" emma:confidence="0">
                  <emma:literal>[a)</emma:literal>
                </emma:interpretation>
                <emma:interpretation id="interp22" emma:lang="en-US" emma:confidence="0">
                  <emma:literal>{a)</emma:literal>
                </emma:interpretation>
                <emma:interpretation id="interp23" emma:lang="en-US" emma:confidence="0">
                  <emma:literal>(a}</emma:literal>
                </emma:interpretation>
                <emma:interpretation id="interp24" emma:lang="en-US" emma:confidence="0">
                  <emma:literal>(al</emma:literal>
                </emma:interpretation>
              </emma:one-of>
            </emma:emma>
          </inkml:annotationXML>
          <inkml:trace contextRef="#ctx0" brushRef="#br0" timeOffset="22759.2944">7691 1251 118,'3'-9'195,"-1"0"5,3 1 2,-2-3-10,2 5-13,-3-3-11,1 5-7,2-5-8,-1 1-16,1 0-4,0-2-10,1 2-11,-4-4-1,2 2-9,0 0 4,1-3-12,-3 2-10,0-2-6,-1 0 1,0 0-2,-1 3-2,-1-4-3,1 0-8,-3 2-4,1 0 14,-4 0-8,-2 3-1,-2 0 0,-1 3-9,-8 3-8,-3 3-6,-1 6 3,-7 6 2,0 9 5,-4 5 4,-3 13 0,1 3-2,3 4-1,3 1-5,-2 3 3,3-2-11,4 3 1,4-4-6,8-15-2,8-1-3,-1-12-6,6 0 2,1-7 4,4 1-9,0-8-2,5-1-2,5-7 0,5-3 0,4-7-1,2-3-2,-1-7-3,5-1-5,8-13 6,-3-4 7,1 1-10,-15 11-3,4-1 1,-2-1-4,-1 5 8,-3-3-8,-7 13 8,-2 3 13,-2 4-12,-1 7 7,0-3 6,-2 5 1,0 8 15,-2 5 0,4 6-2,0 13 11,-2 5-18,3 1 0,2 13-5,3-1-41,-3-16-66,9 14-84,-3-14-95,3-1-131,-3-3-259,2-6-703,-8-7 311</inkml:trace>
          <inkml:trace contextRef="#ctx0" brushRef="#br0" timeOffset="24412.0668">7192 667 112,'-30'-14'298,"-7"12"-25,-3 12-22,-16 13-11,-1 10-8,3 11 0,-20 25-17,7 10-16,8 8-9,13 8-17,8 2-17,14-2-14,10 4-16,11-5-9,18-5-17,1-25-45,23 19-56,-4-26-68,8-3-83,8-6-76,-5-5-216,6-7-480,-4-9 212</inkml:trace>
          <inkml:trace contextRef="#ctx0" brushRef="#br0" timeOffset="24142.6914">8151 484 229,'16'8'263,"8"11"-5,-1 4-8,2 9-12,8 10-3,-4 11-13,0-2-14,-7 4-14,2 4-11,5 32-20,-13 4-14,-3 0-10,-10 5-10,0-4-50,-13-3-80,-8-29-83,-4-1-105,-18 19-256,6-27-480,-10-7 212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38:28.009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84555E6F-1BDE-4BD6-A20A-AC9C513F17FB}" emma:medium="tactile" emma:mode="ink">
          <msink:context xmlns:msink="http://schemas.microsoft.com/ink/2010/main" type="writingRegion" rotatedBoundingBox="8698,11158 7215,13067 6002,12125 7486,10216"/>
        </emma:interpretation>
      </emma:emma>
    </inkml:annotationXML>
    <inkml:traceGroup>
      <inkml:annotationXML>
        <emma:emma xmlns:emma="http://www.w3.org/2003/04/emma" version="1.0">
          <emma:interpretation id="{CCD5225C-0AD6-4A22-95A6-FF02D85E7DD1}" emma:medium="tactile" emma:mode="ink">
            <msink:context xmlns:msink="http://schemas.microsoft.com/ink/2010/main" type="paragraph" rotatedBoundingBox="8698,11158 7215,13067 6002,12125 7486,102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5550BF-F96E-459A-9F25-FA32CF023BD9}" emma:medium="tactile" emma:mode="ink">
              <msink:context xmlns:msink="http://schemas.microsoft.com/ink/2010/main" type="line" rotatedBoundingBox="8698,11158 7215,13067 6002,12125 7486,10216"/>
            </emma:interpretation>
          </emma:emma>
        </inkml:annotationXML>
        <inkml:traceGroup>
          <inkml:annotationXML>
            <emma:emma xmlns:emma="http://www.w3.org/2003/04/emma" version="1.0">
              <emma:interpretation id="{AB1738D6-51CD-4067-844D-D00F4ACA2CFC}" emma:medium="tactile" emma:mode="ink">
                <msink:context xmlns:msink="http://schemas.microsoft.com/ink/2010/main" type="inkWord" rotatedBoundingBox="8698,11158 7215,13067 6002,12125 7486,10216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@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-2329 3582 62,'-24'5'160,"-5"4"4,-6 1 4,2-2-7,1 2 5,0 0-3,-1 2-5,2-5-3,-4 6 3,10 2-9,5-7-6,1 2-13,3-2-11,4 3-8,-1-2-6,4 2-11,2-1-8,4 0-7,2-2-9,1 0-4,3-2-4,2 1-6,5-2-2,2 1-8,8-1-3,0 1-6,0-5-1,4 0-4,-3 0 0,-2 3-7,-4 0 1,-5 1-7,0 0-2,0 0-2,-3 3 1,-4 2-3,-1 4-3,-4 2 3,-3 3 1,-5 9 2,-4-1 1,-6 1-2,3 2 4,-6-2 4,3 1 3,-2-4 6,0 2 7,2-4 0,4-8 10,2 2-4,-1 1 1,3-6-6,1-1-4,2-1-3,3-1-3,-1-2 1,5-1-5,1-1-6,1-3 2,0-2-2,11 2 2,3-3-3,6-4-5,2 2 2,11-3 0,-1-1-1,2 7-7,-3 0 6,-1 3-5,-9 3-3,2 4 1,-4 3-1,-5 4-2,0 8 3,-5 4-4,-8 3 9,-3 5 7,-14 13 3,-4 5 22,-4-3 19,-4 3 29,-19 23 28,12-24 21,-13 29 17,15-29 13,-17 24-2,16-22 6,-1 2 6,-14 27-5,23-34-5,-1 9-14,10 0-13,7 0-10,8 2-13,12-3-9,9-4-23,8-6-26,4-5-63,8-6-98,-5-14-129,12 2-142,-9-12-170,5-7-349,0-6-961,-3-5 425</inkml:trace>
          <inkml:trace contextRef="#ctx0" brushRef="#br0" timeOffset="15452.7142">-1970 4068 23,'0'0'53,"0"0"3,0 0 1,0 0 3,0 0 14,0 0-20,-2-5 4,2 5 5,0 0-6,-1-6 1,1 6-4,-4-2 2,4 2 4,0 0 5,-3-3 1,3 3-1,0 0 8,-2-3 6,2 3-9,0 0 1,-5-5 2,5 5-2,0 0 0,0 0-4,-1-5-4,1 5 0,0 0 1,0 0-1,0 0 0,0 0-2,0 0-6,-4-3 3,4 3-2,0 0-3,0 0 3,0 0-6,0 0 0,0 0 0,0 0-5,0 0-3,0 0 1,0 0-4,0 0-1,0 0-5,0 0 0,0 0-6,0 0-4,0 0 0,0 0-3,0 0-3,0 0-3,0 0 7,0 0-6,0 0-3,0 0 2,0 0-3,0 0 1,0 0 4,0 0-6,0 13 0,0-13 1,0 0 8,1 5 10,-1-2-3,0-3-1,3 6-2,-3-1-2,0 0 3,4-4 1,-2 5 0,-2-2 1,5 0-6,-5-1-2,4 1 2,-3 0-3,1 0 1,1 0-4,-2 1 2,2-1-1,1 1-6,-2 0 4,2 0-2,-3-2 0,4-1-2,-5-2 1,1 6-3,2-3-1,-3-3 4,6 3-2,-3-1-1,-3-2 0,2 4 1,-2-4 2,5 4-1,-5-2-1,0-2 2,0 0-2,4 6 0,-4-6-1,0 0 0,0 0 2,1 2-3,-1-2-2,3 3 4,-3-3-2,0 0 2,0 0 0,0 0-4,0 0 1,0 0-4,1 5 4,-1-5-2,0 0-2,0 0 4,6 2-3,-6-2 0,0 5 2,0-5 0,3 4 1,-3-4 6,0 0-8,1 7 7,-1-7-9,0 0 3,0 2 0,0-2-2,4 3 0,-4-3 1,0 0 1,0 0 1,0 5-3,0-5 2,0 0 1,0 0 0,0 0-2,0 0 4,2 5-3,-2-5-4,0 0 7,0 0-4,0 0 3,0 0 1,0 0 2,0 0-1,0 0 6,0 0-2,0 0 2,0 4 1,0-4 2,0 0-1,0 0-1,0 0 1,0 0-1,0 0 5,0 0 2,0 0-5,0 0-1,0 0-3,0 0 3,0 0 5,0 0-4,0 0 8,0 0-9,0 0-2,0 0 0,0 0 0,0 0 5,0 0-5,0 0-1,0 0-1,0 0 1,0 0-4,0 0 1,0 0-3,0 0 6,0 0-7,0 0 2,0 0 1,0 0 1,0 0-2,0 0 2,0 0-3,0 0-6,0 0 2,0 0 1,0 0-3,0 0 5,0 0 1,0 0-4,0 0 13,0 0-15,0 0 11,0 0-8,0 0 1,0 0 10,0 0-8,0 0 1,0 0-3,0 0 4,0 0-6,0 0 4,0 0-2,0 0 13,0 0-16,0 0 1,0 0 0,0 0 2,0 0 5,0 0-8,0 0 1,0 0 2,0 0-5,0 0 3,0 0 0,0 0 0,0 0-3,0 0 5,0 0 1,0 0-3,0 0 8,0 0-4,3-13-2,-3 13-2,0 0 3,0 0 5,0 0-5,0 0-4,0 0 3,0 0 3,0 0-1,0 0-3,0 0 2,0 0-1,0 0-2,0 0 3,0 0-3,0 0 1,0 0-1,0 0 1,0 0-2,0 0 2,0 0 3,0 0-5,5-3 0,-5 3-3,0 0 4,0 0-1,0 0 20,0 0-25,0 0 0,1-2 0,-1 2 3,0 0-6,0 0 0,1-6 5,-1 6 1,0 0-1,0 0 2,0 0 1,0-5-3,0 5 1,0 0 11,0 0-13,0 0 11,0 0-9,3-3 3,-3 3 3,0 0-4,0 0-2,0 0-1,0 0 2,0 0 3,0 0 1,0 0-2,0 0 2,0 0 3,0 0-3,0 0-1,0 0 4,5-3-2,-5 3 8,0 0-5,0 0-7,0 0 2,0 0 6,0 0 6,0 0-13,0 0 16,0 0-14,0 0 0,0 0-2,0 0 2,0 0-1,0 0 4,0 0-3,0 0-3,0 0 4,0 0-3,0 0 1,0 0 7,0 0-13,0 0 12,0 0 7,0 0-12,0 0 11,0 0-11,0 0-1,0 0 6,0 0-8,0 0-1,0 0 4,0 0 3,0 0-5,0 0 1,-8-5 1,8 5-2,0 0 4,0 0-6,0 0 8,0 0 0,0 0 0,3-5-4,-3 5-5,0 0 8,0 0-5,0 0 0,0 0 4,0 0-5,0 0 3,2-4 1,-2 4-4,0 0 1,0 0 2,0 0-3,3-4-5,-3 4-1,0 0 1,5-3 8,-5 3 0,2-3-4,-2 3 0,0 0 0,0-4 0,0 4 2,0 0-5,0 0 4,0 0 0,8-2-6,-8 2 5,0 0-1,0 0 1,0 0-1,1-6 5,-1 6-7,2-1 3,-2 1 3,3-4-5,-3 4 2,4-6 1,-4 6-2,2-3 1,-1 1-3,-1 2 0,0 0 5,4-5-4,-4 5 2,3-3-3,-3 3 3,0 0 1,2-3-8,-2 3 9,4-3-3,-4 3 0,0 0 4,0 0-5,2-4 2,-2 4-5,0 0 7,0 0 0,3-4-4,-3 4 10,1-4-14,-1 4 7,4-3-3,-4 3 4,2-3-5,-2 3 5,0 0-3,3-3 0,-3 3 3,4-5-5,-4 5 0,0 0 0,3-2 3,-3 2 0,0 0-1,3-4 1,-3 4 2,0 0-1,4-6-4,-4 6-1,2-3 1,-2 3 10,5-4-11,-5 4 8,4-5-10,-4 5 5,2-1-1,-2 1 1,3-5 10,-3 5-8,2-2-7,-2 2 5,0 0-3,0 0 4,4-3 1,-4 3 0,0 0-8,5-2 5,-5 2 1,0 0-1,0 0 1,1-5-2,-1 5 2,0 0 2,5-3-2,-5 3 3,4-5-6,-1 2 3,-3 3-1,3-2 1,1-1 2,-4 3 1,0-7-5,0 7 3,5-4 1,-2 1 1,-3 3 0,2-2 0,-2 2-3,5-5-4,-2 2 5,-3 3 2,5-4-2,-3 1-6,-2 3 1,1-3 6,-1 3-2,5-3-3,-5 3 5,2-5 3,-2 5-4,3-3-3,1 1 2,-4 2 0,3-5-2,-1 1 1,-1 0-1,-1 4 2,5-5-3,-2 2 6,-3 3-3,1-5 1,0 3-2,-1 2 1,4-4 2,-4 4 0,5-4-9,-5 0 7,0 4-3,5-2 2,-5 2 1,6-5-5,-6 5 8,3-5-5,-2 2-2,4-2 6,-4 2 6,3 1-7,0-2 0,-3 1-1,3-1-3,-3-2 2,4 3 5,-2-2-3,0 5 1,1-5-5,1 0-1,-4 0 5,3 1-1,-4 1-2,5-1 3,-2 1 3,-1 0-4,-2 3 0,4-5 0,-4 5-1,1-4 2,-1 4 13,5-1-11,-5 1-8,0 0 4,4-3-2,-4 3 6,0 0-5,4-8 4,-4 8-5,4-2 1,-2-1 1,-2 3-1,6-5-3,-5 3 7,2-2 1,-3 4-5,2-5 1,-2 5 1,7-4 3,-6 1-3,2 1 1,-3 2 0,4-4 1,-1 1-4,-3 3-1,7-5 1,-3 3-1,-2-3 5,1 2-2,-3 3-3,5-5 0,-2 5 17,-3 0-13,6-5-4,-4 2 2,1 0 1,-3 3 2,3-5-4,0 2 1,0 0-1,0 1 0,-3 2 2,3-6 0,-1 4 2,-2 2-2,5-3 1,-5 3 1,0 0-3,3-3 3,-3 3-5,2-4 1,-2 4 5,0 0-1,0 0-3,0 0 2,5-3 1,-5 3-3,0 0 3,4-3-3,-4 3-1,0 0 4,0-6-1,0 6-4,4-2 1,-4 2 3,0 0-3,4-2 2,-4 2 0,4-3-3,-4 3 3,0 0-2,0 0-1,3-4 6,-3 4 0,0 0-4,0 0 0,0 0-3,0 0 5,6-1 1,-6 1 1,0 0-4,0 0 7,0-5-4,0 5-1,0 0 1,0 0 3,0 0 2,0 0 5,0 0-1,0 0 3,0 0 3,0 0 4,0 0 0,0 0-1,0 0 4,0 0 2,0 0 2,0 0 4,0 0-2,0 0 1,0 0 2,0 0 3,0 0-2,0 0 3,0 0-3,0 0-1,0 0 1,0 0-2,0 0 6,0 0-8,0-5 1,0 5 0,0 0-6,0 0 6,0 0 0,0 0 0,0 0 0,0 0 0,0 0-3,0 0-1,0 0-2,0 0-5,0-4 1,0 4-3,0 0-2,0 0-5,0 0 3,0 0-2,0 0 1,0 0-3,0 0-1,0 0-3,0 0 4,0 0 0,0 0 0,0 0 7,0 0-4,0 0 1,0 0-2,0 0 1,0 0-1,0 0 0,0 0-1,-6-3-3,6 3 0,0 0-4,0 0-10,0 0-33,-14 8-59,13-3-114,-5 5-151,-5 0-555,4-3-994,1-1 440</inkml:trace>
          <inkml:trace contextRef="#ctx0" brushRef="#br0" timeOffset="-33802.9566">885 3811 104,'4'-8'270,"-3"3"0,3-1-2,0 1-11,-3 3-16,-1-4-24,0 2-20,0 4-22,4-5-9,-4 5-20,1-4-14,-1 4-11,0-5-10,0 5-11,0 0-9,5-3-4,-5 3-6,0 0-4,0 0-1,0 0-7,0 0-7,0 0-7,0 0-2,0 0-7,0 0-6,0 0-4,0 0-3,0 0-3,0 0-2,0 0-7,0 0 0,0 0 3,0 0-3,0 0 0,0 0 2,0 0-2,0 0-1,0 0-2,0 0 10,0 0-15,0 0-3,0 0 4,0 0-6,0 0 1,0 0 2,0 0-4,0 0-2,0 0 5,0 0 1,0 0-5,0 0 0,0-4 0,0 4 6,0 0-7,0 0-1,0 0 3,0 0-3,0 0-4,0 0 9,0 0-7,0 0-1,0 0 14,0 0-18,0 0 5,0 0 7,0 0-11,0 0 1,0 0 12,0 0-18,0 0 6,0 0-4,0 0 4,0 0-6,0 0 5,0 0 3,0 0-1,0 0-1,0 0 1,0 0-1,0 0 1,0 0 0,0 0 2,0 0-5,0 0 8,0 0-9,0 0 2,0 0 16,0 0-18,0 0 3,0 0-1,0 0 3,0 0-2,0 0-2,0 0 3,0 0 9,0 0-11,0 0 3,-10 10-6,10-10 2,0 0 4,0 0 0,0 0 2,0 0 0,0 0-3,0 0 0,0 0 2,0 0-1,0 0-29,0 0-41,0 0-76,-6 4-105,2-2-342,-2 3-639,-7 0 283</inkml:trace>
          <inkml:trace contextRef="#ctx0" brushRef="#br0" timeOffset="-28643.7338">972 4033 59,'3'-3'148,"-3"3"-4,0 0-7,0 0-5,0 0-4,0 0-3,0 0 3,0 0-3,0 0 9,13 0 5,-13 0 10,9 0-3,-9 0 5,0 0-5,10 3-3,-4-6-2,-6 3-9,11-3-2,-6 1-9,-5 2-3,6-2-14,-6 2-10,7-3-9,-7 3-7,5 0-17,-5 0-27,0 0-59,0 0-98,0 0-144,8 2-203,-8-2-509,0 0 226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38:29.494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1356B0A5-9F18-4771-84AB-BBEC6CDFA7B3}" emma:medium="tactile" emma:mode="ink">
          <msink:context xmlns:msink="http://schemas.microsoft.com/ink/2010/main" type="writingRegion" rotatedBoundingBox="7458,11348 12351,10437 12776,12720 7883,13631"/>
        </emma:interpretation>
      </emma:emma>
    </inkml:annotationXML>
    <inkml:traceGroup>
      <inkml:annotationXML>
        <emma:emma xmlns:emma="http://www.w3.org/2003/04/emma" version="1.0">
          <emma:interpretation id="{FFC95757-D3B2-465C-976E-AF20289583BD}" emma:medium="tactile" emma:mode="ink">
            <msink:context xmlns:msink="http://schemas.microsoft.com/ink/2010/main" type="paragraph" rotatedBoundingBox="7458,11348 12351,10437 12776,12720 7883,136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86259A-1E45-4EDB-A65C-5DC33CD87BB4}" emma:medium="tactile" emma:mode="ink">
              <msink:context xmlns:msink="http://schemas.microsoft.com/ink/2010/main" type="line" rotatedBoundingBox="7458,11348 12351,10437 12776,12720 7883,13631"/>
            </emma:interpretation>
          </emma:emma>
        </inkml:annotationXML>
        <inkml:traceGroup>
          <inkml:annotationXML>
            <emma:emma xmlns:emma="http://www.w3.org/2003/04/emma" version="1.0">
              <emma:interpretation id="{5F0B6E77-6EAD-44CB-B015-52B5F86BEAD9}" emma:medium="tactile" emma:mode="ink">
                <msink:context xmlns:msink="http://schemas.microsoft.com/ink/2010/main" type="inkWord" rotatedBoundingBox="7479,11417 12364,10508 12776,12720 7891,13630"/>
              </emma:interpretation>
              <emma:one-of disjunction-type="recognition" id="oneOf0">
                <emma:interpretation id="interp0" emma:lang="en-US" emma:confidence="0">
                  <emma:literal>$alaI.by</emma:literal>
                </emma:interpretation>
                <emma:interpretation id="interp1" emma:lang="en-US" emma:confidence="0">
                  <emma:literal>$asaI.by</emma:literal>
                </emma:interpretation>
                <emma:interpretation id="interp2" emma:lang="en-US" emma:confidence="0">
                  <emma:literal>$alaI.by}</emma:literal>
                </emma:interpretation>
                <emma:interpretation id="interp3" emma:lang="en-US" emma:confidence="0">
                  <emma:literal>$asaI.by}</emma:literal>
                </emma:interpretation>
                <emma:interpretation id="interp4" emma:lang="en-US" emma:confidence="0">
                  <emma:literal>$asaI.by]</emma:literal>
                </emma:interpretation>
              </emma:one-of>
            </emma:emma>
          </inkml:annotationXML>
          <inkml:trace contextRef="#ctx0" brushRef="#br0">2416 3547 19,'-6'-5'242,"1"-2"-6,-2 1-5,1 1-6,0 1-18,-3-3-13,3 1-8,-3 1-11,2 2-10,-2-2-8,0 3-3,2-3-11,-2 2-16,5 2-1,-5-3-2,3 1-6,2 1-9,4 2-12,-6-1-7,6 1-12,-10-2-7,10 2-2,0 0-5,0 0-10,0 0-5,0 0 0,30 2-10,-11-1-3,5 0-2,-2 0-6,11 2-1,-2-1-3,-1 0-2,2 2-6,-3-3 3,-4 3-4,-2-2-2,-1 6-3,-3-4 2,-7 2 0,1 5-3,-5-2-1,-2 1 0,-2 2-2,-5 5 3,-6 1-2,-9 8 7,-6 1-3,-3-3 1,-1 8 8,-1-3 2,-1-2 1,1-2 8,2-1 3,2-2-5,9-4 3,2-2-7,2 0 1,6 2 0,3-4 2,1-3 3,4 2-6,4-2 3,9 2-5,0-4-1,4 0-4,9-2 0,-1-2-5,1 2 1,-5-3-4,-1-3-4,-3 0 20,-1 0-16,-5 1-9,0-2 1,-2 0 9,-6 1-6,0 0-1,-3 2 0,-4 3 3,-2-1 24,-7 3 3,-2 5 2,-6 4 15,-5 1 9,7-2 0,-10 5 7,3-2-6,-1 2 7,4 2 7,4-7-15,4 0 2,-1 0-1,5 0-6,-4 1-4,7 0-5,1-1 0,0-2-1,3 4-4,0 0 0,4-5-9,-2 3 4,5 2 0,-4-4-5,4-4-3,1 6 3,-3-3-8,4-2 3,-1-1-5,0-2 2,2-2-7,0 5 7,3-6 0,-6 3-2,2-3 2,-4 0-2,4 1 4,-3 1 5,-2 1 12,1 4 33,-5 6 7,-4 4 18,-1 4 10,-5 4 14,-5 5 18,-9 10-16,-2 5-5,2 2 3,-4 3-12,-2 5-13,5-3-6,1 2-9,-1-3-11,6 1-16,-2 6 2,6-2-1,-4 31-11,4-28-4,5-1-28,-5-3-56,-6-4-65,3-5-136,4-15-177,1-4-205,-6-10-443,-1-7-1155,-11-1 511</inkml:trace>
          <inkml:trace contextRef="#ctx0" brushRef="#br0" timeOffset="17554.7029">1782 3870 89,'0'0'116,"0"0"0,0 0-7,0 0-11,0 0 0,0-5 7,0 5-10,0 0-1,0 0-12,0 0 5,0 0-10,-2-4-11,2 4 0,0 0-2,-2-5-4,2 5-1,0 0-6,0 0-2,-2-4-3,2 4-3,0 0-1,0 0-13,0 0 6,0 0-3,0 0-4,0 0 5,0 0-7,0 0-2,0 0-6,0 0-3,0 0 0,0 0 1,-2-2-2,2 2-7,0 0 3,0 0-1,0 0-2,0 0 1,0 0-3,0 0 1,0 0 1,0 0-1,0 0 2,0 0 1,0 0 2,0 0 4,0 0 4,0 0-2,0 0 1,-3 11 1,3-11-1,0 0 0,5 4 5,-5-4 0,0 0-2,4 2 1,-4-2-1,0 0 3,4 3-2,-2-1 3,-2-2-1,0 0-2,6 1-2,-6-1-1,3 5-5,-3-5 2,6 1-1,-6-1-3,0 0-1,0 0-1,0 0-3,4 2 3,-4-2-3,0 0 3,0 0 1,4 5 1,-4-5-2,0 0 6,4 2-1,-4-2 0,2 3-4,-2-3 1,0 0-3,5 5 1,-5-5-3,3 3 3,-3-3-3,2 4 0,-2-4 1,5 4-1,-5-1-2,0-3 1,6 2-2,-6-2 2,4 3 1,-4-3-3,0 3 1,0-3 1,5 4 1,-5-4 0,1 6-1,2-5-1,-3-1 5,1 4 1,-1-4 4,6 3-1,-6 1-2,0-4 1,4 4 1,-4-4 0,2 4-3,-2-4-2,4 4-1,-4-4-3,0 3 0,0-3 0,3 4 0,-1 0 0,-2-4 1,0 0-2,0 8 2,3-7-1,-3-1 3,2 6-1,-2-6-3,4 3 0,-3-1-1,2 4 6,-3-6 2,1 6 2,3-4-1,-4-2 0,2 5 2,-2-5-2,0 6 0,0-6 1,4 5-1,-4-4-5,0-1 2,5 4 3,-5-4-5,3 5 2,-3-5-2,1 5 4,-1-5-4,0 0-3,1 3 1,-1-3 0,0 0-2,4 2-2,-4-2 1,0 0 0,2 5-2,-2-5 3,2 3-3,-2-3 3,3 5-1,-3-5-1,0 0 5,3 3-3,-3-3 0,0 0-2,0 0 4,2 3-3,-2-3 3,4 2-5,-4-2 7,0 0-3,0 0-3,4 2 3,-4-2-1,0 0 0,0 0-8,0 0 12,5 4-6,-5-4 0,0 0 0,0 0-2,0 0 3,0 0-1,0 0 1,0 0-2,2 2 1,-2-2 5,0 0 3,0 0 9,0 0-11,0 0 3,0 0 3,0 0 1,0 0 2,0 0-4,8-8-1,-8 8 2,0 0-3,2-4 10,-2 4-9,3-3 11,-3 3-14,3-5 1,-3 5-1,4-3-3,-4 3 0,4-6-2,-2 6 4,1-5-2,1 1-2,-1 3 3,-3 1-1,4-9-3,0 8 2,0-5-1,1-1-3,0 2 2,0 0-4,-1-2 3,0 5 1,0-6-4,1 3 1,0-1 0,0 1-2,-1 1 3,2-2 1,-1 0-5,0 1 2,0 0 3,-1 0 1,0 0 0,-2 0-2,4-1 1,-2 3-2,2-1-3,-2-1 6,-3 0-6,4 3 2,-1-1 3,1-2-3,-5 1-4,5-1 5,0 3 0,1-1-1,-3 2 3,-3 1-3,4-6 1,-2 3-1,-2 3 3,9-3-1,-8 1 1,4-2-3,-1 3 1,0-2 1,1-2-4,-3 2 4,4-2-4,-3 3 1,3-1-1,-2-2-1,2 1 1,-1-1 1,3-2 6,-1 1-4,-2 0 0,1-3 1,1 1 0,0 2 0,-3-1-4,5-1 5,-4 1-4,1 1 0,-1 0 0,2 1 1,-3-1 1,0 2 2,-2-1-1,3 2-3,-1-2 3,2 1-1,-2-1 0,2 2-4,-2-2 2,2 0 2,-2 3-1,-2 2 9,2-5-9,1 3 11,-1-2-14,-4 4-2,6-3 6,-2 0-4,1 1-7,-1 0 10,1-2-2,0 2 2,0-1 1,-1 1-2,-1-1 10,1 1-8,1-1-6,-1 1 8,-4 2-5,5-6 1,-1 4 3,-4 2-4,2-3 3,-2 3 0,6-2-1,-6 2 0,5-4-2,-5 4-1,0 0 3,5-2-5,-5 2 8,2-3-2,-2 3-5,4-3 4,-4 3 1,0 0 1,7-4-1,-7 4 2,5-1-5,-5 1 1,0 0 2,0 0-2,7-2 0,-7 2-1,6-3 4,-6 3 0,4-3-3,-4 3 1,5-2 0,-5 2 1,0 0 0,0 0 0,5-1-3,-5 1 2,0 0-5,0 0 4,0 0 3,0 0-3,4-4 2,-4 4-1,0 0-2,0 0 3,0 0-4,0 0 1,0 0 8,5-3-5,-5 3 11,0 0-17,0 0 7,0 0-5,1-2 2,-1 2-1,0 0 8,0 0-9,0 0 0,0 0 4,0 0 0,4-3 0,-4 3 1,2-3-5,-2 3 4,0 0-1,5-4 1,-5 4-3,0 0 0,3-2 0,-3 2 1,0 0 8,4-4-10,-4 4 0,0 0 3,0 0-3,0 0 6,0 0-7,0 0 5,0 0-4,2-3 5,-2 3-2,0 0 1,0 0-1,0 0-2,0 0 4,0 0 11,0 0-16,0 0 4,0 0-1,0 0 0,0 0 0,0 0-1,0 0 1,0 0-4,0 0 8,0 0-1,0 0-4,0 0 0,0 0 4,0 0-3,0 0 0,0 0 6,0 0-1,0 0 1,0 0-1,0 0 8,0 0-3,0 0-1,0 0 3,0 0-2,0 0-3,0 0 0,0 0 4,0 0-4,0 0-4,0 0 3,0 0 1,0 0 0,0 0 1,0 0 6,0 0 7,0 0-10,0 0 7,0 0 1,0 0 2,0 0 3,1-4 2,-1 4-5,0 0-4,0 0 20,0 0-21,0 0 9,0 0-12,0 0 0,0 0-5,0 0 9,0 0 0,0 0-1,0 0-3,0 0 0,0 0-2,0 0 4,0 0-5,0 0 4,0 0 2,0 0-2,0 0 0,0 0 1,0 0 2,0 0-2,0 0 0,0 0-2,0 0 3,0 0-5,0 0-3,0 0 2,0 0 0,0 0-5,0 0 4,0 0-4,0 0-3,0 0 5,0 0-1,0 0-3,0 0-2,0 0 0,0 0 0,0 0 4,0 0-2,0 0 3,0 0-35,0 0-29,-21 9-50,15-5-79,-6 3-99,-1-2-407,-1 3-751,0-6 332</inkml:trace>
          <inkml:trace contextRef="#ctx0" brushRef="#br0" timeOffset="44142.3428">-2070 5138 57,'-3'-3'72,"3"3"2,-6-2-3,6 2 26,-4-3-4,4 3 8,-5-2 6,5 2-4,0 0 1,-6-3 1,6 3 1,0 0-3,-4-3-4,4 3-8,0 0-5,0 0-8,0 0-3,0 0-2,0 0-6,-1-5 2,1 5-8,0 0-8,0 0 1,19 0-3,-11-2-7,4-1-2,2 0-3,5-1-5,1-2-3,3 0-15,-1 1-30,8 0-41,-6 2-40,1-3-69,4 4-158,-7-3-348,-2 1 155</inkml:trace>
          <inkml:trace contextRef="#ctx0" brushRef="#br0" timeOffset="35869.8849">-1866 4951 5,'0'0'24,"0"0"-2,0 0-3,0 0-3,0 0 4,0 0 0,0 0-5,0 0-7,0 0 0,0 0 3,0 0-5,0 0 0,0 0 2,0 0-8,0 0 1,0 0 1,0 0 3,0 0-2,0 0-1,0 0-1,0 0-2,0 0 0,0 0 5,0 0-2,0 0-1,0 0 0,0 0 1,0 0 1,0 0-2,0 0-4,0 0 3,0 0-18,-1 9-15,1-9-34,0 0 15</inkml:trace>
          <inkml:trace contextRef="#ctx0" brushRef="#br0" timeOffset="47532.2682">-819 5120 74,'0'0'89,"0"0"-8,0 0-3,0-9-8,0 9-10,0 0-3,0 0-3,0 0-12,-7-1 1,7 1-8,0 0 5,0 0-3,-9 5-3,9-5-1,-7 2-5,7-2 5,-3 3-3,3-3 6,0 0-5,-4 3-1,4-3 9,0 0-9,0 0-3,0 0-1,8 5-1,-8-5-8,9 2 0,-4-2-2,0 3 5,-5-3-6,10 0-1,-3 0-3,-7 0-2,11 0 2,-4 0 2,0-3 8,-7 3-15,11 0 12,-6 0-3,0-2-2,4 2 4,5 0-2,-3-3-8,3 1 3,-3 1 4,2-2-7,0 1 2,1-3-8,0 3 8,-2-1-2,3 1 0,-3 1-3,-1-1-1,1 2 2,-2-2 1,-1 2-7,1 0 4,-2 0-1,0-1 4,1 1-6,-3-1 2,4-1 2,-5 2-1,4 0-1,2-3-3,-1 2 0,3-3-1,-3-1 0,2 3 5,1 1-7,-3-5 3,2 6-1,1-2 8,-3 0-5,1-1-4,-2 3 4,-2 0-1,3-1 1,1 1-2,-4 0-1,1 0 5,1-2-8,1 1 4,-1 1 0,2-1 6,-1 0-7,0-3 0,3 2-1,-1-3 1,2 1 0,0 1-5,-2-2 2,3 2 3,-1-2-6,0 1 3,-2 2-1,0-1-2,0 1 4,-1-3-4,1 3 8,-3 2-2,-2 0-3,1 0 7,1-1-9,-9 1 7,15 1-6,-9-2 3,4-1 11,-1 1-7,0 0-3,2 0 1,-1-2 0,4-2-2,-3 3 7,0-1-6,3 0 3,-3-2 3,1 3-5,-1-2 5,-4 2-5,4-3-1,3 3 2,-8-1 7,3 2-3,1-1-1,-2-1-3,4-1-4,-2 1 1,4 0 4,-4 0 0,5-2 6,-4 2-5,-1 1 4,5-3-5,-5 0-3,3-1 10,0 1-3,0 0 1,1 0 4,-3 1 8,0-4-3,3 4 3,-6 1 2,1-1 2,-4 1-5,2 1 1,0-1-2,-1 0-1,-6 3 0,4-2-1,-3-1-7,-1 3-9,0 0-39,0 0-34,0 0-53,-16 9-90,10-3-237,-2-1 105</inkml:trace>
          <inkml:trace contextRef="#ctx0" brushRef="#br0" timeOffset="-33667.4302">322 4302 69,'0'0'147,"0"-6"-19,1 3 1,-1 3 0,0-9 0,3 7-5,-2-3-10,-1 0-9,1 1-11,0-1 3,2 1 13,-3 0 2,0 4-9,4-3-8,-4 3 2,1-6-2,-1 6-6,1-5-5,-1 5-6,0 0-2,0-2-5,0 2-5,0 0-6,0 0-2,0 0 0,0 0 4,3-5 0,-3 5-5,0 0 2,1-4-6,-1 4-7,0-7 3,2 4-6,-2 3 0,2-5-3,-2-1-3,0 6-3,1-7-5,0 4-1,0 1-1,-1-3 2,0 5 1,4-7-1,-4 7 1,1-5-3,-1 5 1,0 0-7,0-4 2,0 4-1,0 0-3,4-3-2,-4 3 2,0 0-9,0 0 2,0 0 1,0 0 1,0 0 3,0 0 0,0 0 11,1 10 10,-1-4-3,-1 4 6,-1-1-1,-3 3 8,2 2 2,-3 4 1,3-2 2,1 3-4,-3-3 21,1 2-13,2 0 15,-2 0-10,3-4-4,-1-1-1,1 0 2,1-4 4,-1 5 15,-3-2-2,4-2-9,-1 2-5,1-1 4,-3-1 7,2 2-9,-3-3-4,4-2-7,-1 2-4,1-1 2,-5 1-14,5 0 8,-1-1-4,0-2-4,-1 3-4,2-2-4,0-3-2,-1 5-1,1-2-2,0-2 0,-1 3-2,1-2-5,0 1 1,-1-2-1,-2-2-1,2 0-2,1-3 0,-3 5-3,3 0 0,0-5-1,0 6 3,0-6-5,0 3 3,0-3-3,0 0 1,-2 4 6,2-4-8,0 0-2,0 0-1,-2 4 6,2-4-8,0 0 1,0 0 2,0 0-2,0 0 2,0 0-3,0 0 2,0 0-2,0 0-5,0 0 5,0 0 2,0 0-1,0 0-2,0 0 1,-2 4-6,2-4 6,0 0 0,0 0-4,-1 4 4,1-4 1,0 0-2,0 0-1,0 0-1,0 0 3,3 5 9,-3-5-11,0 0 3,0 0 2,0 0-1,0 0-1,0 0 1,0 0 1,0 0-5,0 0 3,0 0-3,0 0 5,0 0 7,0 0-9,0 0 1,0 0-2,0 0 0,0 0 1,0 0-1,0 0-1,0 0-2,0 0 2,0 0 0,2-14 0,-2 14-2,2-3 4,-2 3-3,3-5 1,-2 3-1,4-2 3,-2 0 0,-3 4-4,5-8 10,-3 3-12,-1 0 2,4 0-2,-2 0 2,0-1-2,1 2 0,-1-3 1,1 2-5,-3 1 4,4-5-9,-1 7 2,-2-4-1,2 0-3,1-2-1,-1 8 2,1-8-5,-3 2-4,4 2 2,-2 1 2,1-2-1,0 2 4,-2 0-2,3 0 10,-6 3-9,6-5 2,-1 3 10,-5 2-9,5 0-1,0-3 2,-5 3 4,8 0-1,-8 0-3,11 0 6,-11 0-1,10 0-3,-4 0 4,-6 0-2,10 3 0,-6-3 4,-4 0-5,9 2 6,-6 1-2,1-2 2,2 2 6,-2-2-10,0 2 5,-4-3-1,6 3-7,-2 2 6,-3-2 5,3 0-5,-3 2-2,1 0 4,1 0-3,-3-3 5,1 1-8,2 5 7,-1-5 0,0 0 1,-1-1 5,-1-2-4,-1 9 3,-1-4 0,0-2-1,1 1-2,1 4 2,-3-4 2,0 1 7,0 0 1,-1 1-3,4-1 1,-4 2-1,2 0 2,-2-2 0,3 0-1,-4 0 0,2-1 2,0 1-1,0 0-3,-1 1 4,1 0 2,-1-1 2,-1 0 0,1 0-2,-1 0 0,1-2 2,3 2 0,-4-1 0,4-2-1,-2 1 1,-2-1 1,5-2 1,-2 5-3,2-5 5,-8 5 3,7-4 0,-4 2 1,5-3 1,-5 2 1,1-1 6,1 3 9,3-4 3,-8 6 3,2-5 0,6-1 4,-6 2-1,6-2 2,-8 2 9,1-2 4,7 0-3,-12-3-2,5 2 0,1-1-5,-2-2-5,1 3 3,-1-4-9,2 3-6,0-1-2,2 2-8,-1-3-2,5 4-47,-6-3-83,6 3-134,0 0-182,0 0-617,0 0-1121,0 0 495</inkml:trace>
          <inkml:trace contextRef="#ctx0" brushRef="#br0" timeOffset="-30959.9925">774 4017 85,'3'-2'181,"-3"2"-8,5-3-10,-4 1-12,-1 2-13,5-4-7,-5 4-7,4-4-6,-4 4 3,0 0-7,2-3 0,-2 3-6,0 0-10,3-3-6,-3 3-9,0 0-6,-1-7-4,1 3-13,0 4-2,1-7-9,-1 4-1,0-2-6,0-1-2,0 1-6,0-2 0,-1-1-7,-1-1-2,2 4-7,0-5 7,-1 1 4,0-1 0,1 2 8,1 3 6,0-5-2,-1 3 3,0 0 6,0 0 2,0 1-2,-1-2-1,1 3-3,0 1-1,0 0 0,0-2 3,0 6 3,3-5-2,-5 1-1,2 4 0,-1-4-7,1 4-2,1-5-11,-1 5 3,0 0-6,0 0 9,0 0-4,5 11 2,-4-7 1,1 2-1,2-1 2,-1 1 3,2 4-4,1-2 13,3 2 7,-1-2-8,4 1 6,-2 1-12,3-1-2,-1 1 3,3-2-3,-1 2-2,2-3-2,-2 0-5,-3 1-1,3 0-4,1 2 1,-1-2-4,-4-2-4,-2 2 2,1-2-4,-2-1 0,-3-2-5,1 1-3,-1 1 7,-1-5-4,0 5 7,-1-3 13,-2-2-15,1 8 6,-1-8 0,-6 5-1,1-2-2,-3-1 0,-1 2-4,-1 1 5,-1-2-5,-3 1-3,2-3 3,-7 2-6,-1 0 4,0-1-1,0 0-1,5 1 1,-5-1 0,0-1 0,0 1-4,6-2-3,-2 1 0,4-2 0,-2 1 1,3 0 9,1-2-4,3 2 8,7 0-5,-11 0-2,11 0 7,-7-1 4,7 1 0,-5-2-7,5 2 3,0 0-3,5-10 1,-5 10-5,6-4 1,-2 1-1,1-1 0,0 1-3,1-2-2,1 2 3,-1 0-2,1-2-3,0-2 1,0 4 2,1-2-5,1-3 7,1 2-5,-1-1 1,2-2 0,-1 4-1,0-5 7,-2 4-8,0-1-4,1 0 6,1 0-4,-5 1 0,4 0-3,-4 1 6,1 2 1,-2-2-3,1 1 4,-4 1-3,4 0-2,-5 3 1,4-6 2,-4 6-5,5-4 2,-5 4-1,1-3 0,-1 3 3,4-2-2,-4 2 4,0 0-4,0 0 3,0 0-6,0 0 5,5-2 0,-5 2 5,0 0 4,0 0-6,0 0 10,0 0-6,1-3 3,-1 3 0,0 0-6,3-7 4,-3 7 0,3-5-5,-3 5-2,2-4-1,-2 4 5,0 0-2,0 0 6,0 0-10,2-1-2,-2 1 5,0 0-5,0 0 4,0 0-4,0 0 2,3-2-1,-3 2 5,0 0-2,0 0 3,0 0 1,0 0-1,0 0 1,0 0-2,0 0 5,0 0 0,0 0 2,0 0 4,0 0 1,0 0 0,0 0 0,0 0 0,0 0 3,0 0-2,0 0 0,0 0 0,0 0 4,0 0-3,0 0 3,0 0 7,-10 11 0,7-8-2,3 2 0,0-5-4,-6 5 3,5 2 7,-3 0 8,-1-1 1,1 4 3,-2-2 13,1 3 5,1 1-4,-2-1-3,1 4-2,-3 3-6,2-1-2,5 1-5,-7 1-4,1 2-6,-2 6-44,4 1-110,0 0-161,-1-5-228,0-3-390,-1-2-977,-1-1 433</inkml:trace>
          <inkml:trace contextRef="#ctx0" brushRef="#br0" timeOffset="48287.7607">-469 5370 47,'0'0'138,"0"0"-3,3-4-7,-3 4-12,0 0-13,0 0-6,0 0-12,0 0-9,0 0-4,0 0-2,0 0-18,0 0-17,0 0-32,0 0-44,0 0-58,0 0-71,0 0-184,0 0 82</inkml:trace>
          <inkml:trace contextRef="#ctx0" brushRef="#br0" timeOffset="-39854.017">-596 4493 8,'0'0'115,"0"0"-10,0 0-4,0 0-10,0 0-2,0 0-1,0 0 2,0 0-4,0 0 3,0 0-1,0 0-8,0 0 2,0 0-9,0 0-5,0 0-1,0 0-7,0 0-4,0 0-6,0 0-2,0 0-3,0 0 0,0 0-9,0 0-1,0 0-6,0 0-4,0 0 2,0 0-1,2-8-2,-2 8-12,0 0 11,5-5-4,-4 3-4,-1 2 0,5-8 0,-3 5-3,0 1-2,1-2-11,-1-1 10,1 0 1,-1 0-4,-1-1 4,2 0-1,-3 0-4,0 1-1,1-2 1,-2 2 1,-2-2-3,2 3-2,-3-1 6,1 1-4,-2-1-3,-2 3 6,1-2 3,1-2 4,-1 3 4,-2 1-3,2 2 9,-3-2-1,-2 2 1,0 4-3,0-4 6,1 3 7,-5 3-2,2-2 2,2-1 10,1 5 2,0-1 1,-3-3-2,3 6 7,3-2 2,-2 2 0,-1-1 7,3 1-8,-1-2-1,2 3-3,2-1-4,-3-2-1,4 3 1,-2-1-2,1-1-3,1-2-5,2-1-3,-1 1 2,2 1 6,-6-3 4,6 3-1,-1-2-2,1-1-6,0 3 1,0-5 3,-1 2-11,2 0 1,-1 1-1,1 0 0,-1-2-1,2 1 0,0-1 2,0 0-3,-2 2-1,0-6-3,6 5 2,-4-3-1,0 1-3,-2-3-6,8 3 4,-3-2-6,-2 0 1,6 2-2,-9-3 2,8 2 2,-1-2-1,-7 0-6,10-2 0,-1 0 2,-4 0-4,1 1 1,3-3 2,-3 0-1,3 1-1,-4 1-2,4-6 4,-2 5-4,2-5-2,0 1-3,-3 3 0,-1-6 5,2 5 2,0 0-4,-1-4 2,0 3 2,0 0-6,2-3-5,-1 0 10,0 0 8,-1 3-15,0 1 2,-2-2 0,-2 1 0,3 1 2,2-3-4,-4 4 5,2-1 1,-3 0-5,0 1 4,-1 0-1,-1 4-1,4-6-1,-1 2 1,-3 4 0,2-5-1,-2 5-4,1-2 2,-1 2 2,0 0-3,4-3 4,-4 3 2,0 0-1,0 0-2,0 0 6,1-5 0,-1 5 2,0 0 6,0 0 3,0 0-1,0 0 0,-6 12 16,4-6 9,-1 0 0,-1 1 2,3-1 7,-3 4-4,1 0 21,-1 0-2,4 2-5,-1 1 1,1 5-8,1-1-4,3 3-4,3-1-9,1 2-8,4 3-42,4-1-83,3 1-114,6-5-148,3-3-321,-1-4-737,-5-5 325</inkml:trace>
          <inkml:trace contextRef="#ctx0" brushRef="#br0" timeOffset="-43549.5273">-1775 4552 2,'0'0'144,"0"0"-9,0 0-8,0 0-2,0 0-7,0 0 2,0 0 2,0 0-1,0 0-4,0 0-4,0 0-14,0 0-6,0 0-3,0 0 0,10-6-5,-10 6-5,5-7-8,-3 6-3,-2 1-1,2-8-7,-1 5-6,3-2-5,-1 0-10,-1 0 2,1-1-6,-3 1-3,2-3-1,-1 3-8,3 0 0,-1-1 2,-3 0 2,2 0-6,-2 1 2,0-2 9,0 2-1,0 5-2,-5-8 5,5 4 0,-5-2-5,0 4 0,0 1-4,-4-2-3,-3 3 1,1 0-2,-2 0 0,-1 0-2,1 3 4,-8-2 3,0 1-1,-1 3 4,6 0 11,-4 1 3,-2-4 5,5 4 3,-2 1-3,-1 1 5,3 2 3,-2-1 0,1 4-1,2-2 3,1-1-5,3 3-4,-2 0-5,7 1 4,-2-6-5,0 10 2,4-6-2,-5 3-4,5-2-1,1-2-2,-1 1-5,4-1-2,-3 0 2,4 0-1,0-1 0,-2 0-4,-1-1 3,3 1-3,0 0 5,-1 0-7,2-4 2,2 0-2,-3 3 0,2-4-1,1-1-3,-2 4-1,4-3 1,-4-2-5,3 2 3,1 1-4,-1-1 4,2-3-10,-2 1 5,1 2 3,-1-1-3,3-2-2,-1 1 4,-2-1-5,5 0 2,-3-2-2,3 2 2,-2-2 1,2 0-3,-3 0-4,3 0 5,0-1-4,3-2-1,-2 2 2,2-3-3,-2 0-2,3-3 1,-3 4 0,4-4 0,-3 0 0,-1 0-5,3 2 0,-6-3 10,2 5-9,-3-2 13,4-2-11,0 0-1,0 1 2,-1-3 2,1 4-1,0-6-6,1 2 3,-1-3 2,0 3-1,1-1-3,1-4 3,-3 4 0,4-4-2,-3 5 9,-6-1-11,3 1 30,2 1-34,-4-2 5,-2 2-3,4-1 1,-6 0 2,2 5 2,1-4-3,-1 3-1,1 0 4,-4 2 1,1-4 4,2 3 7,-3 4 11,1-7 1,-1 5-4,0 2 15,0 0-12,0-6 3,0 6 1,0-4-5,0 4 2,0 0 11,1-7-9,-1 7-4,0 0 4,0 0 4,4-2-3,-4 2 3,0 0 1,0 0 1,0-5 4,0 5-4,0 0-5,0-3 1,0 3-2,0 0-2,4-5-6,-4 5-3,1-5-1,-1 5 1,5-3-2,-5 3-3,0 0 1,0 0-2,0 0 3,0 0-4,0 0 0,0 0 6,0 0 7,0 0 10,-5 21 9,5-7 3,-5 4-3,0 10 0,0-1-3,0 2-4,1 0-3,2 3-1,6-4-4,4 4-10,2-5-22,12 0-37,-5 1-56,8-6-100,3 2-100,-1-1-107,2-7-434,1-1-908,-1-3 402</inkml:trace>
          <inkml:trace contextRef="#ctx0" brushRef="#br0" timeOffset="-42550.0166">-878 4063 89,'0'0'141,"0"0"-9,0-5-6,0 5-2,0 0-3,0 0-5,0 0 0,0 0-1,0-3-9,0 3 1,0 0-7,0 0-4,-3-4-1,3 4-4,0 0-3,0 0 1,0 0-2,0 0-6,0-7 1,0 7-1,0 0-1,0 0-1,0 0-3,0 0-5,0 0-6,0 0-4,0 0 3,0 0-10,0 0-3,-3-5-8,3 5-1,0 0-3,-10 7-5,5-2 0,-3 0 2,-2 2 11,0 2-2,-5 3-3,1 1-1,-4 0 9,2 3-2,-4 5 2,-2-1 2,0 2 7,-1 5 6,-1-2 2,0 3 4,-1 1 13,4 2-2,-3 2 6,3 2 10,-8 8-14,14-6-5,1-1-6,3 14 6,4-1-20,5-10 0,6 11-5,4 1-3,4 2-10,2-6-8,1-10-46,1 1-57,3 9-76,-5-14-94,7 2-121,-4-6-270,2-2-683,-1-1 302</inkml:trace>
          <inkml:trace contextRef="#ctx0" brushRef="#br0" timeOffset="-37209.1141">-90 4456 61,'0'0'113,"-3"-3"1,3 3-5,0 0 0,0-7-4,0 7-2,-2-3-11,0 0 0,2 3-4,0-5-2,0 5 2,0-7-4,0 7-5,0-8 2,-1 6-4,1 2 5,0-5-4,0 5 4,-2-9-5,2 9 1,-2-4 0,2 4-5,0-5 1,0 5-8,0-5 0,0 5-7,0 0 4,0-6-12,0 6-1,2-4-1,-2 4-7,-2-6 0,2 6-4,2-8 2,-2 8-8,0-4-2,2 0 1,-2 4 0,0 0 7,0 0-4,-2-6 0,2 6-1,0 0-5,0 0-1,0 0-2,0 0-2,0 0-4,0 0 2,0 0 0,0 0 2,0 0 0,0 0 2,0 0 0,0 0 1,0 0 2,0 0-1,0 0-2,0 0 5,0 0 3,0 0 1,0 0 4,0 0-1,0 0 1,0 0-6,0 0 3,0 0-4,0 0-8,2-5 0,-2 5-4,1-4 1,-1 4 3,2-4-8,-2 4 0,0 0-6,2-5 3,-2 5 4,0 0 0,0 0-5,3-5-4,-3 5-2,0 0 1,0 0-2,0 0 3,0 0-4,0 0 3,0 0 2,0 0-5,0 0 4,0 0-1,0 0-5,0 0-1,0 0 4,0 0-2,0 0-1,0 0 5,-3 16 1,3-9-6,-2-2 4,2 2 1,-2 0 3,1 1-6,1-2 1,-4 0 2,4 2-1,-3-3-4,1 5 7,1 0-2,0-2 2,-3 1 1,0-2-1,3 1-4,-3 1-2,4-2 3,-1 1 0,0 1-2,0 0 4,-1-4 0,1 4-1,1-2-2,0 1-1,-1-2 6,1 0-5,0 1 0,1-2-1,-1 0-1,-1 2 3,1-3-3,0-1 0,0 5-1,1-5 1,-1 2 1,0-1-3,-1 4 2,2-6 0,-2 5-2,-2-3 3,2 2 2,0-1-7,0-2 5,-1 0-1,2 2 1,-2 0 3,2-5-8,-1 5 4,-1-1-2,2-4 3,-2 5-3,2-5-1,-1 5 1,-2-2 2,3-3-3,-1 5 3,1-5-2,0 5 5,0-5 1,0 5 3,-1 0-6,1-5 2,-2 5 1,2 0-3,0-1 3,0-4 2,-1 5-2,1-5-2,0 5-2,-1 1 9,1-6-6,1 5 7,-1 0 1,0-5 6,0 8 2,0-4-8,0-2 0,0-2 3,0 9 0,0-5-5,0-4 7,-1 4-7,1-4 2,2 7 1,-2-3-5,0-4 3,0 0-4,0 0-4,0 0 9,0 3-5,0-3-2,0 0 5,0 5 7,0-5 4,0 0 5,0 0 9,0 0-1,0 0-2,0 0 5,0 0-1,0 0 5,0 0-5,0 0 1,0 0 1,0 0 2,0 0-3,0 0 5,0 0-4,0 0-4,0 0 2,0 0-4,0 0-2,0 0-5,0 0-4,0 0-2,0 0-17,0 0-31,0 0-63,0 0-94,0 0-111,-1-15-139,1 15-259,5-6-750,-2 1 332</inkml:trace>
          <inkml:trace contextRef="#ctx0" brushRef="#br0" timeOffset="-36195.525">194 3838 110,'-3'-4'184,"0"0"-9,-1 2-16,4 2-8,-2-6-15,-2 4-13,4 2-12,-6-1-7,6 1 0,-5-4-2,5 4 0,-9-1 3,4-2-3,1 1-7,4 2-5,-12-6 0,8 9-1,-3-6-7,7 3 0,-10 0-3,10 0-8,0 0-5,-10 0-8,10 0 0,0 0-4,-6 3 0,6-3 4,0 0-1,0 0-1,8 9 1,-3-7-3,-1 3-6,2 0 0,4-2-3,-2 5-1,0-3 1,-2 3-4,6-3 6,-1 3 0,-1-1 0,-1 2 1,2 1 4,3-2 3,2 2 13,-2 0-12,4 3 1,-4-1 6,3 1 4,-3 1 2,0 1-1,4-1 7,-3 4 1,6 0-5,-6 0 4,0-1 4,1 6-8,-2-6 9,-1 1-2,0 6 1,-3-5-1,-1 9 2,1-4 9,0 5 21,-2-2 2,-1 2-5,2 1-4,-3-2-2,-2 8 1,-3-2-4,0 1-8,-2 5-7,0-1-9,-4 13-8,-3-16-4,-2 1-4,2-1-10,-5-1-18,-2 2-30,-2-8-63,-5 3-98,0-4-95,-6-1-131,2-1-133,-1-5-284,1-2-870,-3-8 384</inkml:trace>
          <inkml:trace contextRef="#ctx0" brushRef="#br0" timeOffset="-3920.2605">1461 4197 144,'3'-5'134,"-3"5"-12,5-3-6,-5 3-13,2-4-6,-2 4-3,4-5 1,0 4-4,-4 1 5,4-6 3,-3 1-2,3 3-10,-3-3-12,0 1 0,0-1-4,3 0-4,-1 0-4,-1-4-5,-1 2-3,4-3-4,-2-1-4,0 2-4,1 0-6,-1-1-5,1-2 4,-2 4 5,1 2 6,0-5 2,-1 5 18,0-3 3,-1 4 3,4 0 6,-5 0-4,0-1-2,2 3-4,0-1 4,-2 0-5,0 4-5,1-5-3,-1 5-4,0 0 2,3-4-11,-3 4-5,0 0-2,0 0-3,0 0-2,0 0 3,0 0 9,-8 13 10,0 0 6,-1 2-1,-5 4 10,2 10 5,-3-3 4,0 3 5,-3 0-9,3 6 6,0-4-8,4 5-6,-5-3 0,4 1 2,1-3-9,0 2-7,2-2 2,2 1-7,-1-2 7,-1-2-1,3-1 1,2-7-5,-2 0 0,4-2 13,-1-5-12,2-2 8,-2 2-8,2-3 3,0-2-6,0-2-3,1 2-5,-3-3-1,6 0-3,-6-2-2,3-3-2,0 7-6,0-7 1,0 5 0,0-5-3,0 3-1,0-3-4,0 0 7,3 5-3,-3-5-2,0 0 1,0 0-3,0 0 1,0 0-2,0 0-9,0 0 5,0 0 2,0 0-3,0 0-3,10-13 0,-8 8 0,1 0 0,-2-4-4,5 3-1,-1-3-5,-2 0 4,4-3-4,-2 4 0,1-2 10,3 3-7,0 0-2,-2-3 3,3 2-5,2 0 4,0 0-1,-2 1-2,3-2 6,-2 0-10,6 3 4,0-2-3,-2 2 1,2-2 1,-3 3 0,-2-3-2,2 3 0,-4 1 0,3 2-1,-1 0 2,-2 4-2,-1-2 2,3 1-3,-3 1 3,0 1 0,-3 0-2,3-1 1,0 3 0,-2 0-1,2 0 3,0 2 2,-2-2-4,0-1 2,-1 1-1,-2 0-4,-1 2 3,2-2-3,-2 2 9,1 1-3,-2-4 4,-2 9 9,0-6-5,-4 7 8,3-3 2,-2 2 4,-3 0-1,3-2 3,-1-1 5,-3 3-2,1-3-1,0 2 6,-3-3 2,5 2-2,-6-1 1,4-1 7,-4 1 2,1-1 2,-1 1 5,0-2 0,0 0-4,-1-2 1,1 0-1,0 3-2,0-1 3,0-3-5,3 0 0,0-1-1,4-2 4,-4 1 2,4-2-4,-4 3-1,0-3-3,2 3-2,-4-1-4,3-1-2,-3 1 3,0-3 3,2 2-6,2-2 22,-4 3-11,3-3 11,6 0-2,-10 2-3,1-1-6,3-1 1,2 2 6,4-2 4,-12 0-2,12 0-16,-10 0 14,6 3 2,4-3 0,-9-3 3,9 3 1,-10 0-6,10 0-4,-14-2-40,14 2-6,-7-1 0,7 1 0,-9 0 0,9 0 0,-10-2 0,10 2 0,-5-3 0,0 1 0,5 2 0,-7-5 0,4 2 0,1 1 0,-3-4 0,2 3 0,1 0 0,-3-2 0,1 0 0,-1 0 0,1-3 0,-2 5 0,1-3 0,1 2 0,-1 1 0,3-1 0,-1 0 0,0 1 0,3 3 0,-4-5 0,4 5 0,-2-5 0,2 5 0,0 0 0,0 0 0,0 0 0,0-3 0,0 3 0,0 0 0,12-7 0,-7 7 0,-5 0 0,12 0-1366,-6-3-1478,-6 3 654</inkml:trace>
          <inkml:trace contextRef="#ctx0" brushRef="#br0" timeOffset="-38374.2581">-304 4533 92,'0'0'91,"0"0"-1,0 0-5,-8-2 3,8 2-3,0 0 0,0 0-9,0 0 6,0 0-11,0 0 3,0 0-5,0 0-7,0 0 0,0 0 2,0 0-12,-10 2 5,10-2-5,0 0-7,0 0 8,0 0 1,0 0 1,0 0-8,0 0 0,0 0 0,0 0-1,0 0 2,0 0-6,0 0-3,0 0-3,0 0-2,0 0-4,0 0 4,-6 1-4,6-1-2,0 0 0,0 0 3,0 0-10,0 0 7,0 0 2,0 0-1,0 0-3,0 0 1,0 0 0,0 0-1,0 0 1,16 4 0,-16-4 0,0 0 2,11 0-1,-11 0-4,0 0 2,12 0-2,-7 0-2,-5 0-3,9 0-1,-9 0-1,7-3-2,-7 3-3,10-1 2,-2 2-4,-8-1-1,7 0 1,-7 0-2,10 0 0,-2 0 1,-8 0 0,10 0-4,-4 0-1,-6 0 3,10-1-3,-10 1 1,11-1-5,-5 1 4,-1-2-3,-5 2-1,13-1 1,-8 1 4,1 1-1,-6-1 0,9 0 0,-9 0-4,10 0 2,-5 2 0,-5-2-4,0 0 2,11-2 0,-11 2-1,0 0 0,8 0 2,-8 0-1,8 0-1,-8 0 2,0 0-1,0 0 1,9 0-2,-9 0 1,10-1 1,-10 1 2,5 0-5,-5 0 0,10 1 3,-10-1 0,6-1 0,-6 1-1,0 0-1,8-1 3,-8 1-1,0 0-1,0 0-3,7-2 5,-7 2-2,0 0 0,10 0 0,-10 0 4,9 0-4,-9 0 3,6 0-3,-6 0 1,9 0-4,-9 0 4,5-2 2,-5 2-2,9 0-2,-9 0 1,0 0 2,0 0-2,10-1 0,-10 1 0,6 1-2,-6-1 2,7 2 0,-7-2-2,0 0 4,9-2-3,-9 2 2,0 0 1,8 2-2,-8-2 0,0 0-1,0 0 2,6 0-1,-6 0 0,0 0 0,10 0 2,-4-2-5,-6 2 3,0 0-1,10-1 2,-3-2-3,-7 3 3,10-1-1,-6 0 2,2-1 3,-6 2 13,8-2 7,-8 2 7,6-3 4,-3-1 3,-3 4 6,6 0-4,-6 0 0,0 0-7,0 0 0,2-5-7,-2 5-6,0 0-9,0 0-25,0 0-32,0 0-52,0 0-54,-17 5-71,10-1-223,0 0-480,0-1 213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48:37.869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03B46AF8-0FD9-49C3-BFC9-5446838D6B48}" emma:medium="tactile" emma:mode="ink">
          <msink:context xmlns:msink="http://schemas.microsoft.com/ink/2010/main" type="writingRegion" rotatedBoundingBox="3770,4055 17963,323 20313,9256 6119,12989"/>
        </emma:interpretation>
      </emma:emma>
    </inkml:annotationXML>
    <inkml:traceGroup>
      <inkml:annotationXML>
        <emma:emma xmlns:emma="http://www.w3.org/2003/04/emma" version="1.0">
          <emma:interpretation id="{D03071F8-82C4-432E-9C47-ED387AA4952D}" emma:medium="tactile" emma:mode="ink">
            <msink:context xmlns:msink="http://schemas.microsoft.com/ink/2010/main" type="paragraph" rotatedBoundingBox="4631,3545 18212,1039 18549,2868 4969,53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AAC758-278E-46DB-88FD-EC00629B997A}" emma:medium="tactile" emma:mode="ink">
              <msink:context xmlns:msink="http://schemas.microsoft.com/ink/2010/main" type="line" rotatedBoundingBox="4631,3545 18212,1039 18549,2868 4969,5374"/>
            </emma:interpretation>
          </emma:emma>
        </inkml:annotationXML>
        <inkml:traceGroup>
          <inkml:annotationXML>
            <emma:emma xmlns:emma="http://www.w3.org/2003/04/emma" version="1.0">
              <emma:interpretation id="{EB41848F-198C-413F-B5DC-FE0FEA384799}" emma:medium="tactile" emma:mode="ink">
                <msink:context xmlns:msink="http://schemas.microsoft.com/ink/2010/main" type="inkWord" rotatedBoundingBox="4660,3703 6516,3360 6825,5032 4969,5374"/>
              </emma:interpretation>
              <emma:one-of disjunction-type="recognition" id="oneOf0">
                <emma:interpretation id="interp0" emma:lang="en-US" emma:confidence="0">
                  <emma:literal>€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!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837 198 1,'-5'-2'124,"5"2"-13,0 0-5,0 0-9,0-6-16,0 6 1,0 0-25,1-6 15,-1 6-8,3-5-1,-3 0 4,0 5 5,0 0 3,0-8-1,0 6-4,0 2-4,0 0-2,-3-6-6,3 6-8,-1-5-2,1 5-5,-1-5 0,1 5-4,-4-3-8,4 3-4,-4-4 4,2 0-4,2 4 2,-5-5-11,4 2 4,1 3-1,-4-5-1,3 3 3,-3-3 6,3 1-9,1 4 3,-8-8-8,6 3 7,-1 1-6,-2 0 3,4-3 1,-4 4-2,1 0-8,-2-3 5,2 1-1,-2 0-5,3 2-1,-3-1 2,2-5-5,-2 6 3,0-1-1,-3 1-3,2-4-1,0 2 2,-1 1 1,0 1 2,1 0-1,-1 0 0,0 1-3,1-1 1,-2 1-8,2-1 9,-1 3-1,0-1-2,0 1-1,0 0 5,8 0-5,-14 0 1,5 2 1,0 0-2,2 0-2,-2-1 4,-2 2 1,2-2-6,-5 3-4,4 0 7,0 0 4,0-1-3,-1-1-2,1 1-4,0 2 7,3-3 0,0 1-3,-4-1-1,1 1-1,0 1 3,0 1 0,-1-1-2,-2 0 1,3 1-2,-1 1 5,0-2-1,-2-1-3,2 5 2,1-3-1,-1-1-4,0 2 7,2-3-5,-1 3 1,0-1 1,0 3 0,1-3 0,-1 0-2,1 3-1,3-5 2,1 2 2,-4 1-6,5 0 6,-3-1-5,3 2 2,1-2-1,-2 0 0,-1 0 4,2 3-5,-1-2 3,0 1 3,-1 4-1,-1-4-5,2 4 2,-1-5 6,1 4-2,-1-2-2,0 3 1,2-6 3,-2 5-2,-2-1 0,7-2 3,-8 2-3,5 1 3,-2-5-3,1 4-1,3 0 3,-2-3-1,-1 2 1,1-3-5,-1 3 8,1-1-4,-1 0 1,4 0 2,-3 0-3,-1-1 1,1 2-3,1-1 3,-1 0-3,-1 1 4,1-3-4,-1 3 1,2 0-1,1-1-1,-3-2 7,4 3-5,-4-3 1,5 1 5,-4 1-8,4-1 8,-1-2 1,-3 3-1,4 0 1,-1 3 0,1-2 0,0 0 0,0-2-3,0 5 0,-2-4 1,2 1 0,-2-1-2,2 2 3,0 2-2,-1-6-2,2 6 1,-2-6 2,1 3-2,0 0 2,0 0 1,1 0-5,1 3 2,0-3 1,-2-2 6,5 0-2,-4 2 2,1 0 1,2 2-4,-1-2 2,-2 1-2,4 1-1,-1-2 0,-3-3-1,3 0 0,1 3-1,0-4 0,-4 4-7,3-3 4,-2 0 3,1 2 1,1-1-4,1 0-1,-4-2 1,0 1-3,4-1 4,-1 0 3,1-1-3,-1 3 2,1-1 3,0 0-3,0 2 1,2-4 1,-3 2-3,5 1 5,0-1-4,-2 0-1,0 1 0,-1-1-1,0 1-1,1-1 1,1 2-1,-3-4 1,2 1-3,-1 1 2,2-1-4,-3 0 4,2 2 1,0-2 6,-1-2-6,2 1 2,-1 5 2,3-6 0,-3 1 0,2-1 2,0 1-1,-2-2 0,6 2 1,-3-1 4,4 0-3,-3-2-1,-1 0-1,1 0 0,2 0 0,-5-2-1,2 4 1,0-2-2,3 0 4,-4-2 2,-2 1-2,1 0 0,4-3 1,-3 1 2,0 2 1,-1 0-1,2-2 0,-2 2-1,-2-3-6,4-1 5,-1 1-2,-3 3 1,4-5-1,-4 1 0,7-3-2,-2 4-1,0 1 0,-2-1 0,4-1 0,-3 0-1,1 0-1,-1 1-2,1-3 3,0 2-1,3 0 1,-3 1-3,1-2-4,1-3 8,-3 4-3,2 0 0,-1-3 6,-1 2-4,1-2-2,-1 0-2,-3 1 6,2 1 8,1-1-4,-6-2-2,5 0-4,-2 2 2,2-3 6,-4 5 3,0-3-3,4 0-2,-1 1-2,-1-1 2,0-3-3,-3 3 2,5-1-3,-2 0 4,-1 0-7,-2 0-1,2 0 3,-3 1 0,3 0-3,0-3 2,-1 4 0,-1-1 0,1-2 2,0 1-3,-1 0 2,1 0 1,-3 2-2,2 1-1,0-4-2,0 1-1,-1 2 1,1 0-1,1-3 9,-2 2-7,-1 1-2,3-1 0,0-2-3,0 4 3,-4-2 2,3 0 0,-2 0-4,1 1 2,-3-1 0,0 2 8,1-2 6,-1 2 4,0-1 0,0-1-3,-1 2-1,1-1-9,0 2 5,0-1-2,0-2-2,-3 1-5,3-1 1,-2 2 0,2-1 0,-1-2-5,1 1 6,-4 1-1,4-3 0,0 2-1,-4 0-3,3 2-1,1-4 5,-2 2-5,-1 0 8,3 1-7,-4-4 5,3 5-1,1 1 4,-4-3-7,4 3 9,-1 0 0,-1-3-3,0 3 4,2-1 0,-1 1 0,1-1-8,-2-2 8,0 3 5,2-4-6,-3 3 7,1 0 1,1-4 6,-1 3 3,-1 0-1,1 0 8,0-1 18,0 2-6,-3-4 0,1 5-6,0-1-1,-1-2-11,0 3 4,0 1 0,0-2 16,2 3-27,-4-1-3,5 0-1,-2 3 3,4 1-8,-4-8-31,1 6-48,3 2-60,0 0-69,7-10-75,2 3-397,10-2-724,-1-2 321</inkml:trace>
          <inkml:trace contextRef="#ctx0" brushRef="#br0" timeOffset="49146.3857">-682 1713 7,'4'-7'107,"-1"0"-5,0 2 3,2 1-6,-4-1-2,0 1-18,2 2 5,-3 2-12,2-5-2,-2 5-4,0 0-3,4-3-6,-4 3-7,0 0-1,0 0-10,0 0 0,0 0-2,0 0 2,0 0-8,0 0 3,0 0-5,-1 10 4,1-10 4,-3 12-1,3-6-5,-2 2 3,4 1-2,1-2-1,-3 4 2,1-2-5,-1 2 1,5-1 1,-5 2 6,5 1-7,0 0-1,-1 1-5,-3 4 6,4 0 3,-1-2 5,1-3-4,-4 2-1,4-5-2,-1 3-4,1-3 3,-4-3 16,4-1 24,-1-1 34,-3-1 17,-1-4-9,0 0-5,21-16-5,-7 0-8,1-9-2,6-3-12,4-5 4,5-10-9,4-2-4,2 0-10,-1 2 8,1-1-19,1 2-1,0-1-11,3 4 3,3-2-9,-1 8-26,8 1-34,-4 4-35,-7 9-51,12 1-66,-12 4-49,17 1-260,-20 6-531,-3-1 236</inkml:trace>
        </inkml:traceGroup>
        <inkml:traceGroup>
          <inkml:annotationXML>
            <emma:emma xmlns:emma="http://www.w3.org/2003/04/emma" version="1.0">
              <emma:interpretation id="{E1D8200C-03E5-4F78-820F-E9A644F2FAFF}" emma:medium="tactile" emma:mode="ink">
                <msink:context xmlns:msink="http://schemas.microsoft.com/ink/2010/main" type="inkWord" rotatedBoundingBox="9492,3351 9926,3272 9989,3616 9556,3696"/>
              </emma:interpretation>
              <emma:one-of disjunction-type="recognition" id="oneOf1">
                <emma:interpretation id="interp5" emma:lang="en-US" emma:confidence="0">
                  <emma:literal>.</emma:literal>
                </emma:interpretation>
                <emma:interpretation id="interp6" emma:lang="en-US" emma:confidence="0">
                  <emma:literal>r</emma:literal>
                </emma:interpretation>
                <emma:interpretation id="interp7" emma:lang="en-US" emma:confidence="0">
                  <emma:literal>v</emma:literal>
                </emma:interpretation>
                <emma:interpretation id="interp8" emma:lang="en-US" emma:confidence="0">
                  <emma:literal>w</emma:literal>
                </emma:interpretation>
                <emma:interpretation id="interp9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4040.0037">3934 177 28,'0'0'103,"0"0"-9,0 0-3,-1-7-13,1 7 2,0 0-4,0 0 2,0 0-8,1-5-1,-1 5-9,0 0 2,0-5-8,0 5-1,-1-4-8,1 4-9,0 0 10,0 0-4,0 0-5,-4-4 1,4 4 1,0 0-4,0 0-1,0 0-6,0 0 1,0 0 2,0 0-2,0 0 1,-2-4-5,2 4 5,0 0-1,0 0 2,0 0-1,0 0 1,0 0-1,0 0-3,0 0-5,0 0 7,0 0-4,0 0-4,0 0-3,0 0 0,0 0-4,0 0-2,0 0-1,0 0-3,0 0-1,0 0 3,0 0 2,0 0 3,0 0 2,0 0 1,1 13 7,0-9 2,-1-4-1,2 7-2,-2-2 0,2-3 2,-1 3 5,2-2 0,-1 0 1,1 1 4,0-1 0,1 1-2,-2-2-6,2 2 5,-4-4-2,3 4 3,1-2 0,-2 1-1,-2-3 0,5 6-3,-5-6-3,5 3-5,-5-3 1,4 4-2,-4-4-1,2 3-6,1 0 2,-3-3 1,0 0 1,0 0-3,3 5 0,-3-5 1,0 0-5,0 0 2,0 0 1,0 0-2,0 0-1,4 2 1,-4-2-2,0 0-2,0 0 2,0 0-3,0 0 2,0 0-3,0 0-2,0 0 2,0 0-4,0 0 1,0 0 1,0 0-1,0 0 4,3 2 2,-3-2-4,0 0-1,0 0 4,0 0-3,0 0 3,0 0-4,0 0 10,0 0-2,0 0 0,3 2 1,-3-2 1,0 0 0,0 0-1,0 0 0,0 0 0,3 3-4,-3-3 1,0 0 2,0 0-6,1 5 3,-1-5-2,0 0 2,0 0-5,3 4 4,-3-4-4,0 0 3,0 0 0,0 0-3,0 0-1,0 0 4,0 0 0,4 4-2,-4-4 0,0 0 1,0 0 1,0 0-3,0 0 3,0 0-1,0 0 0,0 0-1,0 0 1,0 0-1,0 0 1,0 0 7,0 0-10,2 1 1,-2-1-2,0 0 2,0 0 1,0 0-2,0 0 3,0 0-1,3 3-2,-3-3 1,0 0-1,0 0 0,1 3 1,-1-3 1,0 0-2,0 0 0,0 0 6,0 0-7,0 0 2,0 0 4,0 0-6,0 0 6,0 0-2,0 0-1,0 0 2,0 0 0,0 0 0,0 0 1,0 0-1,0 0 1,0 0 0,0 0 2,0 0 2,0 0-3,0 0 7,0 0-4,0 0-1,0 0 6,0 0 5,0 0-6,0 0 0,0 0-1,0 0 1,0 0 2,0 0 3,0 0-1,0 0 1,0 0-2,0 0 3,0 0-4,0 0 6,0 0-2,0 0-6,0 0-1,6-7 0,-6 7 1,0 0 2,0-5-1,0 5 3,4-7-1,-2 3 0,0 0-5,0-6-2,3 5 0,-1-6-3,2 1 4,-1-3 3,4 2-6,0-6-5,-2-1 1,11-6 2,-1 1-17,2 0-27,1-7-40,5 2-43,1-2-86,14-5-92,-2-4-263,-16 9-606,-1 1 269</inkml:trace>
        </inkml:traceGroup>
        <inkml:traceGroup>
          <inkml:annotationXML>
            <emma:emma xmlns:emma="http://www.w3.org/2003/04/emma" version="1.0">
              <emma:interpretation id="{E85A539D-8708-4076-88F1-771858F5FB82}" emma:medium="tactile" emma:mode="ink">
                <msink:context xmlns:msink="http://schemas.microsoft.com/ink/2010/main" type="inkWord" rotatedBoundingBox="10953,2379 11891,2206 12054,3092 11116,3265"/>
              </emma:interpretation>
              <emma:one-of disjunction-type="recognition" id="oneOf2">
                <emma:interpretation id="interp10" emma:lang="en-US" emma:confidence="0">
                  <emma:literal>O</emma:literal>
                </emma:interpretation>
                <emma:interpretation id="interp11" emma:lang="en-US" emma:confidence="0">
                  <emma:literal>0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°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8752.1535">5607-932 23,'0'-3'100,"0"3"0,-1-8-4,1 8-7,0-3-3,0 3 4,0-5-2,0 5 0,0-7-7,0 7-6,1-7-2,2 7-7,-2-8-12,0 6 0,-1 2-8,3-7-2,-2 5-7,3-1-6,-4 3 3,2-6-7,1 2 0,0 0 11,0 0-3,1-1-4,1 0-7,1 0 1,0 0-4,-1 0-2,0 0-1,3-1 6,-1 3-7,-1-2 1,1-1-5,0 1 5,-2 0 5,3 0 2,-1 2-4,3-3-1,0 1-5,0 0 2,0 1-4,0 1-3,0-2 2,4 0 0,-3 3-1,4-2-3,-2 1 4,0-4-7,1 4 9,1 0 4,-4 0 4,4 1 2,0-3-2,-5 2-2,0-1 0,0 3-1,-4 0 0,3-1-4,-4 1-2,4 1 1,-9 0-3,15 0-7,-9-1 3,-6 1 4,18 0-6,-12 0 2,2 1-3,-1 0-2,2 1 3,-1-1 1,1 1-2,3 1 0,0-2 4,0 1-5,0 2 5,0-4-2,-1 2-1,1 1 2,3-2 0,-3 0 4,3 1-1,-5 0-2,0 1 5,4 2-3,-4-2 3,-3-1-4,2 0-1,-4 0-1,4 2-1,-3 1-2,2-2 2,-5 1 1,2 1-5,0 0 6,0 2 2,0-1-5,-1 1 6,1 4 3,-1-4-1,0 2 0,-3 1 0,4 2-2,-1 0 0,-1 2 0,-1-4-2,1 0 3,1 4 1,-3-4-1,2 4 5,-2-2-1,-1 1-2,4-1 2,-3 0-1,-1 1 1,0 0 3,0-2 0,0 2 3,-1-2 0,-3 1-2,3 0-2,-2 1 8,-2 4 2,2-5 1,-2 1 2,0-1-7,-3 3 3,-1 0-3,1 1 1,0-5 5,1 2-4,-6 1 3,3 1 1,-2-2 2,-1 2-3,3-2 1,-4-1-2,8-1-3,-5-1 0,-2 3 4,2 1-2,-4-2-4,3 1 1,-1 0-3,-1 2 3,-1-2 0,1-1 0,1 2-4,-1 2 0,3-8-3,-4 4 0,4-2-2,1 1 2,-3 0 0,2-2-1,1 0-5,0 1 1,0 1-4,1-5-1,-1 4 3,0-2-1,3 0-1,-3 2 0,2-3-1,-2 2 1,0-3-1,-1 1 4,1 1-2,0-3-2,0 3 1,0-5 1,0 1 1,0 2 0,1-1 1,1-1-2,-1 1-1,-1 0 0,-1 0-2,2-2 2,0-1-5,-1-2 4,-1 4 0,0-2-2,-2-2 1,6 1 0,-6-1-2,4 0 6,-1-1-8,10 1 7,-16-2 1,7 2 6,2-1-3,-2-3 2,3 3 7,-2-2-2,1 3 2,-2-2-2,2-1 11,-2 1 4,6-1-11,-5-1 1,2 0 3,-2 2-5,3-1 6,-1 1 1,2-3-2,-1 3-5,1-3-2,-1 1-3,0-2 7,0 3-11,4-2 7,-4 2 2,4-4 2,-2 1-2,-2 2-4,4-3-14,-2-1 15,2 1-3,0 1-5,-3 0 1,3-1-4,1 1 2,0 1 1,-3-2-3,2 1-4,1-1 3,-3 0-3,3 1 0,-2 0 16,2-1-19,0-1 0,0 2-1,2-2 5,1 1-2,-2 1 2,-1-2 12,3 0-18,-2 1 6,3 0-3,-3-2 2,3-1 2,1 0 5,-4 0 11,2 0-17,-2 0 9,-1-3-6,0 0 2,2-1 5,2 1 7,-1-3 0,-1-1-5,-2-2-2,3 2 3,-2 4 5,0-6 5,4 4-4,-5-1-3,4-3 1,0 3-2,-2-1-3,6 5-4,-2-5 3,8 0-10,6-3-17,7 2-45,7-3-57,15-8-67,2 1-74,0-1-136,2-6-287,-2-3-731,-9-4 324</inkml:trace>
        </inkml:traceGroup>
        <inkml:traceGroup>
          <inkml:annotationXML>
            <emma:emma xmlns:emma="http://www.w3.org/2003/04/emma" version="1.0">
              <emma:interpretation id="{B96218C1-118B-47F3-A8FC-1B3B790F9362}" emma:medium="tactile" emma:mode="ink">
                <msink:context xmlns:msink="http://schemas.microsoft.com/ink/2010/main" type="inkWord" rotatedBoundingBox="14696,2135 18291,1472 18450,2331 14854,2995"/>
              </emma:interpretation>
              <emma:one-of disjunction-type="recognition" id="oneOf3">
                <emma:interpretation id="interp15" emma:lang="en-US" emma:confidence="0">
                  <emma:literal>nor</emma:literal>
                </emma:interpretation>
                <emma:interpretation id="interp16" emma:lang="en-US" emma:confidence="0">
                  <emma:literal>urn</emma:literal>
                </emma:interpretation>
                <emma:interpretation id="interp17" emma:lang="en-US" emma:confidence="0">
                  <emma:literal>-r</emma:literal>
                </emma:interpretation>
                <emma:interpretation id="interp18" emma:lang="en-US" emma:confidence="0">
                  <emma:literal>-or</emma:literal>
                </emma:interpretation>
                <emma:interpretation id="interp19" emma:lang="en-US" emma:confidence="0">
                  <emma:literal>-w</emma:literal>
                </emma:interpretation>
              </emma:one-of>
            </emma:emma>
          </inkml:annotationXML>
          <inkml:trace contextRef="#ctx0" brushRef="#br0" timeOffset="-41999.366">9140-1136 63,'0'0'99,"0"0"-8,0 0-3,0 0-20,2-5 4,-2 5-13,0 0 5,0 0-7,0 0-3,0 0-7,0-5 1,0 5 3,0 0-9,0 0-2,-3-3-5,3 3 0,0 0 0,0 0-6,-9-2 7,9 2-7,0 0 6,-3-4 4,3 4-6,0 0 11,0 0-9,0 0 0,0 0-1,-7 0 13,7 0-3,0 0 2,0 0 7,0 0-6,0 0 0,0 0 2,0 0-3,0 0-5,0 0-9,0 0-9,0 0 4,0 0-1,0 0-6,0 0-1,0 0 1,0 0-1,0 0 1,0 0-2,-5 8-1,5-8 0,0 0-1,2 6 2,-2-6 5,1 5-7,1-1 5,-2-4 0,0 4-5,4-1 10,-3 2-1,1 0-2,1 0 1,0-2-3,-1 1-3,1 0 6,-1-1-1,-2 0 0,2 1 2,-2-4 3,2 4-3,2-2 9,-4-2 0,2 4 2,-2-4 4,3 6-3,1-5 5,-4-1 0,0 0 1,0 0 0,2 5-2,-2-5 1,0 0 0,3 2-1,-3-2-5,0 0 0,0 0-5,0 0-1,3 4-4,-3-4-3,0 0-1,0 0-4,0 0 1,0 0-5,2 5 0,-2-5-1,0 0-2,1 4-4,0-1 3,-1-3 3,4 5 0,-4-5 3,2 5 2,0-2-1,-2-3 3,1 3 3,-1-3-9,5 3 9,-5-3-1,0 0 1,1 5 4,-1-5 2,3 2 9,-3-2 1,0 0 2,0 0 7,0 0-1,0 0 7,0 0 8,1 3-9,-1-3 12,0 0 12,0 0-4,0 0 8,14 0-2,-14 0 11,8-3 16,-4 1-1,0-2 7,0 3 4,3-4-10,-1-1-7,-2 0-5,4 2 3,2-5-9,2-3-11,3 0-6,0 1-4,4-4-6,6-3-7,3 1-7,4-1-4,3 0-9,1-1-30,15-9-65,2 1-57,-2-6-63,-4 8-59,-12 6-69,3-4-124,-6 3-311,1-2-806,-6 0 357</inkml:trace>
          <inkml:trace contextRef="#ctx0" brushRef="#br0" timeOffset="-39608.422">9795-1115 96,'0'0'128,"-1"-7"-15,1 7-3,0 0-3,0 0-4,1-5 5,-1 5-1,0 0 3,0 0 2,0 0 1,5-2-2,-5 2-1,0 0-1,0 0-2,0 0-9,0 0-6,0-5-8,0 5-6,0 0-11,0 0-5,0 0-6,0 0-7,0 0-5,0 0-8,0 0-1,0 0-2,0 0-6,0 0 0,0 0 1,0 0 0,6 9-2,-6-9 0,4 5 1,-4 0 5,0 0 5,5-1 2,-4 3 4,2-2-7,-2 0 7,3 0 10,-3 0-9,3 1-6,-1 0-3,1 0 0,-1-1 1,0 2 0,1-1 0,0-1-3,-2 3 3,0-6-8,0 1 5,2 2-2,-3-2 1,1 2 9,-1-3-1,0 4 3,3-3-9,-3 1 2,-1-4-5,3 5 1,-3-5-2,2 1-2,-2-1-2,0 0 7,0 0-4,4 7 5,-4-7 4,0 4 0,0-4 1,0 0 0,0 0-1,2 1-1,-2-1 3,0 0-10,0 0 5,0 0-6,0 0-1,0 0-3,0 0 0,0 0 3,0 0-1,0 0 8,0 0-4,0 0 13,0 0 19,0 0 12,0 0 25,0 0 20,0 0 13,9-6 4,-3-3 6,-1-2-7,6 1-7,5-5-2,1-1-13,4-10-11,3 1-11,1-3-24,1-2-21,15-8-52,-1 0-65,2-1-68,1-1-75,1 4-82,-4 2-97,6-3-412,-3 6-870,-11 5 385</inkml:trace>
          <inkml:trace contextRef="#ctx0" brushRef="#br0" timeOffset="-38359.7794">10523-1034 54,'0'0'210,"4"-4"-9,-4 4-5,0 0-11,0 0-16,0 0-16,0 0-15,0 0-9,0 0-12,0 0-8,0 0-8,0 0-8,0 0-6,0 0-9,0 0-6,0 0-4,0 0-1,0 0-1,0 0 6,0 0 0,0 0-5,3 13-4,-3-13-6,-3 7-5,3 0-3,3-2-3,-2 1-2,0 0-2,-1 1-4,2-2-2,0 2-3,-1 0-3,0-2 2,1 0 6,0 3-2,1-3 2,-2-3-4,1 3 3,0-1 7,0 0 5,-2-4 5,3 3 10,-3-3 1,2 4 19,-2-4 14,3 3 22,-3-3 18,0 0 11,12-7-5,-2 0 12,3-5 1,3-4 1,9-5-11,2 0-2,-2-5-12,4-4-11,17-5-17,-2-2-11,2-4-17,4 2-56,-1 0-67,2-2-62,0 1-53,-2 3-66,-6 4-71,-10 9-77,-4 2-345,0 3-780,-5 1 345</inkml:trace>
          <inkml:trace contextRef="#ctx0" brushRef="#br0" timeOffset="-37203.4365">11619-1073 16,'0'0'250,"0"-4"-9,0 4-5,0 0-9,0-6-9,0 6-17,0 0-17,0 0-15,-2-3-13,2 3-7,0 0-9,0 0-4,0 0-7,0 0-6,0 0-6,0 0-5,0 0-7,0 0-8,0 0-6,0 0-12,0 0-7,0 0-13,0 0 1,0 0-9,0 0-3,0 0-7,0 0-3,0 0-2,0 0-16,0 0 6,0 13-2,2-10-7,-2-3 8,0 9-2,0-5 1,1 2 3,4 1 4,-5 1 2,3-1 8,-2 2-6,1-4-3,1 4 24,1 1-17,-2 2-3,2-6 2,1 2 6,-4-1-5,3 0 2,-4 0 9,5-2-8,-4 1-5,2 2 9,-2-3-3,3 0 8,-3 2-14,0-3 3,2-1 4,-3 1 2,0-4 1,1 5 2,3-1-7,-4-4 1,1 3-3,-1-3-2,3 5-2,-3-5-2,0 0-5,1 2 0,-1-2-1,0 0-1,0 0 2,0 5 7,0-5-12,0 0 3,0 0 2,2 6 3,-2-6 13,0 0 0,3 1 16,-3-1 15,0 0 24,0 0 31,0 0 24,0 0 8,6-9-4,-1-2-18,6-4-9,4-2-3,4-6 1,9-6-25,15-8-12,6-2-3,1 0-15,35-20-15,6 3-24,5-1-48,2 1-59,3-4-62,-11 7-101,-4 1-98,-31 17-117,-4 1-548,-3-1-1081,-16 9 478</inkml:trace>
        </inkml:traceGroup>
      </inkml:traceGroup>
    </inkml:traceGroup>
    <inkml:traceGroup>
      <inkml:annotationXML>
        <emma:emma xmlns:emma="http://www.w3.org/2003/04/emma" version="1.0">
          <emma:interpretation id="{C0D24C16-30CA-4930-84B6-897416B94B15}" emma:medium="tactile" emma:mode="ink">
            <msink:context xmlns:msink="http://schemas.microsoft.com/ink/2010/main" type="paragraph" rotatedBoundingBox="5075,6184 13725,3829 14652,7239 6002,9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D33EBF-1B92-4D72-89AA-213E293BB325}" emma:medium="tactile" emma:mode="ink">
              <msink:context xmlns:msink="http://schemas.microsoft.com/ink/2010/main" type="line" rotatedBoundingBox="5075,6184 13725,3829 14652,7239 6002,9593"/>
            </emma:interpretation>
          </emma:emma>
        </inkml:annotationXML>
        <inkml:traceGroup>
          <inkml:annotationXML>
            <emma:emma xmlns:emma="http://www.w3.org/2003/04/emma" version="1.0">
              <emma:interpretation id="{B2084288-BBA2-4B45-8F2F-342A9185EB09}" emma:medium="tactile" emma:mode="ink">
                <msink:context xmlns:msink="http://schemas.microsoft.com/ink/2010/main" type="inkWord" rotatedBoundingBox="5075,6184 8139,5350 8989,8474 5925,9308"/>
              </emma:interpretation>
              <emma:one-of disjunction-type="recognition" id="oneOf4">
                <emma:interpretation id="interp20" emma:lang="en-US" emma:confidence="0">
                  <emma:literal>in</emma:literal>
                </emma:interpretation>
                <emma:interpretation id="interp21" emma:lang="en-US" emma:confidence="0">
                  <emma:literal>is</emma:literal>
                </emma:interpretation>
                <emma:interpretation id="interp22" emma:lang="en-US" emma:confidence="0">
                  <emma:literal>ion</emma:literal>
                </emma:interpretation>
                <emma:interpretation id="interp23" emma:lang="en-US" emma:confidence="0">
                  <emma:literal>i.</emma:literal>
                </emma:interpretation>
                <emma:interpretation id="interp24" emma:lang="en-US" emma:confidence="0">
                  <emma:literal>¥</emma:literal>
                </emma:interpretation>
              </emma:one-of>
            </emma:emma>
          </inkml:annotationXML>
          <inkml:trace contextRef="#ctx0" brushRef="#br0" timeOffset="64661.9144">331 5109 47,'0'-5'130,"0"5"5,3-9-2,-3 7 1,0 2-10,1-6-2,-1 1-3,0 5-4,-1-8 5,1 4-1,0-1 1,0 5-7,-3-7-1,3 4-1,0 3-4,0-7-6,0 7-6,-1-5-7,-4 2-3,5 3-6,0-6-2,0 6-8,-4-2 1,4 2-4,0 0-1,-1-3-4,1 3 0,0 0 1,0 0-3,0 0 0,-4-5-1,4 5-3,0 0-1,0 0-3,0 0-2,0 0-5,0 0-1,0 0-2,0 0-4,0 0-4,0 0-1,0 0 0,0 0 5,0 0-8,0 0-5,0 0 0,0 0 1,0 0 0,0 0 6,0 0-8,15 8 8,-11-6 0,1 1-2,1 0 2,-1-1 2,3 2-2,-2 1 0,-1 0 3,2-1 5,0 1-6,1 4-7,0-4-1,2 4 9,-4-2-1,4 2-1,-4-2-1,1 4 0,-1-6 0,3 4 3,-1 0 10,-3 0 3,4-2-9,-4-1 10,0 1-9,1-2-5,-2 3 7,2-3 0,-1 0-3,-1-1-3,1 1-5,0-1-2,-4 0-4,3 1 1,-4-3-2,4 1 1,-4-3-3,5 5 1,-4-1 4,-1-4-2,4 4 0,-2-2 7,1 2-1,-3-4-4,1 5 1,0-1-3,3 0 6,-3-1-2,-1-3-6,3 3 5,-2 2-6,-1-5 2,6 2-8,-6-2 4,4 3-1,-4-3-1,0 0 2,4 5-2,-4-5 5,0 0 0,0 0 3,0 0 0,1 3 0,-1-3 4,0 0 0,0 0 1,0 0-2,0 0 4,0 0-4,0 0 4,0 0 3,0 0-1,0 0 6,4 3 14,-4-3 3,0 0 13,0 0 11,0 0 15,0 0-1,5-11 3,-1 8-7,3-11-7,1-2-5,6-8-6,2-1-5,1-7-8,5-2-3,10-13-5,9-1-5,20-20-3,9-1-8,8 0-29,5 1-50,-4 5-56,2 0-84,-1 6-92,-32 19-82,-5 4-115,-15 9-467,-4 0-1016,-9 3 449</inkml:trace>
          <inkml:trace contextRef="#ctx0" brushRef="#br0" timeOffset="65769.587">-531 2768 58,'0'0'31,"0"0"-47,9 9-15,-8-5 7</inkml:trace>
          <inkml:trace contextRef="#ctx0" brushRef="#br0" timeOffset="67712.3812">2388 5177 144,'0'0'202,"-2"-5"-12,2 5-11,0-7-15,0 7-10,2-4-17,-2 4-12,3-3-4,4 1-9,-7 2-5,8-2-1,1 1-6,-4-1-4,-5 2-6,11-1-3,-11 1 3,14 3-3,-9-2-5,0 1-2,4 2-2,-4 0 2,1 1-8,-1 0-4,0 0 5,1 7-5,-2-3 0,3 1-2,-4 1-6,1 0-1,-1-2-1,1 1-8,0-2 4,-1 2-10,-1-7 10,2 3 1,-2-3 14,1 1 20,0 0 14,-3-4-1,0 0-9,20-12-5,-6 2-5,10-10-2,0-3-3,4-3-10,5 2-1,8-10-6,3-5-8,2 1-3,4 2-2,1-1-15,-2 3-20,2 2-54,-6 5-52,-8 9-72,12-5-73,4 1-119,-16 7-268,1 1-675,1-2 299</inkml:trace>
        </inkml:traceGroup>
        <inkml:traceGroup>
          <inkml:annotationXML>
            <emma:emma xmlns:emma="http://www.w3.org/2003/04/emma" version="1.0">
              <emma:interpretation id="{FF1E15F8-8487-4332-89D9-BA74E624A9EF}" emma:medium="tactile" emma:mode="ink">
                <msink:context xmlns:msink="http://schemas.microsoft.com/ink/2010/main" type="inkWord" rotatedBoundingBox="11043,5281 13907,4502 14652,7239 11788,8019"/>
              </emma:interpretation>
              <emma:one-of disjunction-type="recognition" id="oneOf5">
                <emma:interpretation id="interp25" emma:lang="en-US" emma:confidence="0">
                  <emma:literal>Go</emma:literal>
                </emma:interpretation>
                <emma:interpretation id="interp26" emma:lang="en-US" emma:confidence="0">
                  <emma:literal>ago</emma:literal>
                </emma:interpretation>
                <emma:interpretation id="interp27" emma:lang="en-US" emma:confidence="0">
                  <emma:literal>org</emma:literal>
                </emma:interpretation>
                <emma:interpretation id="interp28" emma:lang="en-US" emma:confidence="0">
                  <emma:literal>Eo</emma:literal>
                </emma:interpretation>
                <emma:interpretation id="interp29" emma:lang="en-US" emma:confidence="0">
                  <emma:literal>ovo</emma:literal>
                </emma:interpretation>
              </emma:one-of>
            </emma:emma>
          </inkml:annotationXML>
          <inkml:trace contextRef="#ctx0" brushRef="#br0" timeOffset="34456.755">6824 3317 42,'0'0'125,"11"-1"0,-6-2-11,-1 2-7,-4 1-14,10-4-4,-6 1-6,-4 3-9,8-2-1,-5-1 2,-3 3 0,6-5-11,-6 5-2,1-2-10,-1-1 4,0 3-14,3-6-3,-3 6-5,0 0-4,-3-7-4,3 7 3,-1-3-6,1 3-1,-3-4 2,3 4-5,-2-6-3,2 6 2,-2-6-3,2 6-2,0-5 0,0 5-2,-2-5-2,0 0 2,2 5-4,2-6 4,-2 2 2,0-2-5,2 1 1,-1 2 0,-1-1-3,0-3 3,0 7 1,0-8-8,-3 3 4,1 0-3,-2 1-3,2 1-3,-2-1 3,0 1 4,-4 0-5,0 1 2,-1-1-3,-2 2-1,1-1 2,-5 0 3,1-1-3,1 3 3,-6-2 0,5 2-2,0 0 1,1 0-2,0 0 0,-2 0-1,0 0 2,5 2 2,0-2-1,-2 3 6,4 1-8,-1-2 1,3 1 4,-4-2 2,-1 4 3,0 1-6,-2 0 6,2 0 0,1 3 5,-2-4-3,-1 5 3,2-3 2,-3 2 2,3 0 4,-4 4 0,2-5-3,-2 2 3,-1 0 2,6-1-1,-3-1 2,-1 2-3,2-2-2,-1-2 3,0 2-1,2-2 1,-2 3 4,2-4-1,-3 4-1,3-4-1,0 2-1,2 0 0,-1 0-1,0 1 0,1-2 3,-2 4 3,1-4 0,0 1-2,0 1-1,1 0 0,3-3 0,1 2-1,-4 1-1,1 1-2,0-5 2,1 5-3,-1-1-1,3 2-2,-4-1 5,3-2-1,-1 1 1,2 2-3,0-4 0,2 1 1,-3 1 7,2 1 6,-1-1 0,1-1-5,0 4-3,0-2-2,-1 1 6,1 0-4,-4 0-1,4-2-1,0 4-2,-2-3-2,2-1 1,-4 3-2,2-3-1,1-1-2,-1 3 0,2-1 4,-1-3-4,1 2-4,-1-1 4,-1-2-5,5 3 7,-2-2-3,2 0 5,-4 0 1,5 0 0,-4-1-3,4 1 0,0-1 0,0 0 6,0 0-7,0 0 0,3 0-1,-3 1-4,1 0 5,0-1-3,-1 2 0,5 1-2,-5 0 1,4-2 0,-4 1-3,5 0 1,-4 2 4,2-4-5,-1 1 2,3 2-1,0-3-1,-1 0 9,2 0-7,2 1-3,-2-1 3,0 0 0,3 3-2,-3-5-1,4 3 0,-2-3 5,-3 2-8,2-1-2,1 0 1,-1 1 6,2-5-4,0 5 2,3 0-2,-2-2-5,0-1-2,1 2 3,1 0 1,-1-3-3,1 1 3,2 1-1,1 1 2,1-3-1,2 2 2,-4 1-2,4-1-2,1-1 3,1 0-1,0 2-2,-2-1 0,0-1-1,1 1 1,-3-1 0,4-1 4,-5-2-5,5 2 0,-1-1 1,-3 0 2,-1 2 0,4-4 1,-5-1 0,2 0 0,3 1-1,0-5 2,2 2-1,-1-1 0,1-3 3,0 0-8,-1-3 7,0 5-2,8-9-1,-2 4 2,-7-2 4,-2 6 3,1-3 6,-3 1 8,1-4 2,-5 6-5,5-3 2,-6 1 10,3-2-6,-6 0-6,2 2 11,1-6 1,1 0-1,-1-2 1,-2 0 3,-3-3-9,5-7 0,-3 3-2,-1-2-1,-2-2-3,2 3-1,1-1 3,-6 4-2,1 3-7,3 1-7,-2-3 5,0 4-2,-2 6-19,1-3-51,1 5-66,-5 4-98,4 0-158,-1 0-249,0 1-680,1-1 301</inkml:trace>
          <inkml:trace contextRef="#ctx0" brushRef="#br0" timeOffset="35574.1609">8842 3275 2,'-5'-3'79,"-3"0"-6,1-2-9,-2 3-4,0-2-4,4-1-7,-6 2-1,1-2-2,0 2-5,0 0-8,3 0 7,-1 1 3,-1 0-2,1-2 4,1 3-3,-5 1-5,2-2 5,-3 2 0,0 2-2,-4-2-3,-1 1-1,-2 4-4,-2-1 9,1 1 2,0 3 2,-3-3 14,4 3-6,-1 0 5,-5 3-4,5 0-2,-7 4-1,11-2-1,-1-2-1,-1 2 1,2 1 3,-1 0-5,4 3-4,-2-2 2,1 1-5,3 1-2,-2 0 0,3 2-3,0 0 2,-4 4 6,5-4-2,1 0 0,-1 0 3,-3 1-5,7-1 1,-6-1 0,2 0-2,2 0-3,3-2 2,-5 3-4,5-4-2,1 1 2,-2-3-1,1 4 0,-1-1-1,2-1-6,3-2 0,-3 1-2,1-2-3,1 0 2,1 1 0,-2-2-2,6 4-1,-2-3-1,-1-3-1,2 4-1,1-3-1,-2 1 0,2-1-2,-2-1 2,3 1 2,-3 1 0,0-4 2,2 1 2,-2-2 1,3 1-1,-3-1 3,5 4 1,-2-5-3,2 1 2,2-1-1,-2 0-3,7-3 3,-2 1 1,4-2 1,-3-2 5,3-1 5,7 0-8,1-2-7,6-4 0,1 1 2,0-5-1,0 2 3,-1-3 3,1 2 4,-2-3-3,1 3 5,0-4 4,2 1 0,-6-1-1,4 1-4,-3-2 4,-1 1 11,1-1-5,-3-3 4,1 0-7,-2-2-2,-1-2-6,-1 0 7,-1-3-10,1-2 0,-4 0 0,-1-2-5,-2 0 1,-1 0-4,-1 0 1,-2 4-1,-5 5-4,2 1-3,2 3 3,-6 4 0,3 1-11,-2 0-34,-2 6-71,0 0-92,3 2-128,-4 4-298,-5-3-668,5 3 296</inkml:trace>
          <inkml:trace contextRef="#ctx0" brushRef="#br0" timeOffset="68844.1448">6336 2986 11,'0'0'115,"0"0"-11,0 0 1,0 0-18,-2-9-12,2 9-6,0 0-3,-5-4-8,5 4-2,-3-1-12,3 1-2,-8-1-4,2-2-1,6 3-6,-13 0-4,13 0-3,-7 0-8,7 0 6,-10 0 7,10 0-4,-11 0 3,3 3 2,1-2-4,-1-1-3,1 1 6,0-1 10,7 0 3,-7 3 11,7-3 9,0 0 6,0 0 9,0 0 8,26 1 0,9-1-3,4-4-8,25 4-6,4 0-4,2 0-4,34-1-8,-29 0-4,26 1-3,-31 2-4,1 1-27,-1-2-49,-5 4-66,-1-1-102,-3-4-121,-18-1-349,-2-5 156</inkml:trace>
          <inkml:trace contextRef="#ctx0" brushRef="#br0" timeOffset="50456.2083">6228 1692 25,'-1'-6'158,"1"6"-6,1-7-14,2 2-9,-2 2 4,-1 3-4,5-5-12,-5 5-12,1-3-8,-1 3-11,0 0-9,0 0-2,5-2-6,-5 2-8,0 0 0,0 0-11,0 0-5,0 0 5,10 7-6,-10-7-8,3 6 0,-1-4-3,1 3-1,-2 0-1,-1 1 2,1 0 4,-1 0-3,3 1 0,-3 3-11,1-3 3,5 2 3,-3 0 3,-1 3-2,1 0-2,-2 0-3,4 1-1,-3-2 5,0 3 2,-1-1-6,0 0-2,0 2 0,-1-2-1,0-1 1,0 0 0,3 1 2,-3 0-3,2 1 1,1-1 6,0-3 7,0 4 1,1-5 2,0 3 1,-2-5 4,-1 3 4,3-3 0,-1-2-2,-1 1-2,2 0 2,0-1 1,-1-1-1,0-1 5,-1-1 0,0 3 4,0-2 9,-2-3 1,4 4 8,-3-2 9,-1-2 1,0 0 7,0 0-6,0 0-2,0 0-15,0 0-3,8-7 3,-8 0-1,3 2-4,2-4-3,3-8-3,2-2 6,7-4 1,7-7-9,1 0-10,15-12-1,4 0 2,4-7-6,26-17-2,6 8-4,1-5-1,4 7-7,3 7-2,-4 3-4,-26 17 3,5 3-30,-6 5-59,-4 7-59,-18 7-82,-2 2-140,-13 2-344,-5 0-748,3-5 331</inkml:trace>
        </inkml:traceGroup>
      </inkml:traceGroup>
    </inkml:traceGroup>
    <inkml:traceGroup>
      <inkml:annotationXML>
        <emma:emma xmlns:emma="http://www.w3.org/2003/04/emma" version="1.0">
          <emma:interpretation id="{05994A29-9318-4261-8B57-F19127EEF247}" emma:medium="tactile" emma:mode="ink">
            <msink:context xmlns:msink="http://schemas.microsoft.com/ink/2010/main" type="paragraph" rotatedBoundingBox="5679,11317 10716,9992 11156,11664 6119,12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A12708-478F-48B0-BFEC-C9676E802485}" emma:medium="tactile" emma:mode="ink">
              <msink:context xmlns:msink="http://schemas.microsoft.com/ink/2010/main" type="line" rotatedBoundingBox="5679,11317 10716,9992 11156,11664 6119,12989"/>
            </emma:interpretation>
          </emma:emma>
        </inkml:annotationXML>
        <inkml:traceGroup>
          <inkml:annotationXML>
            <emma:emma xmlns:emma="http://www.w3.org/2003/04/emma" version="1.0">
              <emma:interpretation id="{97ED2675-57C2-45AE-9F79-D739AAC210E5}" emma:medium="tactile" emma:mode="ink">
                <msink:context xmlns:msink="http://schemas.microsoft.com/ink/2010/main" type="inkWord" rotatedBoundingBox="5679,11317 10716,9992 11156,11664 6119,12989"/>
              </emma:interpretation>
              <emma:one-of disjunction-type="recognition" id="oneOf6">
                <emma:interpretation id="interp30" emma:lang="en-US" emma:confidence="0">
                  <emma:literal>s.</emma:literal>
                </emma:interpretation>
                <emma:interpretation id="interp31" emma:lang="en-US" emma:confidence="0">
                  <emma:literal>"Is.</emma:literal>
                </emma:interpretation>
                <emma:interpretation id="interp32" emma:lang="en-US" emma:confidence="0">
                  <emma:literal>sir</emma:literal>
                </emma:interpretation>
                <emma:interpretation id="interp33" emma:lang="en-US" emma:confidence="0">
                  <emma:literal>snr</emma:literal>
                </emma:interpretation>
                <emma:interpretation id="interp34" emma:lang="en-US" emma:confidence="0">
                  <emma:literal>-Is.</emma:literal>
                </emma:interpretation>
              </emma:one-of>
            </emma:emma>
          </inkml:annotationXML>
          <inkml:trace contextRef="#ctx0" brushRef="#br0" timeOffset="113498.0069">1671 8395 19,'0'0'158,"-2"-8"-2,2 8-5,2-2-7,-2 2-9,0 0-6,0 0-9,-2-7-6,2 7-13,0 0-7,0 0-5,0 0-2,0 0-1,5-2-6,-5 2 3,0 0-5,0 0 0,0 0 0,0 0 0,0 0-2,0-7-3,0 7 0,0 0-5,0 0-7,0 0-1,0 0-6,0 0-7,0 0-3,0 0-2,0 0-5,0 0-8,0 0 1,0 0-5,0 0 2,0 0 5,0 0 1,0 0 1,0 0-7,11 8-7,-8-5 7,3 2 0,-6-5 2,4 2 1,1-2-5,-1 6 1,-1-4-4,-3-2-1,8 3-2,-7-1-1,3 1 0,-4-3 8,0 0 0,5 2 10,-5-2-4,0 0 3,4 4-1,-4-4 0,0 0-5,0 0-2,0 0 0,0 0-3,0 0 2,0 0-2,6 2 0,-6-2 1,1 3 5,-1-3 1,0 0 3,4 1 1,-4-1 10,4 2-3,-2 2 10,-2-4 7,0 0 23,0 0-1,13-5 4,-11 3 25,7-8 2,0 1 1,2-10 0,9-4 9,1-3-11,0-2 0,12-14-8,-1 4-9,3-2-13,5 1-7,-1-5-19,5 0-41,-2 0-74,3-6-73,3 7-103,-6-2-100,1 2-129,-3 6-235,-8 10-759,-2 3 336</inkml:trace>
          <inkml:trace contextRef="#ctx0" brushRef="#br0" timeOffset="116804.8743">1572 9134 45,'0'0'123,"-1"-3"-12,1 3-4,0 0-7,0 0-4,0 0-13,0 0-1,0 0-11,0-7-8,0 7-10,0 0 0,0 0-2,-2-4-10,2 4-3,0 0-6,-2-5-10,2 5-5,-4-3 1,4 3 0,0-3-6,0 3 3,-1-7 2,1 7 0,-1-5 3,1 5-5,0 0 0,0 0 9,-3-4-9,3 4-1,0 0 5,0 0-5,-2-4-2,2 4-1,0 0-3,-2-5-2,2 5 12,0 0-1,0 0 4,0 0 2,0 0 1,0 0 1,0 0 5,0 0-10,0 0 8,0 0 1,0 0-1,0 0 5,0 0 1,0 0 2,0 0-2,0 0 7,0 0 0,0 0 1,0 0-3,2 16 2,-4-11-6,2-5-7,0 0-2,5 5-2,-5-3-3,0-2-2,0 0 0,0 0 0,3 8-6,-3-8 8,2 4 0,-2 0-2,4-1 1,-4-3 1,1 2 1,-1-2 5,2 5 2,-2-5 0,2 4-4,-2-4-5,5 5 0,-4-3-1,-1-2-2,5 3-2,-2 0 4,-1-1-6,-2-2 4,5 3-2,-5-3-1,5 5-3,0-4 2,-2 3-2,-3-4-1,5 3-2,-5-3-2,2 3 2,-2-3-2,0 0 1,8 3 0,-6-1 0,-2-2-3,6 3-1,-6-1 2,3 1 2,-3-3-2,6 3-3,-6-3 2,5 0-1,-5 0-2,0 0 4,15 0-3,-15 0 3,6 0-2,-6 0 0,9 0 2,-9 0-4,10 0 2,-10 0 2,11 0-2,-6-3-3,-5 3 0,10 0 1,-10 0 1,13-3-1,-7 2-2,-6 1 1,9 0 1,-9 0-2,9 0 1,-9 0 3,0 0-3,10 0 0,-5-1-2,-5 1 6,6 0-5,-6 0 1,0 0-6,14 1 7,-11-1 3,-3 0-1,0 0-4,13-1 0,-9 0 0,-4 1 1,0 0 0,11 1 1,-11-1-3,7 0 3,-7 0-1,8 0 2,-8 0-5,9 0 4,-9 0-2,7-3 2,-7 3 0,8-1-2,-8 1 4,10-1-1,-10 1-3,8 0 3,-8 0 0,10 0 1,-10 0-3,10 0 1,-10 0 3,9-1-3,-9 1 1,10-2-1,-5 1-1,-5 1-1,10-1 3,-5 0-2,0-1-1,-5 2 0,10-2-1,-4 0 2,-6 2 2,9-2 0,-9 2 0,10-3 1,-5 3-2,3-2-4,-2-1 2,1 3 3,-3-2-1,4 2 1,-2-3-3,-1 1 1,1 2-4,0-3 4,-1 0 2,2 1-3,-4 1 3,-3 1-3,8-4 4,-3 1-4,-5 3 3,7-3 0,-2 3-3,-1-3 2,-4 3 0,5-3-2,-5 3 4,6-4 0,-6 4-4,8 0 1,-6-5-2,2 4 4,1-2-2,-5 3 1,9-2 1,-5 2-2,0-3-2,-4 3 5,9-5-3,-5 2-1,2 1 0,-6 2 2,6-2-1,-6 2-1,9-2-1,-8-1 2,-1 3 3,7-2-4,-5-3 3,-2 5-3,0 0 0,10-2-3,-9-1 4,4 1 0,-5 2 2,9-1-2,-4-3 0,-1 3 0,-4 1-1,5-5 1,0 2-2,-5 3-3,5 0 2,0-5 1,-5 5-1,5-3 2,-5 3-5,6-1 3,-6 1 1,5-4 0,-2 3 1,-3 1 1,0 0-3,7-4 0,-7 4 3,4-4 1,0 0-1,-4 4-3,5-2 0,-4-1 0,4 1 3,-5 2 0,2-7-5,0 6 1,-2 1 2,3-4 0,-3 4 2,4-5-4,-4 5 2,2-5-1,-2 5 0,0 0 0,2-5 2,-2 5-2,0 0 2,-2-5-1,2 5 2,0 0-6,-2-5 7,2 5-3,0 0 2,0 0-1,0 0-1,0 0-3,0 0 3,2-4 1,-2 4-2,0 0 1,0 0-1,0 0 3,0 0-1,0 0 2,-18 6-3,18-6 3,-5 4 0,0-3 2,5-1-2,-9 4 5,4 0 0,0 1 2,3 0 3,-6-2 3,2 2-2,1 0 3,-4 0 5,4 1-4,-2-2-3,-2 3 2,0-5-3,2 6 4,-1 0-2,-2-1-2,0 0-4,5-2 1,-5 1 0,1-1-2,2 0-1,0 0-5,-1-3 4,2 2-2,-1 1 8,1-1-1,-1-4-4,0 4-2,0-2 4,0 5-3,0-3 4,0 1-3,0 0 0,0 0 2,1-2 0,-3-1-2,2 3-4,0-1 3,0 0 2,-2-1-1,3 0 0,-3-1-3,3 0-1,0 1 3,-2 1 1,3-3 5,0 3 4,-2-3-2,0 0 4,4 2 0,-4-1 0,7-2-2,-8 3 1,4 0-4,4-3 1,-9 2 1,5 1-1,4-3-3,-6 1 2,2 0-2,4-1 0,0 0 3,-10 3-2,7-2-2,3-1 1,-9 1-2,9-1 3,-13 1-4,10-1-4,3 0 3,-10 0 1,10 0-2,-10 2 1,3-2 1,1 1 1,6-1 0,-11 1-1,5-1 4,6 0 2,-9 0 5,9 0-2,-9 0 2,9 0 0,-10-2-5,4-1 4,6 3-6,-5-1 3,5 1 3,-9 0-4,4-4-4,5 4 3,-5-1 3,5 1 0,-6-4 1,6 4 2,-6 0 3,6 0-4,-7-1 5,7 1 0,-6-4 0,6 4-4,0 0 1,-6 0 3,6 0-1,0 0-1,-4-3 0,4 3-4,-6-2-1,6 2 5,-4-4 0,4 4 2,0 0 0,-9-1-3,9 1-5,-4-4-5,4 4 5,-9-1 3,9 1 4,-5-3-4,5 3-6,0 0 7,0 0 0,-13 0 6,9-3-5,4 3 4,0 0-7,0 0 5,0 0-4,-7-3-6,7 3 7,-5-2-2,5 2 2,0 0-11,-5-1 7,5 1-2,-4-4-2,4 4 1,0 0-1,0 0 4,-6-1-2,6 1-8,0 0 8,0 0-6,0 0 7,-8-1 14,8 1-21,0 0 10,0 0-8,-4-4 0,4 4 4,0 0 4,0 0-5,-4-1 4,4 1 2,0 0-3,-6-4 4,6 4 1,-3-5 1,3 5 2,0 0-5,-9 0-1,9 0-7,-5-5 8,5 5-1,-6-3-8,6 3 5,0 0 8,-9-2-6,3 1 8,6 1-4,-10-2 4,10 2-9,0 0 16,-5-3-4,5 3 0,0 0 5,-2-3-9,2 3 7,0 0 2,0 0-4,0 0 0,0 0 3,0 0 2,0 0-1,-3-4-6,3 4 4,0 0-1,0 0-2,0 0-3,0 0-3,0 0-1,0 0-2,0 0-5,0 0-7,-5-3-27,5 3-46,0 0-60,0 0-76,0 0-105,0 0-125,0 0-295,15 8-789,-15-8 349</inkml:trace>
          <inkml:trace contextRef="#ctx0" brushRef="#br0" timeOffset="117943.004">391 9107 75,'0'0'193,"0"0"-7,0-7-11,0 7-8,1-3-7,-1 3-9,0 0-10,3-4-9,-3 4-1,0 0-5,5-3-3,-5 3-3,0 0-6,0 0-2,0 0-4,0 0-2,0 0-1,0 0-3,0 0-2,4-1-5,-4 1-2,0 0-3,0 0-5,0 0-8,0 0-6,0 0 4,0 0 4,0 0 0,10 5 1,-8-2-11,1 0-7,-1 4 2,1-2-3,3 0 1,-4 2-5,5-2-5,-1 0-9,0 5-2,0-4 2,3 4 3,-1-3-4,0 2-3,1-1 5,-2 0-12,0 2 3,0-5-7,2 3-1,1-2-3,-5-1-2,1 0 12,-2 0-3,2-2-6,2 1-3,-2 0 8,2-2-3,-2 1 4,-1 0 0,1-1 0,2 0-8,-2-1-1,0 0-2,-6-1 3,14 0-2,-7 0-3,-2 0-4,-5 0 0,14-1 0,-7 1-11,-1-1 5,-6 1 4,12-2 0,-8 2 12,-4 0-16,8-3 0,-1 1 3,-3 2 2,2-5-3,1 3 0,-3 0 4,2-1-1,-2-1 2,2 2-1,0-2-6,3 0 6,-4 0-3,0-1 3,-1 3 1,1-1-8,-3-2 8,6 0 0,-4 1 5,-1 0-2,1 2-1,1-4 0,0 1-5,-1 3 0,0-3 0,1 0 0,-3 1 6,2-1-1,2 0 0,-1 0-1,0-1-4,-1 1 8,1 0-4,0 2 5,-3-1 2,1 1 5,2 0-2,-5 3 2,4-5 9,-4 5-8,5-4 1,-5 4 5,0 0 3,3-2-3,-3 2 5,4-5-8,-4 5 1,0 0-3,0 0 4,0 0-3,0 0-1,0 0 1,0 0-2,0 0-5,0 0-1,0 0-5,0 0 1,0 0-26,0 0-46,0 0-68,0 0-75,0 0-100,0 0-128,3-3-392,-3 3-883,0-5 391</inkml:trace>
          <inkml:trace contextRef="#ctx0" brushRef="#br0" timeOffset="118611.8795">972 7839 86,'0'0'235,"1"5"-19,2-2-12,0 1-8,1 3-6,1-2-12,4 3-11,-4 3-15,4-2-11,-2 3-14,2-2-6,0 1 3,0 1-8,1-4-5,-3 3-5,2 0 2,0-3-4,-2 2 1,0-3-4,-3 0-6,2-2-5,-2 0-5,1 0 3,-1-1 4,1-2-5,-2 2 7,-1-3 1,-2-1 8,8 2-2,-8-2 3,13-7 0,-4-2-6,2 2 1,-1-7-7,5-3-12,0-7-4,6-3-15,7-5-4,6-8-6,4-1-12,5 1-34,3-2-41,8-2-46,1 1-62,-3 0-103,-1 2-137,-2 1-249,-4 7-684,-10 9 304</inkml:trace>
          <inkml:trace contextRef="#ctx0" brushRef="#br0" timeOffset="131969.8456">4315 8066 167,'9'0'197,"-9"0"-23,14 2-9,-14-2-13,10 0 1,-4 1-15,-6-1-15,11 2-7,-3 1-4,-4 1-9,3-3-7,-3 1-5,2-1-1,0 0-1,-6-1-3,8 3 4,-8-3-2,5 1-4,-5-1-2,0 0-7,5 1-3,-5-1-5,0 0-4,4 2-11,-4-2-4,0 0-6,4 2 0,-4-2-1,3 4 0,-2 0-1,-1-4 5,7 3-12,-7 1 1,0-4-1,7 5-5,-6-3 10,2 3-4,-1-2-1,2 1 9,-3-1-10,2-1-1,0 2-2,-3-4 2,4 7 1,-1-4 0,0 0 10,-3-3-7,4 2 2,-4-2 12,0 0 7,5 3 6,-5-3 11,0 0 14,1 2 0,-1-2 7,0 0 1,0 0 7,0 0-2,3 4 0,-3-4-5,0 0-3,0 0-8,0 0-3,0 0-11,0 0 2,0 0-6,0 0-7,0 0-10,0 0-2,0 0-5,0 0-3,0 0-6,0 0 0,0 0-8,0 0 3,0 0-5,0 0-1,0 0-2,0 0-5,0 0 0,0 0-5,0 0 0,0 0-4,0 0 1,0 0-3,0 0-1,0 0 0,6 2 0,-6-2 1,0 0 0,0 0-5,0 0 4,4 2-2,-4-2-4,0 0 2,0 0 2,0 0 5,1 4-7,-1-4-1,3 5 4,-3-5 0,2 5-1,-2-2-5,0 2 3,2 0 2,0-3-2,-2-2 1,2 8 0,1-3 2,-3 1-4,3-2 4,0-1-2,-2 1-2,2-2 3,-2 2 1,-1-4-8,5 3 7,-4-1-1,-1-2-2,3 7 2,-3-5 3,0-2-4,0 0 3,5 5-7,-4-2 7,-1-3-2,0 0 1,2 4 1,0-1-9,-2-3 8,5 6 2,-5-6 3,1 2-3,2 0-2,-3-2 6,0 0-1,0 0 1,0 0 3,2 4 7,-2-4 9,0 0 10,0 0 11,5 0 1,-5 0-4,0 0-4,4-11 0,-3 4-3,2 1-4,-2-8 3,4 2-1,4-9-3,-3 3-2,12-11-5,-1 0-2,7-5-4,11-10 22,0-2-4,10-1-4,27-22-3,-3 3-7,3 3-21,-17 19-38,2 3-68,23-11-84,-29 23-137,1 6-168,-17 5-374,-5-5-938,-6 4 416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51:30.754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69792AFA-F012-4701-8F7E-43F5363D57E9}" emma:medium="tactile" emma:mode="ink">
          <msink:context xmlns:msink="http://schemas.microsoft.com/ink/2010/main" type="inkDrawing" rotatedBoundingBox="17195,2553 18783,1885 18884,2125 17297,2794" semanticType="callout" shapeName="Other">
            <msink:sourceLink direction="with" ref="{E2F514FD-C11D-49A5-A66F-18E4EA40A509}"/>
            <msink:sourceLink direction="with" ref="{B51E778D-989A-4F23-A747-12A99DD4E8AC}"/>
          </msink:context>
        </emma:interpretation>
      </emma:emma>
    </inkml:annotationXML>
    <inkml:trace contextRef="#ctx0" brushRef="#br0">401-627 157,'0'0'242,"0"0"-14,1-8-6,-1 8-7,0-3-9,0 3-18,0 0-19,0 0-17,4-4-18,-4 4-12,0 0-14,0 0-7,0 0-14,0 0-4,2 10 0,1-5 3,-3 0-8,0 3-7,0-2-2,0 4-5,1 0-7,-1 3-3,-1-2 2,2 5 0,-1-3 2,0 5 3,4 0-9,-3-4-2,-1 5 0,0-6 4,0-1-13,3 2 2,-2 0-6,1-4 2,-2 0 8,3-2 1,-2-3 12,-1 1 39,3-1 38,-3-5 21,0 0-8,16-11 1,-3 1-13,6-13-4,7-4-8,13-10-8,2 0-13,7-5-8,26-16-10,3 2-7,12 0-10,6 6-20,9 0-36,7 4-56,-1 2-47,1 6-54,-9 6-33,-2 1-33,-5 9-44,-30 4-30,4 2-59,-9 4-310,-3 3-704,-17 4 312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4-20T06:53:44.607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9FEFDAC6-B437-44C8-A09A-3C9364503F35}" emma:medium="tactile" emma:mode="ink">
          <msink:context xmlns:msink="http://schemas.microsoft.com/ink/2010/main" type="writingRegion" rotatedBoundingBox="16930,5081 17903,7070 17001,7511 16028,5523"/>
        </emma:interpretation>
      </emma:emma>
    </inkml:annotationXML>
    <inkml:traceGroup>
      <inkml:annotationXML>
        <emma:emma xmlns:emma="http://www.w3.org/2003/04/emma" version="1.0">
          <emma:interpretation id="{2A4DA83F-8F97-44FE-AFDB-291B463D65D6}" emma:medium="tactile" emma:mode="ink">
            <msink:context xmlns:msink="http://schemas.microsoft.com/ink/2010/main" type="paragraph" rotatedBoundingBox="16930,5081 17903,7070 17001,7511 16028,55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6BA9AC-4862-4DA7-B534-A9B6B54712D3}" emma:medium="tactile" emma:mode="ink">
              <msink:context xmlns:msink="http://schemas.microsoft.com/ink/2010/main" type="line" rotatedBoundingBox="16930,5081 17903,7070 17001,7511 16028,5523"/>
            </emma:interpretation>
          </emma:emma>
        </inkml:annotationXML>
        <inkml:traceGroup>
          <inkml:annotationXML>
            <emma:emma xmlns:emma="http://www.w3.org/2003/04/emma" version="1.0">
              <emma:interpretation id="{E2F514FD-C11D-49A5-A66F-18E4EA40A509}" emma:medium="tactile" emma:mode="ink">
                <msink:context xmlns:msink="http://schemas.microsoft.com/ink/2010/main" type="inkWord" rotatedBoundingBox="16653,5195 17199,6180 16581,6523 16035,5539">
                  <msink:destinationLink direction="with" ref="{69792AFA-F012-4701-8F7E-43F5363D57E9}"/>
                </msink:context>
              </emma:interpretation>
              <emma:one-of disjunction-type="recognition" id="oneOf0">
                <emma:interpretation id="interp0" emma:lang="en-US" emma:confidence="0">
                  <emma:literal>And</emma:literal>
                </emma:interpretation>
                <emma:interpretation id="interp1" emma:lang="en-US" emma:confidence="0">
                  <emma:literal>Ann</emma:literal>
                </emma:interpretation>
                <emma:interpretation id="interp2" emma:lang="en-US" emma:confidence="0">
                  <emma:literal>san</emma:literal>
                </emma:interpretation>
                <emma:interpretation id="interp3" emma:lang="en-US" emma:confidence="0">
                  <emma:literal>*ma</emma:literal>
                </emma:interpretation>
                <emma:interpretation id="interp4" emma:lang="en-US" emma:confidence="0">
                  <emma:literal>Than</emma:literal>
                </emma:interpretation>
              </emma:one-of>
            </emma:emma>
          </inkml:annotationXML>
          <inkml:trace contextRef="#ctx0" brushRef="#br0">3101-2232 16,'0'0'172,"0"0"-9,0 0-11,0 0-8,0 0-5,0 0-8,0 0-4,0 0-5,14-6-5,-14 6-3,1-4-2,-1 4-3,5-4-2,-4 1-2,-1 3-4,4-6-4,-4 6-1,4-4 1,-4 4-4,1-2-3,-1 2-5,0 0-6,0-4-5,0 4-7,0 0-3,1-3-5,-1 3-5,0 0-8,4-4-3,-4 4-8,13-1-1,-6 2-3,-7-1-4,15 2 0,-6 0-8,-2-1 3,4 0 0,2 3 0,-4-2-6,1 2 3,-1-2-1,-2 3 1,-2 0 0,4 2 1,-4-1 0,0 3-2,-1-1 6,-4 2-4,0-2 1,-2 5 2,-4-3 3,1 1-1,-5 5 3,-2-3-4,-3 0 4,1 3 11,-1-3-8,-4 0 1,-1 0-3,3 1 13,-1-3-10,3 2 4,-1 0 4,6-5-1,0 3-3,1-3-3,1 1 0,5-2 7,-2 0 4,4-2 13,1 0 10,5 1-5,1-1-1,4-2-2,4 0-6,6-1-4,2-1-4,-2 0-9,2 0 2,1-1-8,-3-1-24,5-1-44,-2 2-53,-2-2-78,0 0-73,2 1-83,-3-3-306,0 1-685,1-1 303</inkml:trace>
          <inkml:trace contextRef="#ctx0" brushRef="#br0" timeOffset="-9313.5134">3279-2298 10,'0'0'152,"-2"-6"-5,2 6 7,-1-7-4,1 7-2,0-4-3,0 4-7,-1-3 1,1 3 1,0 0-1,-1-7 0,1 7-2,0-3-3,0 3-5,0 0-2,-2-5-4,2 5-5,0 0-11,-2-5-2,2 5-9,-4-3-7,4 3 0,0 0-2,-6-3-8,6 3-7,-4-2-6,4 2-8,0 0 2,-10 5 7,5-2 5,4 3-3,-3 4 3,-1 3-3,1 3-3,1 3 1,0 0-7,3 11-2,-5-4-9,4 6-9,-3-2-28,3 3-57,-3-2-83,-1 2-104,-1-2-364,-2 0-645,7-10 286</inkml:trace>
          <inkml:trace contextRef="#ctx0" brushRef="#br0" timeOffset="2786.2671">2996-2238 45,'0'0'141,"0"0"-9,0 0-2,0 0-6,0 0-4,0 0-10,0 0-9,0 0 0,0 0-13,0-4 1,0 4-8,0 0-16,0 0-1,0 0-2,0 0-9,10-4-1,-10 4-7,4-2-4,-4 2 7,10 0-4,-10 0-7,12 0 3,-4 2-3,-3 0 1,5-2-7,2 3 2,1 0 2,-2-1-4,-1-2 9,5 5 0,-2 1-1,-1-4-3,-2 2-2,2 0 5,-1 1-6,-1-1 2,1 1 3,-5-3-2,-1 4 4,4 0-5,-4-2-3,-1 1-4,-1 0 6,1 0 10,-1 1 5,2 2 0,-3 0-9,2-3 1,-3 6 2,3-4-3,-3 2-3,2 1-1,-1-2-2,-2 4 0,-2-2 8,-3-1-4,1 0 5,-5 4 0,0-5-2,-7 4-5,-3-2-3,-2 2-5,-9 1 1,4 3-6,-2-5 1,8-1-5,-2-1 0,3 0 0,7-1-5,-2-2-1,4-1 3,1 0-7,2-2 2,-1 1 3,5-2-3,1 2-2,-3-3 1,5-1 1,0 0 1,0 0-7,19 0 0,-9-1 1,5-1 0,-1 0-2,4 0 5,1 0-5,0 0-2,0 2-1,-4-3-1,3 6 3,-4-1-1,3-2-5,1 2 3,-3-1 0,0 2-1,0 0 5,5 2 1,-7 1 1,-1 1 4,2-3-3,-3 3-3,-1 0 3,-1 1-1,-2 1 7,-2-3 1,-1 2 1,1 1-1,-4 1 6,-1 0 9,0 1 8,-2-2-3,-3 1 7,0 0 1,0 1 3,-1-2 6,-3 1 2,-1-2 6,0-1-6,-4-3-4,-1 1-6,0-1 10,-5 1 3,-10-4-2,5 1-13,-5-4 3,5 2-2,-5-2-1,9 1-6,-1-6-2,0 6-7,5-3 8,2 3-23,1-2-34,0 1-51,4-1-59,-3 1-74,6 2-92,-1 0-370,8 0-723,-9-3 320</inkml:trace>
          <inkml:trace contextRef="#ctx0" brushRef="#br0" timeOffset="-29150.2983">3523-1429 195,'-1'-3'322,"1"3"-19,-3-5-17,0 3-12,2-3-21,-2 0-21,0 0-10,0 1-6,-2-1-15,3-1-8,-1-1-13,-2-1-22,1 0-17,-2-4-6,2 2-17,2-5-10,-2 5-5,3-4 1,-3 2 8,0 1-7,-2-1-15,5 2 2,-3-2 0,-1 3 2,1 4-7,-1 0-9,2-2-6,-1 3-7,0 0-13,-3 0 2,7 4-1,-8 0-8,8 0-1,-7 4-7,7-4 8,-3 7-11,3-2 8,3 1 0,2 1 6,3 2-11,1 1-2,7-2 2,4 5-4,5-3-1,3 4-6,-1 2 5,-1-6-3,5 4 3,-2-4-3,-2 3-2,-6-5-2,-5 2-8,-2-5 4,-3 1-5,-2 1-5,-4-4 3,-1 6 4,-4-4-3,-5 0-6,-8 3 7,-7-1-1,0 0 2,-10 0-3,-4 0-4,1-2-1,-2 1 1,3-3-1,0 2 0,7-5-1,1 3 0,3-2 0,7 0-6,-1-1 9,3 3-1,4-6 7,0 3 9,8 0 3,-7-2-1,7 2-3,0 0-3,18-13-5,-1 8 2,5-4-2,8-3 4,1 1-11,3-5-1,-1 3 2,2-3 5,0-1-8,0 1-2,-5 4 0,-1-5 5,-3 3 9,-7 5 26,-7 4 23,0 1 24,-2-2-20,-3 3-1,-3 1-12,0 2-2,-4 0-5,0 0-2,-21 18-7,3-5 0,-7 10-1,-4 4-1,-1 2-13,-7 12-47,-3-3-91,7 5-127,-3-3-141,1-1-179,9-9-362,-2-5-995,3 3 441</inkml:trace>
        </inkml:traceGroup>
        <inkml:traceGroup>
          <inkml:annotationXML>
            <emma:emma xmlns:emma="http://www.w3.org/2003/04/emma" version="1.0">
              <emma:interpretation id="{B51E778D-989A-4F23-A747-12A99DD4E8AC}" emma:medium="tactile" emma:mode="ink">
                <msink:context xmlns:msink="http://schemas.microsoft.com/ink/2010/main" type="inkWord" rotatedBoundingBox="16898,7305 17475,6360 17869,6601 17293,7546">
                  <msink:destinationLink direction="with" ref="{69792AFA-F012-4701-8F7E-43F5363D57E9}"/>
                </msink:context>
              </emma:interpretation>
              <emma:one-of disjunction-type="recognition" id="oneOf1">
                <emma:interpretation id="interp5" emma:lang="en-US" emma:confidence="1">
                  <emma:literal>)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h</emma:literal>
                </emma:interpretation>
                <emma:interpretation id="interp8" emma:lang="en-US" emma:confidence="0">
                  <emma:literal>\</emma:literal>
                </emma:interpretation>
                <emma:interpretation id="interp9" emma:lang="en-US" emma:confidence="0">
                  <emma:literal>6</emma:literal>
                </emma:interpretation>
              </emma:one-of>
            </emma:emma>
          </inkml:annotationXML>
          <inkml:trace contextRef="#ctx0" brushRef="#br0" timeOffset="-28249.9185">4222-1099 281,'4'-11'309,"1"0"-10,-2 3-9,1-3-8,1 0-13,-2 3 14,-1 2 4,2 2-4,-2-3-24,-2 2-30,2 2-23,-2 3-23,2-3-23,-2 3-16,0 0-6,-10 16-11,1-6 4,-1 7-12,-8 9-3,-4 2 5,-9 13-6,-5 2-4,-2 3-7,1 2-3,-2 2-3,1 5-8,-5-2-6,-14 22-23,13-20 1,-15 16-3,19-25-6,0-1-2,5-5-7,9-11-6,7-3-1,7-10-7,-1-1-8,7-4 7,0-5 0,3-2 0,4 0 2,-1-4-5,0 0-3,25-8-6,-6-3 3,7-2-3,3-3 4,1-2-11,3-3-7,2 2-14,-2-1-7,4-3-2,0 3-3,-2 1 1,1 3 2,-1 4-3,0 5 6,-1 1 2,-5 1-3,-8 5-2,0 2 2,-6 2 4,0 4-5,0 3 5,-5 2 6,-5 4 10,-1 1 9,-8 3 2,-1 0 11,-7 8 4,-6-3 1,-6 1 3,-2-4 2,-1-1 4,-3-5-1,-2-4 5,0-1 0,-3-6-6,2-1-3,1-3-2,-2-2-6,4-2 5,8-2-5,2 0 5,1 1-38,8 0-45,1-2-88,4 1-79,3-2-92,3 3-134,5-1-390,0-2-905,8-1 401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3467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907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15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customXml" Target="../ink/ink4.xml"/><Relationship Id="rId1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customXml" Target="../ink/ink13.xml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15.emf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customXml" Target="../ink/ink12.xml"/><Relationship Id="rId24" Type="http://schemas.openxmlformats.org/officeDocument/2006/relationships/image" Target="../media/image21.emf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3.emf"/><Relationship Id="rId10" Type="http://schemas.openxmlformats.org/officeDocument/2006/relationships/image" Target="../media/image14.emf"/><Relationship Id="rId19" Type="http://schemas.openxmlformats.org/officeDocument/2006/relationships/customXml" Target="../ink/ink16.xml"/><Relationship Id="rId4" Type="http://schemas.openxmlformats.org/officeDocument/2006/relationships/image" Target="../media/image11.emf"/><Relationship Id="rId9" Type="http://schemas.openxmlformats.org/officeDocument/2006/relationships/customXml" Target="../ink/ink11.xml"/><Relationship Id="rId14" Type="http://schemas.openxmlformats.org/officeDocument/2006/relationships/image" Target="../media/image16.emf"/><Relationship Id="rId22" Type="http://schemas.openxmlformats.org/officeDocument/2006/relationships/image" Target="../media/image20.emf"/><Relationship Id="rId27" Type="http://schemas.openxmlformats.org/officeDocument/2006/relationships/customXml" Target="../ink/ink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customXml" Target="../ink/ink27.xml"/><Relationship Id="rId18" Type="http://schemas.openxmlformats.org/officeDocument/2006/relationships/image" Target="../media/image32.emf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12" Type="http://schemas.openxmlformats.org/officeDocument/2006/relationships/image" Target="../media/image29.emf"/><Relationship Id="rId17" Type="http://schemas.openxmlformats.org/officeDocument/2006/relationships/customXml" Target="../ink/ink29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customXml" Target="../ink/ink25.xml"/><Relationship Id="rId14" Type="http://schemas.openxmlformats.org/officeDocument/2006/relationships/image" Target="../media/image3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customXml" Target="../ink/ink36.xml"/><Relationship Id="rId18" Type="http://schemas.openxmlformats.org/officeDocument/2006/relationships/image" Target="../media/image41.emf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8.emf"/><Relationship Id="rId17" Type="http://schemas.openxmlformats.org/officeDocument/2006/relationships/customXml" Target="../ink/ink38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customXml" Target="../ink/ink35.xml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10" Type="http://schemas.openxmlformats.org/officeDocument/2006/relationships/image" Target="../media/image37.emf"/><Relationship Id="rId19" Type="http://schemas.openxmlformats.org/officeDocument/2006/relationships/customXml" Target="../ink/ink39.xml"/><Relationship Id="rId4" Type="http://schemas.openxmlformats.org/officeDocument/2006/relationships/image" Target="../media/image34.emf"/><Relationship Id="rId9" Type="http://schemas.openxmlformats.org/officeDocument/2006/relationships/customXml" Target="../ink/ink34.xml"/><Relationship Id="rId14" Type="http://schemas.openxmlformats.org/officeDocument/2006/relationships/image" Target="../media/image3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customXml" Target="../ink/ink45.xml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12" Type="http://schemas.openxmlformats.org/officeDocument/2006/relationships/image" Target="../media/image47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customXml" Target="../ink/ink43.xml"/><Relationship Id="rId14" Type="http://schemas.openxmlformats.org/officeDocument/2006/relationships/image" Target="../media/image4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540425" y="1046747"/>
            <a:ext cx="4245386" cy="179204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6600" b="1" dirty="0" smtClean="0"/>
              <a:t>Theory of Automata</a:t>
            </a:r>
          </a:p>
        </p:txBody>
      </p:sp>
      <p:sp>
        <p:nvSpPr>
          <p:cNvPr id="3" name="Google Shape;57;p14"/>
          <p:cNvSpPr txBox="1">
            <a:spLocks/>
          </p:cNvSpPr>
          <p:nvPr/>
        </p:nvSpPr>
        <p:spPr>
          <a:xfrm>
            <a:off x="2596572" y="2781898"/>
            <a:ext cx="4063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>
                <a:latin typeface="Patrick Hand" charset="0"/>
                <a:ea typeface="Verdana" pitchFamily="34" charset="0"/>
              </a:rPr>
              <a:t>Lecture # 04</a:t>
            </a:r>
          </a:p>
          <a:p>
            <a:pPr algn="ctr" eaLnBrk="1" hangingPunct="1">
              <a:lnSpc>
                <a:spcPct val="90000"/>
              </a:lnSpc>
            </a:pPr>
            <a:endParaRPr lang="en-US" sz="2000" b="1" dirty="0" smtClean="0">
              <a:solidFill>
                <a:srgbClr val="FFFF00"/>
              </a:solidFill>
              <a:latin typeface="Patrick Hand" charset="0"/>
              <a:ea typeface="Verdana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b="1" dirty="0" err="1" smtClean="0">
                <a:latin typeface="Patrick Hand" charset="0"/>
                <a:ea typeface="Verdana" pitchFamily="34" charset="0"/>
              </a:rPr>
              <a:t>Imtiaz</a:t>
            </a:r>
            <a:r>
              <a:rPr lang="en-US" sz="2800" b="1" dirty="0" smtClean="0">
                <a:latin typeface="Patrick Hand" charset="0"/>
                <a:ea typeface="Verdana" pitchFamily="34" charset="0"/>
              </a:rPr>
              <a:t> Ahmed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atrick Hand" charset="0"/>
              <a:ea typeface="Verdana" pitchFamily="34" charset="0"/>
              <a:cs typeface="Patrick Hand SC"/>
              <a:sym typeface="Patrick Hand SC"/>
            </a:endParaRPr>
          </a:p>
        </p:txBody>
      </p:sp>
      <p:sp>
        <p:nvSpPr>
          <p:cNvPr id="5" name="Google Shape;338;p37"/>
          <p:cNvSpPr/>
          <p:nvPr/>
        </p:nvSpPr>
        <p:spPr>
          <a:xfrm>
            <a:off x="6497525" y="2213084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Google Shape;57;p14"/>
          <p:cNvSpPr txBox="1">
            <a:spLocks/>
          </p:cNvSpPr>
          <p:nvPr/>
        </p:nvSpPr>
        <p:spPr>
          <a:xfrm>
            <a:off x="952750" y="-14473"/>
            <a:ext cx="3639797" cy="45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ar-AE" sz="2000" dirty="0">
                <a:latin typeface="Arial" pitchFamily="34" charset="0"/>
                <a:cs typeface="Arial" pitchFamily="34" charset="0"/>
              </a:rPr>
              <a:t>بِسْمِ اللهِ الرَّحْمٰنِ الرَّحِيْمِ</a:t>
            </a:r>
            <a:endParaRPr lang="en-US" sz="1800" b="1" dirty="0">
              <a:solidFill>
                <a:schemeClr val="dk1"/>
              </a:solidFill>
              <a:latin typeface="Arial" pitchFamily="34" charset="0"/>
              <a:ea typeface="Verdana" pitchFamily="34" charset="0"/>
              <a:cs typeface="Arial" pitchFamily="34" charset="0"/>
              <a:sym typeface="Patrick Hand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ctrTitle" idx="4294967295"/>
          </p:nvPr>
        </p:nvSpPr>
        <p:spPr>
          <a:xfrm>
            <a:off x="354584" y="192512"/>
            <a:ext cx="3098468" cy="4331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Thanks!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4294967295"/>
          </p:nvPr>
        </p:nvSpPr>
        <p:spPr>
          <a:xfrm>
            <a:off x="1485565" y="651284"/>
            <a:ext cx="2689394" cy="6721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</a:rPr>
              <a:t>Any </a:t>
            </a:r>
            <a:r>
              <a:rPr lang="en" sz="3200" b="1" dirty="0" smtClean="0">
                <a:solidFill>
                  <a:schemeClr val="lt1"/>
                </a:solidFill>
              </a:rPr>
              <a:t>question?</a:t>
            </a:r>
            <a:endParaRPr sz="3200" b="1" dirty="0">
              <a:solidFill>
                <a:schemeClr val="lt1"/>
              </a:solidFill>
            </a:endParaRPr>
          </a:p>
        </p:txBody>
      </p:sp>
      <p:grpSp>
        <p:nvGrpSpPr>
          <p:cNvPr id="6" name="Google Shape;47;p7"/>
          <p:cNvGrpSpPr/>
          <p:nvPr/>
        </p:nvGrpSpPr>
        <p:grpSpPr>
          <a:xfrm>
            <a:off x="1707986" y="1395663"/>
            <a:ext cx="2214309" cy="3050851"/>
            <a:chOff x="2113289" y="2169107"/>
            <a:chExt cx="705671" cy="952499"/>
          </a:xfrm>
        </p:grpSpPr>
        <p:sp>
          <p:nvSpPr>
            <p:cNvPr id="7" name="Google Shape;48;p7"/>
            <p:cNvSpPr/>
            <p:nvPr/>
          </p:nvSpPr>
          <p:spPr>
            <a:xfrm>
              <a:off x="2154806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9;p7"/>
            <p:cNvSpPr/>
            <p:nvPr/>
          </p:nvSpPr>
          <p:spPr>
            <a:xfrm>
              <a:off x="2113289" y="2982703"/>
              <a:ext cx="207517" cy="138903"/>
            </a:xfrm>
            <a:custGeom>
              <a:avLst/>
              <a:gdLst/>
              <a:ahLst/>
              <a:cxnLst/>
              <a:rect l="l" t="t" r="r" b="b"/>
              <a:pathLst>
                <a:path w="279484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0;p7"/>
            <p:cNvSpPr/>
            <p:nvPr/>
          </p:nvSpPr>
          <p:spPr>
            <a:xfrm>
              <a:off x="2403888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39" y="119063"/>
                    <a:pt x="0" y="92409"/>
                    <a:pt x="0" y="59531"/>
                  </a:cubicBezTo>
                  <a:cubicBezTo>
                    <a:pt x="0" y="26653"/>
                    <a:pt x="37539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1;p7"/>
            <p:cNvSpPr/>
            <p:nvPr/>
          </p:nvSpPr>
          <p:spPr>
            <a:xfrm>
              <a:off x="2362371" y="2982703"/>
              <a:ext cx="207517" cy="138903"/>
            </a:xfrm>
            <a:custGeom>
              <a:avLst/>
              <a:gdLst/>
              <a:ahLst/>
              <a:cxnLst/>
              <a:rect l="l" t="t" r="r" b="b"/>
              <a:pathLst>
                <a:path w="279484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;p7"/>
            <p:cNvSpPr/>
            <p:nvPr/>
          </p:nvSpPr>
          <p:spPr>
            <a:xfrm>
              <a:off x="2652971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3;p7"/>
            <p:cNvSpPr/>
            <p:nvPr/>
          </p:nvSpPr>
          <p:spPr>
            <a:xfrm>
              <a:off x="2611453" y="2982703"/>
              <a:ext cx="207507" cy="138903"/>
            </a:xfrm>
            <a:custGeom>
              <a:avLst/>
              <a:gdLst/>
              <a:ahLst/>
              <a:cxnLst/>
              <a:rect l="l" t="t" r="r" b="b"/>
              <a:pathLst>
                <a:path w="279471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72" y="138903"/>
                  </a:lnTo>
                  <a:lnTo>
                    <a:pt x="279472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4;p7"/>
            <p:cNvSpPr/>
            <p:nvPr/>
          </p:nvSpPr>
          <p:spPr>
            <a:xfrm>
              <a:off x="2154806" y="2169107"/>
              <a:ext cx="622562" cy="635003"/>
            </a:xfrm>
            <a:custGeom>
              <a:avLst/>
              <a:gdLst/>
              <a:ahLst/>
              <a:cxnLst/>
              <a:rect l="l" t="t" r="r" b="b"/>
              <a:pathLst>
                <a:path w="838468" h="635003" extrusionOk="0">
                  <a:moveTo>
                    <a:pt x="726664" y="635003"/>
                  </a:moveTo>
                  <a:cubicBezTo>
                    <a:pt x="735236" y="635003"/>
                    <a:pt x="743513" y="632212"/>
                    <a:pt x="748880" y="627212"/>
                  </a:cubicBezTo>
                  <a:cubicBezTo>
                    <a:pt x="756137" y="620468"/>
                    <a:pt x="756540" y="611210"/>
                    <a:pt x="749926" y="604152"/>
                  </a:cubicBezTo>
                  <a:cubicBezTo>
                    <a:pt x="749483" y="603666"/>
                    <a:pt x="710632" y="561832"/>
                    <a:pt x="700919" y="515941"/>
                  </a:cubicBezTo>
                  <a:lnTo>
                    <a:pt x="754622" y="515941"/>
                  </a:lnTo>
                  <a:cubicBezTo>
                    <a:pt x="800851" y="515941"/>
                    <a:pt x="838468" y="489233"/>
                    <a:pt x="838468" y="456409"/>
                  </a:cubicBezTo>
                  <a:lnTo>
                    <a:pt x="838468" y="59531"/>
                  </a:lnTo>
                  <a:cubicBezTo>
                    <a:pt x="838468" y="26708"/>
                    <a:pt x="800851" y="0"/>
                    <a:pt x="754622" y="0"/>
                  </a:cubicBezTo>
                  <a:lnTo>
                    <a:pt x="83847" y="0"/>
                  </a:lnTo>
                  <a:cubicBezTo>
                    <a:pt x="37617" y="0"/>
                    <a:pt x="0" y="26708"/>
                    <a:pt x="0" y="59531"/>
                  </a:cubicBezTo>
                  <a:lnTo>
                    <a:pt x="0" y="456409"/>
                  </a:lnTo>
                  <a:cubicBezTo>
                    <a:pt x="0" y="489242"/>
                    <a:pt x="37617" y="515941"/>
                    <a:pt x="83847" y="515941"/>
                  </a:cubicBezTo>
                  <a:lnTo>
                    <a:pt x="137522" y="515941"/>
                  </a:lnTo>
                  <a:cubicBezTo>
                    <a:pt x="127769" y="561661"/>
                    <a:pt x="88958" y="603704"/>
                    <a:pt x="88515" y="604180"/>
                  </a:cubicBezTo>
                  <a:cubicBezTo>
                    <a:pt x="81928" y="611229"/>
                    <a:pt x="82344" y="620478"/>
                    <a:pt x="89616" y="627212"/>
                  </a:cubicBezTo>
                  <a:cubicBezTo>
                    <a:pt x="95022" y="632212"/>
                    <a:pt x="103286" y="635003"/>
                    <a:pt x="111805" y="635003"/>
                  </a:cubicBezTo>
                  <a:cubicBezTo>
                    <a:pt x="114756" y="635003"/>
                    <a:pt x="117721" y="634670"/>
                    <a:pt x="120632" y="633965"/>
                  </a:cubicBezTo>
                  <a:cubicBezTo>
                    <a:pt x="127689" y="632308"/>
                    <a:pt x="281578" y="594912"/>
                    <a:pt x="304491" y="515941"/>
                  </a:cubicBezTo>
                  <a:lnTo>
                    <a:pt x="343182" y="515941"/>
                  </a:lnTo>
                  <a:lnTo>
                    <a:pt x="392712" y="621440"/>
                  </a:lnTo>
                  <a:cubicBezTo>
                    <a:pt x="396508" y="629536"/>
                    <a:pt x="407174" y="635003"/>
                    <a:pt x="419221" y="635003"/>
                  </a:cubicBezTo>
                  <a:cubicBezTo>
                    <a:pt x="431268" y="635003"/>
                    <a:pt x="441933" y="629536"/>
                    <a:pt x="445743" y="621440"/>
                  </a:cubicBezTo>
                  <a:lnTo>
                    <a:pt x="495260" y="515941"/>
                  </a:lnTo>
                  <a:lnTo>
                    <a:pt x="533829" y="515941"/>
                  </a:lnTo>
                  <a:cubicBezTo>
                    <a:pt x="556703" y="594951"/>
                    <a:pt x="710753" y="632317"/>
                    <a:pt x="717823" y="633965"/>
                  </a:cubicBezTo>
                  <a:cubicBezTo>
                    <a:pt x="720734" y="634670"/>
                    <a:pt x="723726" y="635003"/>
                    <a:pt x="726664" y="635003"/>
                  </a:cubicBezTo>
                  <a:close/>
                  <a:moveTo>
                    <a:pt x="586928" y="496091"/>
                  </a:moveTo>
                  <a:cubicBezTo>
                    <a:pt x="586928" y="485127"/>
                    <a:pt x="574398" y="476250"/>
                    <a:pt x="558970" y="476250"/>
                  </a:cubicBezTo>
                  <a:lnTo>
                    <a:pt x="475123" y="476250"/>
                  </a:lnTo>
                  <a:cubicBezTo>
                    <a:pt x="463089" y="476250"/>
                    <a:pt x="452437" y="481717"/>
                    <a:pt x="448614" y="489823"/>
                  </a:cubicBezTo>
                  <a:lnTo>
                    <a:pt x="419234" y="552402"/>
                  </a:lnTo>
                  <a:lnTo>
                    <a:pt x="389854" y="489823"/>
                  </a:lnTo>
                  <a:cubicBezTo>
                    <a:pt x="385950" y="481508"/>
                    <a:pt x="375044" y="476336"/>
                    <a:pt x="363345" y="476345"/>
                  </a:cubicBezTo>
                  <a:lnTo>
                    <a:pt x="363345" y="476250"/>
                  </a:lnTo>
                  <a:lnTo>
                    <a:pt x="279485" y="476250"/>
                  </a:lnTo>
                  <a:cubicBezTo>
                    <a:pt x="264057" y="476250"/>
                    <a:pt x="251541" y="485127"/>
                    <a:pt x="251541" y="496091"/>
                  </a:cubicBezTo>
                  <a:cubicBezTo>
                    <a:pt x="251541" y="527847"/>
                    <a:pt x="213199" y="553945"/>
                    <a:pt x="173543" y="571900"/>
                  </a:cubicBezTo>
                  <a:cubicBezTo>
                    <a:pt x="185536" y="549821"/>
                    <a:pt x="195652" y="523142"/>
                    <a:pt x="195652" y="496091"/>
                  </a:cubicBezTo>
                  <a:cubicBezTo>
                    <a:pt x="195652" y="485127"/>
                    <a:pt x="183135" y="476250"/>
                    <a:pt x="167707" y="476250"/>
                  </a:cubicBezTo>
                  <a:lnTo>
                    <a:pt x="83860" y="476250"/>
                  </a:lnTo>
                  <a:cubicBezTo>
                    <a:pt x="68446" y="476250"/>
                    <a:pt x="55916" y="467363"/>
                    <a:pt x="55916" y="456409"/>
                  </a:cubicBezTo>
                  <a:lnTo>
                    <a:pt x="55916" y="59531"/>
                  </a:lnTo>
                  <a:cubicBezTo>
                    <a:pt x="55916" y="48578"/>
                    <a:pt x="68459" y="39691"/>
                    <a:pt x="83860" y="39691"/>
                  </a:cubicBezTo>
                  <a:lnTo>
                    <a:pt x="754635" y="39691"/>
                  </a:lnTo>
                  <a:cubicBezTo>
                    <a:pt x="770036" y="39691"/>
                    <a:pt x="782593" y="48578"/>
                    <a:pt x="782593" y="59531"/>
                  </a:cubicBezTo>
                  <a:lnTo>
                    <a:pt x="782593" y="456409"/>
                  </a:lnTo>
                  <a:cubicBezTo>
                    <a:pt x="782593" y="467363"/>
                    <a:pt x="770036" y="476250"/>
                    <a:pt x="754635" y="476250"/>
                  </a:cubicBezTo>
                  <a:lnTo>
                    <a:pt x="670788" y="476250"/>
                  </a:lnTo>
                  <a:cubicBezTo>
                    <a:pt x="655360" y="476250"/>
                    <a:pt x="642830" y="485127"/>
                    <a:pt x="642830" y="496091"/>
                  </a:cubicBezTo>
                  <a:cubicBezTo>
                    <a:pt x="642830" y="523065"/>
                    <a:pt x="652919" y="549650"/>
                    <a:pt x="664845" y="571710"/>
                  </a:cubicBezTo>
                  <a:cubicBezTo>
                    <a:pt x="626517" y="554584"/>
                    <a:pt x="586928" y="528933"/>
                    <a:pt x="586928" y="4960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5;p7"/>
            <p:cNvSpPr/>
            <p:nvPr/>
          </p:nvSpPr>
          <p:spPr>
            <a:xfrm>
              <a:off x="2383135" y="2327860"/>
              <a:ext cx="166030" cy="198434"/>
            </a:xfrm>
            <a:custGeom>
              <a:avLst/>
              <a:gdLst/>
              <a:ahLst/>
              <a:cxnLst/>
              <a:rect l="l" t="t" r="r" b="b"/>
              <a:pathLst>
                <a:path w="223609" h="198434" extrusionOk="0">
                  <a:moveTo>
                    <a:pt x="111791" y="0"/>
                  </a:moveTo>
                  <a:cubicBezTo>
                    <a:pt x="50053" y="0"/>
                    <a:pt x="0" y="35538"/>
                    <a:pt x="0" y="79372"/>
                  </a:cubicBezTo>
                  <a:cubicBezTo>
                    <a:pt x="0" y="108671"/>
                    <a:pt x="21586" y="125730"/>
                    <a:pt x="40783" y="149419"/>
                  </a:cubicBezTo>
                  <a:cubicBezTo>
                    <a:pt x="47934" y="158258"/>
                    <a:pt x="55902" y="178584"/>
                    <a:pt x="55902" y="188509"/>
                  </a:cubicBezTo>
                  <a:cubicBezTo>
                    <a:pt x="55902" y="193986"/>
                    <a:pt x="62154" y="198434"/>
                    <a:pt x="69881" y="198434"/>
                  </a:cubicBezTo>
                  <a:lnTo>
                    <a:pt x="153728" y="198434"/>
                  </a:lnTo>
                  <a:cubicBezTo>
                    <a:pt x="161442" y="198434"/>
                    <a:pt x="167694" y="193986"/>
                    <a:pt x="167694" y="188509"/>
                  </a:cubicBezTo>
                  <a:cubicBezTo>
                    <a:pt x="167694" y="178584"/>
                    <a:pt x="175676" y="158248"/>
                    <a:pt x="182826" y="149419"/>
                  </a:cubicBezTo>
                  <a:cubicBezTo>
                    <a:pt x="202024" y="125730"/>
                    <a:pt x="223609" y="108671"/>
                    <a:pt x="223609" y="79372"/>
                  </a:cubicBezTo>
                  <a:cubicBezTo>
                    <a:pt x="223583" y="35538"/>
                    <a:pt x="173516" y="0"/>
                    <a:pt x="11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6;p7"/>
            <p:cNvSpPr/>
            <p:nvPr/>
          </p:nvSpPr>
          <p:spPr>
            <a:xfrm>
              <a:off x="2424642" y="2546135"/>
              <a:ext cx="83005" cy="19850"/>
            </a:xfrm>
            <a:custGeom>
              <a:avLst/>
              <a:gdLst/>
              <a:ahLst/>
              <a:cxnLst/>
              <a:rect l="l" t="t" r="r" b="b"/>
              <a:pathLst>
                <a:path w="111791" h="19850" extrusionOk="0">
                  <a:moveTo>
                    <a:pt x="97826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97826" y="19850"/>
                  </a:lnTo>
                  <a:cubicBezTo>
                    <a:pt x="105540" y="19850"/>
                    <a:pt x="111791" y="15411"/>
                    <a:pt x="111791" y="9925"/>
                  </a:cubicBezTo>
                  <a:cubicBezTo>
                    <a:pt x="111791" y="4439"/>
                    <a:pt x="105540" y="0"/>
                    <a:pt x="9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7;p7"/>
            <p:cNvSpPr/>
            <p:nvPr/>
          </p:nvSpPr>
          <p:spPr>
            <a:xfrm>
              <a:off x="2440204" y="2585825"/>
              <a:ext cx="51876" cy="19850"/>
            </a:xfrm>
            <a:custGeom>
              <a:avLst/>
              <a:gdLst/>
              <a:ahLst/>
              <a:cxnLst/>
              <a:rect l="l" t="t" r="r" b="b"/>
              <a:pathLst>
                <a:path w="69867" h="19850" extrusionOk="0">
                  <a:moveTo>
                    <a:pt x="55902" y="0"/>
                  </a:moveTo>
                  <a:lnTo>
                    <a:pt x="13979" y="0"/>
                  </a:lnTo>
                  <a:cubicBezTo>
                    <a:pt x="6265" y="0"/>
                    <a:pt x="0" y="4448"/>
                    <a:pt x="0" y="9925"/>
                  </a:cubicBezTo>
                  <a:cubicBezTo>
                    <a:pt x="0" y="15402"/>
                    <a:pt x="6252" y="19850"/>
                    <a:pt x="13979" y="19850"/>
                  </a:cubicBezTo>
                  <a:lnTo>
                    <a:pt x="55902" y="19850"/>
                  </a:lnTo>
                  <a:cubicBezTo>
                    <a:pt x="63616" y="19850"/>
                    <a:pt x="69868" y="15402"/>
                    <a:pt x="69868" y="9925"/>
                  </a:cubicBezTo>
                  <a:cubicBezTo>
                    <a:pt x="69868" y="4448"/>
                    <a:pt x="63616" y="0"/>
                    <a:pt x="55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8;p7"/>
            <p:cNvSpPr/>
            <p:nvPr/>
          </p:nvSpPr>
          <p:spPr>
            <a:xfrm>
              <a:off x="2455777" y="2248478"/>
              <a:ext cx="20758" cy="59531"/>
            </a:xfrm>
            <a:custGeom>
              <a:avLst/>
              <a:gdLst/>
              <a:ahLst/>
              <a:cxnLst/>
              <a:rect l="l" t="t" r="r" b="b"/>
              <a:pathLst>
                <a:path w="27957" h="59531" extrusionOk="0">
                  <a:moveTo>
                    <a:pt x="13979" y="59531"/>
                  </a:moveTo>
                  <a:cubicBezTo>
                    <a:pt x="21693" y="59531"/>
                    <a:pt x="27958" y="55083"/>
                    <a:pt x="27958" y="49606"/>
                  </a:cubicBezTo>
                  <a:lnTo>
                    <a:pt x="27958" y="9925"/>
                  </a:lnTo>
                  <a:cubicBezTo>
                    <a:pt x="27958" y="4448"/>
                    <a:pt x="21706" y="0"/>
                    <a:pt x="13979" y="0"/>
                  </a:cubicBezTo>
                  <a:cubicBezTo>
                    <a:pt x="6252" y="0"/>
                    <a:pt x="0" y="4448"/>
                    <a:pt x="0" y="9925"/>
                  </a:cubicBezTo>
                  <a:lnTo>
                    <a:pt x="0" y="49616"/>
                  </a:lnTo>
                  <a:cubicBezTo>
                    <a:pt x="0" y="55093"/>
                    <a:pt x="6252" y="59531"/>
                    <a:pt x="13979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9;p7"/>
            <p:cNvSpPr/>
            <p:nvPr/>
          </p:nvSpPr>
          <p:spPr>
            <a:xfrm>
              <a:off x="2300091" y="2397306"/>
              <a:ext cx="62266" cy="19850"/>
            </a:xfrm>
            <a:custGeom>
              <a:avLst/>
              <a:gdLst/>
              <a:ahLst/>
              <a:cxnLst/>
              <a:rect l="l" t="t" r="r" b="b"/>
              <a:pathLst>
                <a:path w="83860" h="19850" extrusionOk="0">
                  <a:moveTo>
                    <a:pt x="69881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69881" y="19850"/>
                  </a:lnTo>
                  <a:cubicBezTo>
                    <a:pt x="77595" y="19850"/>
                    <a:pt x="83860" y="15402"/>
                    <a:pt x="83860" y="9925"/>
                  </a:cubicBezTo>
                  <a:cubicBezTo>
                    <a:pt x="83860" y="4448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0;p7"/>
            <p:cNvSpPr/>
            <p:nvPr/>
          </p:nvSpPr>
          <p:spPr>
            <a:xfrm>
              <a:off x="2341615" y="2288167"/>
              <a:ext cx="50091" cy="47903"/>
            </a:xfrm>
            <a:custGeom>
              <a:avLst/>
              <a:gdLst/>
              <a:ahLst/>
              <a:cxnLst/>
              <a:rect l="l" t="t" r="r" b="b"/>
              <a:pathLst>
                <a:path w="67463" h="47903" extrusionOk="0">
                  <a:moveTo>
                    <a:pt x="63378" y="30968"/>
                  </a:moveTo>
                  <a:lnTo>
                    <a:pt x="23856" y="2908"/>
                  </a:lnTo>
                  <a:cubicBezTo>
                    <a:pt x="18396" y="-969"/>
                    <a:pt x="9555" y="-969"/>
                    <a:pt x="4095" y="2908"/>
                  </a:cubicBezTo>
                  <a:cubicBezTo>
                    <a:pt x="-1365" y="6784"/>
                    <a:pt x="-1365" y="13061"/>
                    <a:pt x="4095" y="16938"/>
                  </a:cubicBezTo>
                  <a:lnTo>
                    <a:pt x="43617" y="44998"/>
                  </a:lnTo>
                  <a:cubicBezTo>
                    <a:pt x="46354" y="46942"/>
                    <a:pt x="49936" y="47904"/>
                    <a:pt x="53504" y="47904"/>
                  </a:cubicBezTo>
                  <a:cubicBezTo>
                    <a:pt x="57073" y="47904"/>
                    <a:pt x="60655" y="46932"/>
                    <a:pt x="63378" y="44998"/>
                  </a:cubicBezTo>
                  <a:cubicBezTo>
                    <a:pt x="68825" y="41122"/>
                    <a:pt x="68825" y="34845"/>
                    <a:pt x="63378" y="30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1;p7"/>
            <p:cNvSpPr/>
            <p:nvPr/>
          </p:nvSpPr>
          <p:spPr>
            <a:xfrm>
              <a:off x="2540589" y="2288167"/>
              <a:ext cx="50092" cy="47903"/>
            </a:xfrm>
            <a:custGeom>
              <a:avLst/>
              <a:gdLst/>
              <a:ahLst/>
              <a:cxnLst/>
              <a:rect l="l" t="t" r="r" b="b"/>
              <a:pathLst>
                <a:path w="67464" h="47903" extrusionOk="0">
                  <a:moveTo>
                    <a:pt x="63381" y="2908"/>
                  </a:moveTo>
                  <a:cubicBezTo>
                    <a:pt x="57921" y="-969"/>
                    <a:pt x="49081" y="-969"/>
                    <a:pt x="43607" y="2908"/>
                  </a:cubicBezTo>
                  <a:lnTo>
                    <a:pt x="4085" y="30968"/>
                  </a:lnTo>
                  <a:cubicBezTo>
                    <a:pt x="-1362" y="34845"/>
                    <a:pt x="-1362" y="41122"/>
                    <a:pt x="4085" y="44998"/>
                  </a:cubicBezTo>
                  <a:cubicBezTo>
                    <a:pt x="6822" y="46942"/>
                    <a:pt x="10404" y="47904"/>
                    <a:pt x="13959" y="47904"/>
                  </a:cubicBezTo>
                  <a:cubicBezTo>
                    <a:pt x="17541" y="47904"/>
                    <a:pt x="21109" y="46932"/>
                    <a:pt x="23846" y="44998"/>
                  </a:cubicBezTo>
                  <a:lnTo>
                    <a:pt x="63368" y="16938"/>
                  </a:lnTo>
                  <a:cubicBezTo>
                    <a:pt x="68828" y="13061"/>
                    <a:pt x="68828" y="6784"/>
                    <a:pt x="63381" y="2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2;p7"/>
            <p:cNvSpPr/>
            <p:nvPr/>
          </p:nvSpPr>
          <p:spPr>
            <a:xfrm>
              <a:off x="2569936" y="2397306"/>
              <a:ext cx="62256" cy="19850"/>
            </a:xfrm>
            <a:custGeom>
              <a:avLst/>
              <a:gdLst/>
              <a:ahLst/>
              <a:cxnLst/>
              <a:rect l="l" t="t" r="r" b="b"/>
              <a:pathLst>
                <a:path w="83846" h="19850" extrusionOk="0">
                  <a:moveTo>
                    <a:pt x="69881" y="0"/>
                  </a:moveTo>
                  <a:lnTo>
                    <a:pt x="13992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65" y="19850"/>
                    <a:pt x="13992" y="19850"/>
                  </a:cubicBezTo>
                  <a:lnTo>
                    <a:pt x="69881" y="19850"/>
                  </a:lnTo>
                  <a:cubicBezTo>
                    <a:pt x="77595" y="19850"/>
                    <a:pt x="83847" y="15411"/>
                    <a:pt x="83847" y="9925"/>
                  </a:cubicBezTo>
                  <a:cubicBezTo>
                    <a:pt x="83847" y="4439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9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Regular Expression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776598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The </a:t>
            </a:r>
            <a:r>
              <a:rPr lang="en-US" dirty="0"/>
              <a:t>language accepted by finite </a:t>
            </a:r>
            <a:r>
              <a:rPr lang="en-US" b="1" dirty="0"/>
              <a:t>automata</a:t>
            </a:r>
            <a:r>
              <a:rPr lang="en-US" dirty="0"/>
              <a:t> </a:t>
            </a:r>
            <a:r>
              <a:rPr lang="en-US" dirty="0" smtClean="0"/>
              <a:t>can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expressed by simple</a:t>
            </a:r>
            <a:r>
              <a:rPr lang="en-US" dirty="0"/>
              <a:t> </a:t>
            </a:r>
            <a:r>
              <a:rPr lang="en-US" b="1" dirty="0"/>
              <a:t>expressions</a:t>
            </a:r>
            <a:r>
              <a:rPr lang="en-US" dirty="0"/>
              <a:t> called </a:t>
            </a:r>
            <a:r>
              <a:rPr lang="en-US" b="1" dirty="0"/>
              <a:t>Regular </a:t>
            </a:r>
            <a:endParaRPr lang="en-US" b="1" dirty="0" smtClean="0"/>
          </a:p>
          <a:p>
            <a:pPr eaLnBrk="1" hangingPunct="1">
              <a:buFontTx/>
              <a:buNone/>
            </a:pPr>
            <a:r>
              <a:rPr lang="en-US" b="1" dirty="0" smtClean="0"/>
              <a:t>Expressions</a:t>
            </a:r>
            <a:r>
              <a:rPr lang="en-US" dirty="0"/>
              <a:t>. ... 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regular </a:t>
            </a:r>
            <a:r>
              <a:rPr lang="en-US" b="1" dirty="0" smtClean="0"/>
              <a:t>expression</a:t>
            </a:r>
            <a:r>
              <a:rPr lang="en-US" dirty="0"/>
              <a:t> can also be </a:t>
            </a:r>
            <a:r>
              <a:rPr lang="en-US" dirty="0" smtClean="0"/>
              <a:t>described </a:t>
            </a:r>
            <a:r>
              <a:rPr lang="en-US" dirty="0"/>
              <a:t>as a 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sequence </a:t>
            </a:r>
            <a:r>
              <a:rPr lang="en-US" dirty="0"/>
              <a:t>of pattern that </a:t>
            </a:r>
            <a:r>
              <a:rPr lang="en-US" dirty="0" smtClean="0"/>
              <a:t>defines </a:t>
            </a:r>
            <a:r>
              <a:rPr lang="en-US" dirty="0"/>
              <a:t>a </a:t>
            </a:r>
            <a:r>
              <a:rPr lang="en-US" dirty="0" smtClean="0"/>
              <a:t>string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978185" y="3167510"/>
              <a:ext cx="2102400" cy="112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865" y="3069950"/>
                <a:ext cx="21956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6448665" y="2335550"/>
              <a:ext cx="746640" cy="9428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44345" y="2330150"/>
                <a:ext cx="755640" cy="9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6" name="Ink 85"/>
              <p14:cNvContentPartPr/>
              <p14:nvPr/>
            </p14:nvContentPartPr>
            <p14:xfrm>
              <a:off x="3502425" y="2177870"/>
              <a:ext cx="4119120" cy="87840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90545" y="2172470"/>
                <a:ext cx="4141080" cy="8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4" name="Ink 103"/>
              <p14:cNvContentPartPr/>
              <p14:nvPr/>
            </p14:nvContentPartPr>
            <p14:xfrm>
              <a:off x="6227625" y="3627230"/>
              <a:ext cx="1128240" cy="46548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22945" y="3618950"/>
                <a:ext cx="11466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8" name="Ink 107"/>
              <p14:cNvContentPartPr/>
              <p14:nvPr/>
            </p14:nvContentPartPr>
            <p14:xfrm>
              <a:off x="2433945" y="3846830"/>
              <a:ext cx="1448640" cy="78840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17025" y="3843590"/>
                <a:ext cx="147384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0" name="Ink 109"/>
              <p14:cNvContentPartPr/>
              <p14:nvPr/>
            </p14:nvContentPartPr>
            <p14:xfrm>
              <a:off x="2718705" y="3806870"/>
              <a:ext cx="1757160" cy="83520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06465" y="3796070"/>
                <a:ext cx="1782360" cy="8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9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Regular Expression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770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buFontTx/>
              <a:buNone/>
            </a:pPr>
            <a:r>
              <a:rPr lang="en-US" sz="2000" dirty="0">
                <a:latin typeface="Arial Narrow" pitchFamily="34" charset="0"/>
              </a:rPr>
              <a:t>As discussed earlier that a* generates Λ, a, </a:t>
            </a:r>
            <a:r>
              <a:rPr lang="en-US" sz="2000" dirty="0" err="1">
                <a:latin typeface="Arial Narrow" pitchFamily="34" charset="0"/>
              </a:rPr>
              <a:t>aa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aaa</a:t>
            </a:r>
            <a:r>
              <a:rPr lang="en-US" sz="2000" dirty="0">
                <a:latin typeface="Arial Narrow" pitchFamily="34" charset="0"/>
              </a:rPr>
              <a:t>, …  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Arial Narrow" pitchFamily="34" charset="0"/>
              </a:rPr>
              <a:t>and a</a:t>
            </a:r>
            <a:r>
              <a:rPr lang="en-US" sz="2000" baseline="30000" dirty="0">
                <a:latin typeface="Arial Narrow" pitchFamily="34" charset="0"/>
              </a:rPr>
              <a:t>+</a:t>
            </a:r>
            <a:r>
              <a:rPr lang="en-US" sz="2000" dirty="0">
                <a:latin typeface="Arial Narrow" pitchFamily="34" charset="0"/>
              </a:rPr>
              <a:t>  generates a, </a:t>
            </a:r>
            <a:r>
              <a:rPr lang="en-US" sz="2000" dirty="0" err="1">
                <a:latin typeface="Arial Narrow" pitchFamily="34" charset="0"/>
              </a:rPr>
              <a:t>aa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aaaa</a:t>
            </a:r>
            <a:r>
              <a:rPr lang="en-US" sz="2000" dirty="0">
                <a:latin typeface="Arial Narrow" pitchFamily="34" charset="0"/>
              </a:rPr>
              <a:t>, …, so the language </a:t>
            </a:r>
          </a:p>
          <a:p>
            <a:pPr eaLnBrk="1" hangingPunct="1">
              <a:buFontTx/>
              <a:buNone/>
            </a:pPr>
            <a:endParaRPr lang="en-US" sz="2000" dirty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 Narrow" pitchFamily="34" charset="0"/>
              </a:rPr>
              <a:t>L1 </a:t>
            </a:r>
            <a:r>
              <a:rPr lang="en-US" sz="2000" dirty="0">
                <a:latin typeface="Arial Narrow" pitchFamily="34" charset="0"/>
              </a:rPr>
              <a:t>= {Λ, a, </a:t>
            </a:r>
            <a:r>
              <a:rPr lang="en-US" sz="2000" dirty="0" err="1">
                <a:latin typeface="Arial Narrow" pitchFamily="34" charset="0"/>
              </a:rPr>
              <a:t>aa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aaa</a:t>
            </a:r>
            <a:r>
              <a:rPr lang="en-US" sz="2000" dirty="0">
                <a:latin typeface="Arial Narrow" pitchFamily="34" charset="0"/>
              </a:rPr>
              <a:t>, …} and L2 = {a, </a:t>
            </a:r>
            <a:r>
              <a:rPr lang="en-US" sz="2000" dirty="0" err="1">
                <a:latin typeface="Arial Narrow" pitchFamily="34" charset="0"/>
              </a:rPr>
              <a:t>aa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aaaa</a:t>
            </a:r>
            <a:r>
              <a:rPr lang="en-US" sz="2000" dirty="0">
                <a:latin typeface="Arial Narrow" pitchFamily="34" charset="0"/>
              </a:rPr>
              <a:t>, …} 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Arial Narrow" pitchFamily="34" charset="0"/>
              </a:rPr>
              <a:t>can simply be expressed by a* and a</a:t>
            </a:r>
            <a:r>
              <a:rPr lang="en-US" sz="2000" baseline="30000" dirty="0">
                <a:latin typeface="Arial Narrow" pitchFamily="34" charset="0"/>
              </a:rPr>
              <a:t>+</a:t>
            </a:r>
            <a:r>
              <a:rPr lang="en-US" sz="2000" dirty="0">
                <a:latin typeface="Arial Narrow" pitchFamily="34" charset="0"/>
              </a:rPr>
              <a:t> , respectively.</a:t>
            </a:r>
          </a:p>
          <a:p>
            <a:pPr eaLnBrk="1" hangingPunct="1"/>
            <a:endParaRPr lang="en-US" sz="2000" dirty="0">
              <a:latin typeface="Arial Narrow" pitchFamily="34" charset="0"/>
            </a:endParaRPr>
          </a:p>
          <a:p>
            <a:pPr eaLnBrk="1" hangingPunct="1"/>
            <a:r>
              <a:rPr lang="en-US" sz="2000" dirty="0">
                <a:latin typeface="Arial Narrow" pitchFamily="34" charset="0"/>
              </a:rPr>
              <a:t>a* and a</a:t>
            </a:r>
            <a:r>
              <a:rPr lang="en-US" sz="2000" baseline="30000" dirty="0">
                <a:latin typeface="Arial Narrow" pitchFamily="34" charset="0"/>
              </a:rPr>
              <a:t>+ </a:t>
            </a:r>
            <a:r>
              <a:rPr lang="en-US" sz="2000" dirty="0">
                <a:latin typeface="Arial Narrow" pitchFamily="34" charset="0"/>
              </a:rPr>
              <a:t>are called the regular expressions (RE) for L1 and L2 respectively.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 Narrow" pitchFamily="34" charset="0"/>
              </a:rPr>
              <a:t>Note </a:t>
            </a:r>
            <a:r>
              <a:rPr lang="en-US" sz="2000" dirty="0">
                <a:latin typeface="Arial Narrow" pitchFamily="34" charset="0"/>
              </a:rPr>
              <a:t>a</a:t>
            </a:r>
            <a:r>
              <a:rPr lang="en-US" sz="2000" baseline="30000" dirty="0">
                <a:latin typeface="Arial Narrow" pitchFamily="34" charset="0"/>
              </a:rPr>
              <a:t>+</a:t>
            </a:r>
            <a:r>
              <a:rPr lang="en-US" sz="2000" dirty="0">
                <a:latin typeface="Arial Narrow" pitchFamily="34" charset="0"/>
              </a:rPr>
              <a:t> , </a:t>
            </a:r>
            <a:r>
              <a:rPr lang="en-US" sz="2000" dirty="0" err="1">
                <a:latin typeface="Arial Narrow" pitchFamily="34" charset="0"/>
              </a:rPr>
              <a:t>aa</a:t>
            </a:r>
            <a:r>
              <a:rPr lang="en-US" sz="2000" dirty="0">
                <a:latin typeface="Arial Narrow" pitchFamily="34" charset="0"/>
              </a:rPr>
              <a:t>* and a*a generate Language (L2)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1772985" y="649310"/>
              <a:ext cx="4834800" cy="3915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0105" y="643550"/>
                <a:ext cx="4843440" cy="39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5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</a:rPr>
              <a:t>Recursive definition of Regular Expression(RE)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75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buFontTx/>
              <a:buNone/>
            </a:pPr>
            <a:r>
              <a:rPr lang="en-US" sz="2000" dirty="0">
                <a:latin typeface="Arial Narrow" pitchFamily="34" charset="0"/>
              </a:rPr>
              <a:t>Step 1: Every letter of Σ including Λ is a 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Arial Narrow" pitchFamily="34" charset="0"/>
              </a:rPr>
              <a:t>regular expression.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Arial Narrow" pitchFamily="34" charset="0"/>
              </a:rPr>
              <a:t>Step 2: If r1 and r2 are regular expressions 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Arial Narrow" pitchFamily="34" charset="0"/>
              </a:rPr>
              <a:t>then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(r1)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r</a:t>
            </a:r>
            <a:r>
              <a:rPr lang="en-US" sz="2000" dirty="0" smtClean="0">
                <a:latin typeface="Arial Narrow" pitchFamily="34" charset="0"/>
              </a:rPr>
              <a:t>1. </a:t>
            </a:r>
            <a:r>
              <a:rPr lang="en-US" sz="2000" dirty="0">
                <a:latin typeface="Arial Narrow" pitchFamily="34" charset="0"/>
              </a:rPr>
              <a:t>r2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r1 + r2 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r1*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Arial Narrow" pitchFamily="34" charset="0"/>
              </a:rPr>
              <a:t>are also regular expressions.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Arial Narrow" pitchFamily="34" charset="0"/>
              </a:rPr>
              <a:t>Step 3: Nothing else is a regular expression.</a:t>
            </a:r>
            <a:endParaRPr lang="en-US" sz="1800" dirty="0">
              <a:latin typeface="Arial Narrow" pitchFamily="34" charset="0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/>
              <p14:cNvContentPartPr/>
              <p14:nvPr/>
            </p14:nvContentPartPr>
            <p14:xfrm>
              <a:off x="6217545" y="743270"/>
              <a:ext cx="572400" cy="2631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1065" y="737870"/>
                <a:ext cx="5839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8" name="Ink 87"/>
              <p14:cNvContentPartPr/>
              <p14:nvPr/>
            </p14:nvContentPartPr>
            <p14:xfrm>
              <a:off x="5844945" y="1898510"/>
              <a:ext cx="488520" cy="7552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7745" y="1888430"/>
                <a:ext cx="50724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3" name="Ink 92"/>
              <p14:cNvContentPartPr/>
              <p14:nvPr/>
            </p14:nvContentPartPr>
            <p14:xfrm>
              <a:off x="1898265" y="824630"/>
              <a:ext cx="3473280" cy="12456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3785" y="774590"/>
                <a:ext cx="35269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4" name="Ink 93"/>
              <p14:cNvContentPartPr/>
              <p14:nvPr/>
            </p14:nvContentPartPr>
            <p14:xfrm>
              <a:off x="1701705" y="1215230"/>
              <a:ext cx="1708560" cy="702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78305" y="1149710"/>
                <a:ext cx="17719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5" name="Ink 94"/>
              <p14:cNvContentPartPr/>
              <p14:nvPr/>
            </p14:nvContentPartPr>
            <p14:xfrm>
              <a:off x="2580825" y="1596830"/>
              <a:ext cx="861480" cy="1393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65705" y="1523030"/>
                <a:ext cx="9025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6" name="Ink 95"/>
              <p14:cNvContentPartPr/>
              <p14:nvPr/>
            </p14:nvContentPartPr>
            <p14:xfrm>
              <a:off x="2007345" y="2024870"/>
              <a:ext cx="2293200" cy="17514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97985" y="2013710"/>
                <a:ext cx="2316960" cy="176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8" name="Ink 97"/>
              <p14:cNvContentPartPr/>
              <p14:nvPr/>
            </p14:nvContentPartPr>
            <p14:xfrm>
              <a:off x="2186985" y="1856750"/>
              <a:ext cx="392760" cy="39024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59625" y="1767110"/>
                <a:ext cx="46476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9" name="Ink 98"/>
              <p14:cNvContentPartPr/>
              <p14:nvPr/>
            </p14:nvContentPartPr>
            <p14:xfrm>
              <a:off x="2081145" y="2783750"/>
              <a:ext cx="504720" cy="2808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58105" y="2717510"/>
                <a:ext cx="5691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0" name="Ink 99"/>
              <p14:cNvContentPartPr/>
              <p14:nvPr/>
            </p14:nvContentPartPr>
            <p14:xfrm>
              <a:off x="2068185" y="3170390"/>
              <a:ext cx="646560" cy="3384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46945" y="3073550"/>
                <a:ext cx="7149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1" name="Ink 100"/>
              <p14:cNvContentPartPr/>
              <p14:nvPr/>
            </p14:nvContentPartPr>
            <p14:xfrm>
              <a:off x="2087985" y="3556310"/>
              <a:ext cx="256680" cy="219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56665" y="3453350"/>
                <a:ext cx="3427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4" name="Ink 113"/>
              <p14:cNvContentPartPr/>
              <p14:nvPr/>
            </p14:nvContentPartPr>
            <p14:xfrm>
              <a:off x="3606105" y="3004430"/>
              <a:ext cx="770040" cy="77328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99625" y="2997950"/>
                <a:ext cx="78624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6" name="Ink 115"/>
              <p14:cNvContentPartPr/>
              <p14:nvPr/>
            </p14:nvContentPartPr>
            <p14:xfrm>
              <a:off x="4242585" y="2291630"/>
              <a:ext cx="1697760" cy="6004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27105" y="2284070"/>
                <a:ext cx="172656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7" name="Ink 116"/>
              <p14:cNvContentPartPr/>
              <p14:nvPr/>
            </p14:nvContentPartPr>
            <p14:xfrm>
              <a:off x="3279585" y="2802470"/>
              <a:ext cx="1158120" cy="98928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70225" y="2788790"/>
                <a:ext cx="1180080" cy="10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7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How can we define Languages using Regular </a:t>
            </a:r>
            <a:r>
              <a:rPr lang="en-US" dirty="0" smtClean="0">
                <a:solidFill>
                  <a:schemeClr val="bg1"/>
                </a:solidFill>
              </a:rPr>
              <a:t>Expressions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75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Arial Narrow" pitchFamily="34" charset="0"/>
              </a:rPr>
              <a:t>L</a:t>
            </a:r>
            <a:r>
              <a:rPr lang="en-US" sz="2000" dirty="0">
                <a:latin typeface="Arial Narrow" pitchFamily="34" charset="0"/>
              </a:rPr>
              <a:t>={a, </a:t>
            </a:r>
            <a:r>
              <a:rPr lang="en-US" sz="2000" dirty="0" err="1">
                <a:latin typeface="Arial Narrow" pitchFamily="34" charset="0"/>
              </a:rPr>
              <a:t>aa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aaa</a:t>
            </a:r>
            <a:r>
              <a:rPr lang="en-US" sz="2000" dirty="0">
                <a:latin typeface="Arial Narrow" pitchFamily="34" charset="0"/>
              </a:rPr>
              <a:t>,…}, defined over Σ = {a}, can be expressed by the regular expression x</a:t>
            </a:r>
            <a:r>
              <a:rPr lang="en-US" sz="2000" baseline="30000" dirty="0">
                <a:latin typeface="Arial Narrow" pitchFamily="34" charset="0"/>
              </a:rPr>
              <a:t>+</a:t>
            </a:r>
            <a:r>
              <a:rPr lang="en-US" sz="2000" dirty="0">
                <a:latin typeface="Arial Narrow" pitchFamily="34" charset="0"/>
              </a:rPr>
              <a:t>  .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Char char="§"/>
            </a:pPr>
            <a:endParaRPr lang="en-US" sz="2000" dirty="0" smtClean="0">
              <a:latin typeface="Arial Narrow" pitchFamily="34" charset="0"/>
            </a:endParaRPr>
          </a:p>
          <a:p>
            <a:pPr eaLnBrk="1" hangingPunct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Arial Narrow" pitchFamily="34" charset="0"/>
              </a:rPr>
              <a:t>L</a:t>
            </a:r>
            <a:r>
              <a:rPr lang="en-US" sz="2000" dirty="0">
                <a:latin typeface="Arial Narrow" pitchFamily="34" charset="0"/>
              </a:rPr>
              <a:t>={Λ, a, </a:t>
            </a:r>
            <a:r>
              <a:rPr lang="en-US" sz="2000" dirty="0" err="1">
                <a:latin typeface="Arial Narrow" pitchFamily="34" charset="0"/>
              </a:rPr>
              <a:t>aa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aaa</a:t>
            </a:r>
            <a:r>
              <a:rPr lang="en-US" sz="2000" dirty="0">
                <a:latin typeface="Arial Narrow" pitchFamily="34" charset="0"/>
              </a:rPr>
              <a:t>,…} of strings, defined over Σ = {a}, can be expressed by regular expression a*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Char char="§"/>
            </a:pPr>
            <a:endParaRPr lang="en-US" sz="2000" dirty="0" smtClean="0">
              <a:latin typeface="Arial Narrow" pitchFamily="34" charset="0"/>
            </a:endParaRPr>
          </a:p>
          <a:p>
            <a:pPr eaLnBrk="1" hangingPunct="1">
              <a:spcBef>
                <a:spcPct val="80000"/>
              </a:spcBef>
              <a:buFont typeface="Wingdings" pitchFamily="2" charset="2"/>
              <a:buChar char="§"/>
            </a:pPr>
            <a:r>
              <a:rPr lang="el-GR" sz="2000" dirty="0">
                <a:latin typeface="Arial Narrow" pitchFamily="34" charset="0"/>
              </a:rPr>
              <a:t>Σ = {</a:t>
            </a:r>
            <a:r>
              <a:rPr lang="en-US" sz="2000" dirty="0">
                <a:latin typeface="Arial Narrow" pitchFamily="34" charset="0"/>
              </a:rPr>
              <a:t>Λ, a, b}, any combination of a’s and b’s including null can be expressed by the regular </a:t>
            </a:r>
            <a:r>
              <a:rPr lang="en-US" sz="2000" dirty="0">
                <a:solidFill>
                  <a:schemeClr val="tx1"/>
                </a:solidFill>
                <a:latin typeface="Arial Narrow" pitchFamily="34" charset="0"/>
              </a:rPr>
              <a:t>expression (</a:t>
            </a:r>
            <a:r>
              <a:rPr lang="en-US" sz="2000" dirty="0" err="1">
                <a:solidFill>
                  <a:schemeClr val="tx1"/>
                </a:solidFill>
                <a:latin typeface="Arial Narrow" pitchFamily="34" charset="0"/>
              </a:rPr>
              <a:t>a+b</a:t>
            </a:r>
            <a:r>
              <a:rPr lang="en-US" sz="2000" dirty="0">
                <a:solidFill>
                  <a:schemeClr val="tx1"/>
                </a:solidFill>
                <a:latin typeface="Arial Narrow" pitchFamily="34" charset="0"/>
              </a:rPr>
              <a:t>)*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110985" y="4248590"/>
              <a:ext cx="750240" cy="244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2705" y="4237070"/>
                <a:ext cx="770040" cy="2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5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Regular Expressions (Contd..)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75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sz="2000" dirty="0"/>
              <a:t>Now consider another language L, of strings having exactly one a, defined </a:t>
            </a:r>
            <a:r>
              <a:rPr lang="en-US" sz="2000" dirty="0" smtClean="0"/>
              <a:t>over</a:t>
            </a:r>
          </a:p>
          <a:p>
            <a:pPr marL="365760" indent="-256032">
              <a:buNone/>
              <a:defRPr/>
            </a:pPr>
            <a:r>
              <a:rPr lang="en-US" sz="2000" dirty="0" smtClean="0"/>
              <a:t>	Σ = {a, b}, then it’s regular expression may be   b*</a:t>
            </a:r>
            <a:r>
              <a:rPr lang="en-US" sz="2000" dirty="0" err="1" smtClean="0"/>
              <a:t>ab</a:t>
            </a:r>
            <a:r>
              <a:rPr lang="en-US" sz="2000" dirty="0" smtClean="0"/>
              <a:t>*</a:t>
            </a:r>
          </a:p>
          <a:p>
            <a:pPr marL="365760" indent="-256032">
              <a:buNone/>
              <a:defRPr/>
            </a:pPr>
            <a:endParaRPr lang="en-US" sz="2000" dirty="0"/>
          </a:p>
          <a:p>
            <a:pPr marL="365760" indent="-256032">
              <a:buNone/>
              <a:defRPr/>
            </a:pPr>
            <a:r>
              <a:rPr lang="en-US" sz="2000" dirty="0" smtClean="0"/>
              <a:t>Now </a:t>
            </a:r>
            <a:r>
              <a:rPr lang="en-US" sz="2000" dirty="0"/>
              <a:t>consider another language L, of even length, defined over </a:t>
            </a:r>
          </a:p>
          <a:p>
            <a:pPr marL="365760" indent="-256032">
              <a:buNone/>
              <a:defRPr/>
            </a:pPr>
            <a:r>
              <a:rPr lang="en-US" sz="2000" dirty="0"/>
              <a:t>	Σ = {a, b}, then it’s regular expression may </a:t>
            </a:r>
            <a:r>
              <a:rPr lang="en-US" sz="2000" dirty="0" smtClean="0"/>
              <a:t>be</a:t>
            </a:r>
            <a:endParaRPr lang="en-US" sz="2000"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4" name="Ink 83"/>
              <p14:cNvContentPartPr/>
              <p14:nvPr/>
            </p14:nvContentPartPr>
            <p14:xfrm>
              <a:off x="2069985" y="3325910"/>
              <a:ext cx="1947240" cy="57672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6665" y="3317270"/>
                <a:ext cx="197640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8" name="Ink 97"/>
              <p14:cNvContentPartPr/>
              <p14:nvPr/>
            </p14:nvContentPartPr>
            <p14:xfrm>
              <a:off x="4056465" y="2052590"/>
              <a:ext cx="360" cy="7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4585" y="2028830"/>
                <a:ext cx="241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5" name="Ink 104"/>
              <p14:cNvContentPartPr/>
              <p14:nvPr/>
            </p14:nvContentPartPr>
            <p14:xfrm>
              <a:off x="1866585" y="3179390"/>
              <a:ext cx="203400" cy="9345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1105" y="3169670"/>
                <a:ext cx="22428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3" name="Ink 112"/>
              <p14:cNvContentPartPr/>
              <p14:nvPr/>
            </p14:nvContentPartPr>
            <p14:xfrm>
              <a:off x="5038545" y="2457950"/>
              <a:ext cx="1194840" cy="10872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0625" y="2445308"/>
                <a:ext cx="1215360" cy="132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4" name="Ink 113"/>
              <p14:cNvContentPartPr/>
              <p14:nvPr/>
            </p14:nvContentPartPr>
            <p14:xfrm>
              <a:off x="7150305" y="2150870"/>
              <a:ext cx="27720" cy="936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39865" y="2140012"/>
                <a:ext cx="48600" cy="31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0" name="Ink 129"/>
              <p14:cNvContentPartPr/>
              <p14:nvPr/>
            </p14:nvContentPartPr>
            <p14:xfrm>
              <a:off x="3907425" y="3085070"/>
              <a:ext cx="309240" cy="88668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97345" y="3074990"/>
                <a:ext cx="33444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1" name="Ink 140"/>
              <p14:cNvContentPartPr/>
              <p14:nvPr/>
            </p14:nvContentPartPr>
            <p14:xfrm>
              <a:off x="4212345" y="3030350"/>
              <a:ext cx="3089880" cy="139716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98305" y="3013790"/>
                <a:ext cx="3114720" cy="14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3" name="Ink 142"/>
              <p14:cNvContentPartPr/>
              <p14:nvPr/>
            </p14:nvContentPartPr>
            <p14:xfrm>
              <a:off x="2504145" y="2861870"/>
              <a:ext cx="421200" cy="20628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91545" y="2856110"/>
                <a:ext cx="439560" cy="2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58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Regular Expressions (Contd..)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75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Arial Narrow" pitchFamily="34" charset="0"/>
              </a:rPr>
              <a:t>Now consider another language L, of odd length, defined over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Arial Narrow" pitchFamily="34" charset="0"/>
              </a:rPr>
              <a:t>	Σ = {a, b}, then it’s regular expression may be </a:t>
            </a:r>
            <a:r>
              <a:rPr lang="en-US" sz="2000" dirty="0" smtClean="0">
                <a:latin typeface="Arial Narrow" pitchFamily="34" charset="0"/>
              </a:rPr>
              <a:t>	</a:t>
            </a:r>
            <a:r>
              <a:rPr lang="en-US" sz="2000" dirty="0">
                <a:latin typeface="Arial Narrow" pitchFamily="34" charset="0"/>
              </a:rPr>
              <a:t>		</a:t>
            </a:r>
            <a:endParaRPr lang="en-US" sz="2000" dirty="0" smtClean="0">
              <a:latin typeface="Arial Narrow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latin typeface="Arial Narrow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 smtClean="0">
              <a:latin typeface="Arial Narrow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latin typeface="Arial Narrow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Arial Narrow" pitchFamily="34" charset="0"/>
              </a:rPr>
              <a:t>Note: It is to be noted that a language may be expressed by more than one regular </a:t>
            </a:r>
            <a:r>
              <a:rPr lang="en-US" sz="2000" dirty="0" smtClean="0">
                <a:latin typeface="Arial Narrow" pitchFamily="34" charset="0"/>
              </a:rPr>
              <a:t>expression.</a:t>
            </a:r>
            <a:endParaRPr lang="en-US" sz="2000" dirty="0">
              <a:latin typeface="Arial Narrow" pitchFamily="34" charset="0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347545" y="1786550"/>
              <a:ext cx="3990960" cy="1568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6025" y="1780070"/>
                <a:ext cx="4017240" cy="15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9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Let’s Practice Few RE’s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75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1800" dirty="0">
                <a:latin typeface="Arial Narrow" pitchFamily="34" charset="0"/>
              </a:rPr>
              <a:t>Construct RE for the language, defined over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Arial Narrow" pitchFamily="34" charset="0"/>
              </a:rPr>
              <a:t>	Σ = {a , b} of words having at least one a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Arial Narrow" pitchFamily="34" charset="0"/>
              </a:rPr>
              <a:t>	RE = (</a:t>
            </a:r>
            <a:r>
              <a:rPr lang="en-US" sz="1800" dirty="0" err="1">
                <a:latin typeface="Arial Narrow" pitchFamily="34" charset="0"/>
              </a:rPr>
              <a:t>a+b</a:t>
            </a:r>
            <a:r>
              <a:rPr lang="en-US" sz="1800" dirty="0">
                <a:latin typeface="Arial Narrow" pitchFamily="34" charset="0"/>
              </a:rPr>
              <a:t>)*a(</a:t>
            </a:r>
            <a:r>
              <a:rPr lang="en-US" sz="1800" dirty="0" err="1">
                <a:latin typeface="Arial Narrow" pitchFamily="34" charset="0"/>
              </a:rPr>
              <a:t>a+b</a:t>
            </a:r>
            <a:r>
              <a:rPr lang="en-US" sz="1800" dirty="0">
                <a:latin typeface="Arial Narrow" pitchFamily="34" charset="0"/>
              </a:rPr>
              <a:t>)*</a:t>
            </a:r>
          </a:p>
          <a:p>
            <a:pPr eaLnBrk="1" hangingPunct="1">
              <a:buFontTx/>
              <a:buNone/>
            </a:pPr>
            <a:endParaRPr lang="en-US" sz="1800" dirty="0">
              <a:latin typeface="Arial Narrow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1800" dirty="0">
                <a:latin typeface="Arial Narrow" pitchFamily="34" charset="0"/>
              </a:rPr>
              <a:t>Consider the language, defined over 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Arial Narrow" pitchFamily="34" charset="0"/>
              </a:rPr>
              <a:t>	Σ = {a, b} of words having at least one a and one b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Arial Narrow" pitchFamily="34" charset="0"/>
              </a:rPr>
              <a:t>   RE = </a:t>
            </a:r>
            <a:r>
              <a:rPr lang="pt-BR" sz="1800" dirty="0">
                <a:latin typeface="Arial Narrow" pitchFamily="34" charset="0"/>
              </a:rPr>
              <a:t>(a+b)*a(a+b)*b(a+b)*+ (a+b)*b(a+b)*a(a+b)*</a:t>
            </a:r>
            <a:endParaRPr lang="en-US" sz="1800" dirty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Arial Narrow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1800" dirty="0">
                <a:latin typeface="Arial Narrow" pitchFamily="34" charset="0"/>
              </a:rPr>
              <a:t>Consider the language, defined over 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Arial Narrow" pitchFamily="34" charset="0"/>
              </a:rPr>
              <a:t>	Σ ={a, b}, of words starting with double a and ending in double b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Arial Narrow" pitchFamily="34" charset="0"/>
              </a:rPr>
              <a:t>	RE = </a:t>
            </a:r>
            <a:r>
              <a:rPr lang="en-US" sz="1800" dirty="0" err="1">
                <a:latin typeface="Arial Narrow" pitchFamily="34" charset="0"/>
              </a:rPr>
              <a:t>aa</a:t>
            </a:r>
            <a:r>
              <a:rPr lang="en-US" sz="1800" dirty="0">
                <a:latin typeface="Arial Narrow" pitchFamily="34" charset="0"/>
              </a:rPr>
              <a:t>(</a:t>
            </a:r>
            <a:r>
              <a:rPr lang="en-US" sz="1800" dirty="0" err="1">
                <a:latin typeface="Arial Narrow" pitchFamily="34" charset="0"/>
              </a:rPr>
              <a:t>a+b</a:t>
            </a:r>
            <a:r>
              <a:rPr lang="en-US" sz="1800" dirty="0">
                <a:latin typeface="Arial Narrow" pitchFamily="34" charset="0"/>
              </a:rPr>
              <a:t>)*bb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5753865" y="778910"/>
              <a:ext cx="175320" cy="1280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0905" y="773150"/>
                <a:ext cx="193680" cy="12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5" name="Ink 64"/>
              <p14:cNvContentPartPr/>
              <p14:nvPr/>
            </p14:nvContentPartPr>
            <p14:xfrm>
              <a:off x="2772345" y="1776110"/>
              <a:ext cx="1855080" cy="32940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1545" y="1760270"/>
                <a:ext cx="18806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Ink 74"/>
              <p14:cNvContentPartPr/>
              <p14:nvPr/>
            </p14:nvContentPartPr>
            <p14:xfrm>
              <a:off x="4560105" y="1679630"/>
              <a:ext cx="111960" cy="734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54705" y="1663790"/>
                <a:ext cx="1332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7" name="Ink 76"/>
              <p14:cNvContentPartPr/>
              <p14:nvPr/>
            </p14:nvContentPartPr>
            <p14:xfrm>
              <a:off x="4889505" y="1376870"/>
              <a:ext cx="691920" cy="51588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75825" y="1369310"/>
                <a:ext cx="7120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1" name="Ink 80"/>
              <p14:cNvContentPartPr/>
              <p14:nvPr/>
            </p14:nvContentPartPr>
            <p14:xfrm>
              <a:off x="6166425" y="785390"/>
              <a:ext cx="1499040" cy="162072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2025" y="777108"/>
                <a:ext cx="1527480" cy="1640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/>
              <p14:cNvContentPartPr/>
              <p14:nvPr/>
            </p14:nvContentPartPr>
            <p14:xfrm>
              <a:off x="3733185" y="1310630"/>
              <a:ext cx="496440" cy="46044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27065" y="1305590"/>
                <a:ext cx="50760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9" name="Ink 98"/>
              <p14:cNvContentPartPr/>
              <p14:nvPr/>
            </p14:nvContentPartPr>
            <p14:xfrm>
              <a:off x="6681585" y="3042230"/>
              <a:ext cx="362880" cy="72468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71505" y="3038990"/>
                <a:ext cx="38844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6" name="Ink 135"/>
              <p14:cNvContentPartPr/>
              <p14:nvPr/>
            </p14:nvContentPartPr>
            <p14:xfrm>
              <a:off x="4601145" y="4134830"/>
              <a:ext cx="1670040" cy="45108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85665" y="4122950"/>
                <a:ext cx="17056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1" name="Ink 140"/>
              <p14:cNvContentPartPr/>
              <p14:nvPr/>
            </p14:nvContentPartPr>
            <p14:xfrm>
              <a:off x="2270505" y="3083270"/>
              <a:ext cx="4312800" cy="48636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58625" y="3076070"/>
                <a:ext cx="4330080" cy="49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8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Let’s Practice Few RE’s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75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eaLnBrk="1" hangingPunct="1">
              <a:buNone/>
            </a:pPr>
            <a:r>
              <a:rPr lang="en-US" sz="1800" dirty="0" smtClean="0"/>
              <a:t>Consider </a:t>
            </a:r>
            <a:r>
              <a:rPr lang="en-US" sz="1800" dirty="0"/>
              <a:t>the language, defined over </a:t>
            </a:r>
          </a:p>
          <a:p>
            <a:pPr eaLnBrk="1" hangingPunct="1">
              <a:buFontTx/>
              <a:buNone/>
            </a:pPr>
            <a:r>
              <a:rPr lang="en-US" sz="1800" dirty="0"/>
              <a:t>	Σ ={a, b} of words starting with a and ending in b OR starting with b and ending in </a:t>
            </a:r>
            <a:r>
              <a:rPr lang="en-US" sz="1800" dirty="0" smtClean="0"/>
              <a:t>a</a:t>
            </a:r>
          </a:p>
          <a:p>
            <a:pPr marL="76200" indent="0" eaLnBrk="1" hangingPunct="1">
              <a:buNone/>
            </a:pPr>
            <a:endParaRPr lang="en-US" sz="1800" dirty="0"/>
          </a:p>
          <a:p>
            <a:pPr marL="76200" indent="0" eaLnBrk="1" hangingPunct="1">
              <a:buNone/>
            </a:pPr>
            <a:endParaRPr lang="en-US" sz="1800" dirty="0"/>
          </a:p>
          <a:p>
            <a:pPr marL="76200" indent="0" eaLnBrk="1" hangingPunct="1">
              <a:buNone/>
            </a:pPr>
            <a:endParaRPr lang="en-US" sz="1800" dirty="0"/>
          </a:p>
          <a:p>
            <a:pPr marL="76200" indent="0" eaLnBrk="1" hangingPunct="1">
              <a:buNone/>
            </a:pPr>
            <a:r>
              <a:rPr lang="en-US" sz="1800" dirty="0" smtClean="0"/>
              <a:t>Consider </a:t>
            </a:r>
            <a:r>
              <a:rPr lang="en-US" sz="1800" dirty="0"/>
              <a:t>the language, defined over </a:t>
            </a:r>
          </a:p>
          <a:p>
            <a:pPr>
              <a:buNone/>
            </a:pPr>
            <a:r>
              <a:rPr lang="en-US" sz="1800" dirty="0"/>
              <a:t>	Σ ={a, b} of </a:t>
            </a:r>
            <a:r>
              <a:rPr lang="en-US" sz="1800" dirty="0" smtClean="0"/>
              <a:t>words in which in each string </a:t>
            </a:r>
            <a:r>
              <a:rPr lang="en-US" sz="1800" dirty="0"/>
              <a:t>a followed by 0 or more b</a:t>
            </a:r>
          </a:p>
          <a:p>
            <a:pPr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endParaRPr lang="en-US" sz="1200"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741905" y="1943510"/>
              <a:ext cx="1277640" cy="493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6425" y="1927310"/>
                <a:ext cx="129888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678105" y="2146190"/>
              <a:ext cx="489240" cy="457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2345" y="2132150"/>
                <a:ext cx="5083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900945" y="2027030"/>
              <a:ext cx="42480" cy="385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83305" y="2016590"/>
                <a:ext cx="6336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/>
              <p14:cNvContentPartPr/>
              <p14:nvPr/>
            </p14:nvContentPartPr>
            <p14:xfrm>
              <a:off x="1912665" y="2022710"/>
              <a:ext cx="1134360" cy="4381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99345" y="2010470"/>
                <a:ext cx="11631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/>
              <p14:cNvContentPartPr/>
              <p14:nvPr/>
            </p14:nvContentPartPr>
            <p14:xfrm>
              <a:off x="1558065" y="1764590"/>
              <a:ext cx="255960" cy="8845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45465" y="1757390"/>
                <a:ext cx="27504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/>
              <p14:cNvContentPartPr/>
              <p14:nvPr/>
            </p14:nvContentPartPr>
            <p14:xfrm>
              <a:off x="5850705" y="1717790"/>
              <a:ext cx="362160" cy="10170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45305" y="1710590"/>
                <a:ext cx="37728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9" name="Ink 68"/>
              <p14:cNvContentPartPr/>
              <p14:nvPr/>
            </p14:nvContentPartPr>
            <p14:xfrm>
              <a:off x="2523945" y="3423830"/>
              <a:ext cx="3047760" cy="11307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12425" y="3419150"/>
                <a:ext cx="3068640" cy="11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5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F5F5F5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966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342</Words>
  <Application>Microsoft Office PowerPoint</Application>
  <PresentationFormat>On-screen Show 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Narrow</vt:lpstr>
      <vt:lpstr>Calibri</vt:lpstr>
      <vt:lpstr>Wingdings 3</vt:lpstr>
      <vt:lpstr>Patrick Hand</vt:lpstr>
      <vt:lpstr>Patrick Hand SC</vt:lpstr>
      <vt:lpstr>Arial</vt:lpstr>
      <vt:lpstr>Wingdings</vt:lpstr>
      <vt:lpstr>Verdana</vt:lpstr>
      <vt:lpstr>Talbot template</vt:lpstr>
      <vt:lpstr>Theory of Automata</vt:lpstr>
      <vt:lpstr>Regular Expression</vt:lpstr>
      <vt:lpstr>Regular Expression</vt:lpstr>
      <vt:lpstr>Recursive definition of Regular Expression(RE)</vt:lpstr>
      <vt:lpstr>How can we define Languages using Regular Expressions</vt:lpstr>
      <vt:lpstr>Regular Expressions (Contd..)</vt:lpstr>
      <vt:lpstr>Regular Expressions (Contd..)</vt:lpstr>
      <vt:lpstr>Let’s Practice Few RE’s</vt:lpstr>
      <vt:lpstr>Let’s Practice Few RE’s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Data using Cryptography with steganography</dc:title>
  <cp:lastModifiedBy>Dell</cp:lastModifiedBy>
  <cp:revision>57</cp:revision>
  <dcterms:modified xsi:type="dcterms:W3CDTF">2021-09-03T09:00:14Z</dcterms:modified>
</cp:coreProperties>
</file>