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74" r:id="rId4"/>
    <p:sldId id="268" r:id="rId5"/>
    <p:sldId id="269" r:id="rId6"/>
    <p:sldId id="275" r:id="rId7"/>
    <p:sldId id="276" r:id="rId8"/>
    <p:sldId id="277" r:id="rId9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960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Bilal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td" TargetMode="External"/><Relationship Id="rId3" Type="http://schemas.openxmlformats.org/officeDocument/2006/relationships/hyperlink" Target="https://developer.mozilla.org/en-US/docs/Web/HTML/Element/table" TargetMode="External"/><Relationship Id="rId7" Type="http://schemas.openxmlformats.org/officeDocument/2006/relationships/hyperlink" Target="https://developer.mozilla.org/en-US/docs/Web/HTML/Element/tr" TargetMode="External"/><Relationship Id="rId12" Type="http://schemas.openxmlformats.org/officeDocument/2006/relationships/hyperlink" Target="https://developer.mozilla.org/en-US/docs/Web/HTML/Element/Heading_Elements" TargetMode="External"/><Relationship Id="rId2" Type="http://schemas.openxmlformats.org/officeDocument/2006/relationships/hyperlink" Target="https://developer.mozilla.org/en-US/docs/Web/HTML/Element/bas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HTML/Element/tfoot" TargetMode="External"/><Relationship Id="rId11" Type="http://schemas.openxmlformats.org/officeDocument/2006/relationships/hyperlink" Target="https://developer.mozilla.org/en-US/docs/Web/HTML/Element/caption" TargetMode="External"/><Relationship Id="rId5" Type="http://schemas.openxmlformats.org/officeDocument/2006/relationships/hyperlink" Target="https://developer.mozilla.org/en-US/docs/Web/HTML/Element/thead" TargetMode="External"/><Relationship Id="rId10" Type="http://schemas.openxmlformats.org/officeDocument/2006/relationships/hyperlink" Target="https://developer.mozilla.org/en-US/docs/Web/HTML/Element/colgroup" TargetMode="External"/><Relationship Id="rId4" Type="http://schemas.openxmlformats.org/officeDocument/2006/relationships/hyperlink" Target="https://developer.mozilla.org/en-US/docs/Web/HTML/Element/tbody" TargetMode="External"/><Relationship Id="rId9" Type="http://schemas.openxmlformats.org/officeDocument/2006/relationships/hyperlink" Target="https://developer.mozilla.org/en-US/docs/Web/HTML/Element/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8663"/>
            <a:ext cx="9144000" cy="2387600"/>
          </a:xfrm>
        </p:spPr>
        <p:txBody>
          <a:bodyPr/>
          <a:lstStyle/>
          <a:p>
            <a:r>
              <a:rPr lang="en-US"/>
              <a:t>Frontend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tabk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005" y="1484630"/>
            <a:ext cx="8147685" cy="5291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:\Users\staff\Desktop\Screenshot_5.pngScreenshot_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91005" y="1452881"/>
            <a:ext cx="8780956" cy="52514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29310" y="300990"/>
            <a:ext cx="1007618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:\Users\staff\Desktop\Picture1.pngPicture1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23645" y="1345565"/>
            <a:ext cx="9864090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captio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960" y="2860675"/>
            <a:ext cx="8753475" cy="348551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827520" y="3211195"/>
            <a:ext cx="5740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ouble Bracket 8"/>
          <p:cNvSpPr/>
          <p:nvPr/>
        </p:nvSpPr>
        <p:spPr>
          <a:xfrm>
            <a:off x="2864485" y="1517650"/>
            <a:ext cx="6496685" cy="1130300"/>
          </a:xfrm>
          <a:prstGeom prst="bracketPair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Table Caption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staff\Desktop\html-table-row-col-merge.pnghtml-table-row-col-merge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46125" y="2647315"/>
            <a:ext cx="10650220" cy="385953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827520" y="3211195"/>
            <a:ext cx="5740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ouble Bracket 8"/>
          <p:cNvSpPr/>
          <p:nvPr/>
        </p:nvSpPr>
        <p:spPr>
          <a:xfrm>
            <a:off x="1445895" y="1488440"/>
            <a:ext cx="9244965" cy="1130300"/>
          </a:xfrm>
          <a:prstGeom prst="bracketPair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colspan | rowspan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Assignment</a:t>
            </a:r>
          </a:p>
          <a:p>
            <a:pPr marL="0" lv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Make a school class timetable which has merged cells.</a:t>
            </a:r>
          </a:p>
        </p:txBody>
      </p:sp>
      <p:pic>
        <p:nvPicPr>
          <p:cNvPr id="7" name="Content Placeholder 6" descr="6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68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884139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References</a:t>
            </a:r>
          </a:p>
          <a:p>
            <a:pPr marL="0" lv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https://developer.mozilla.org/en-US/docs/Web/HTML/Element/base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3"/>
              </a:rPr>
              <a:t>https://developer.mozilla.org/en-US/docs/Web/HTML/Element/table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4"/>
              </a:rPr>
              <a:t>https://developer.mozilla.org/en-US/docs/Web/HTML/Element/tbody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5"/>
              </a:rPr>
              <a:t>https://developer.mozilla.org/en-US/docs/Web/HTML/Element/thead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6"/>
              </a:rPr>
              <a:t>https://developer.mozilla.org/en-US/docs/Web/HTML/Element/tfoot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7"/>
              </a:rPr>
              <a:t>https://developer.mozilla.org/en-US/docs/Web/HTML/Element/tr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8"/>
              </a:rPr>
              <a:t>https://developer.mozilla.org/en-US/docs/Web/HTML/Element/td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9"/>
              </a:rPr>
              <a:t>https://developer.mozilla.org/en-US/docs/Web/HTML/Element/th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10"/>
              </a:rPr>
              <a:t>https://developer.mozilla.org/en-US/docs/Web/HTML/Element/colgroup</a:t>
            </a:r>
            <a:endParaRPr lang="en-US" sz="1600" dirty="0"/>
          </a:p>
          <a:p>
            <a:pPr marL="0" lvl="0" indent="0">
              <a:buNone/>
            </a:pPr>
            <a:r>
              <a:rPr lang="en-US" sz="1600">
                <a:hlinkClick r:id="rId11"/>
              </a:rPr>
              <a:t>https://developer.mozilla.org/en-US/docs/Web/HTML/Element/caption</a:t>
            </a:r>
            <a:endParaRPr lang="en-US" sz="1600"/>
          </a:p>
          <a:p>
            <a:pPr marL="0" lvl="0" indent="0">
              <a:buNone/>
            </a:pPr>
            <a:endParaRPr lang="en-US" sz="1600">
              <a:hlinkClick r:id="rId12"/>
            </a:endParaRPr>
          </a:p>
        </p:txBody>
      </p:sp>
    </p:spTree>
    <p:extLst>
      <p:ext uri="{BB962C8B-B14F-4D97-AF65-F5344CB8AC3E}">
        <p14:creationId xmlns:p14="http://schemas.microsoft.com/office/powerpoint/2010/main" val="131097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210</Words>
  <Application>Microsoft Office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Frontend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bilal.khan</dc:creator>
  <cp:lastModifiedBy>Qadir Hassan</cp:lastModifiedBy>
  <cp:revision>99</cp:revision>
  <dcterms:created xsi:type="dcterms:W3CDTF">2018-07-02T09:53:00Z</dcterms:created>
  <dcterms:modified xsi:type="dcterms:W3CDTF">2024-05-05T12:16:29Z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