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0" r:id="rId4"/>
    <p:sldId id="268" r:id="rId5"/>
    <p:sldId id="273" r:id="rId6"/>
    <p:sldId id="272" r:id="rId7"/>
    <p:sldId id="271" r:id="rId8"/>
    <p:sldId id="274" r:id="rId9"/>
    <p:sldId id="263" r:id="rId1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7" Type="http://schemas.openxmlformats.org/officeDocument/2006/relationships/hyperlink" Target="https://developer.mozilla.org/en-US/docs/Tools/View_source" TargetMode="External"/><Relationship Id="rId2" Type="http://schemas.openxmlformats.org/officeDocument/2006/relationships/hyperlink" Target="https://developer.mozilla.org/en-US/docs/Web/HTML/Element/u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Tools/Page_Inspector/How_to/Examine_and_edit_HTML" TargetMode="External"/><Relationship Id="rId5" Type="http://schemas.openxmlformats.org/officeDocument/2006/relationships/hyperlink" Target="https://developer.mozilla.org/en-US/docs/Web/HTML/Element/Heading_Elements" TargetMode="External"/><Relationship Id="rId4" Type="http://schemas.openxmlformats.org/officeDocument/2006/relationships/hyperlink" Target="https://developer.mozilla.org/en-US/docs/Web/HTML/Element/l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8663"/>
            <a:ext cx="9144000" cy="2387600"/>
          </a:xfrm>
        </p:spPr>
        <p:txBody>
          <a:bodyPr/>
          <a:lstStyle/>
          <a:p>
            <a:r>
              <a:rPr lang="en-US"/>
              <a:t>Frontend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1_v9AT7ZaJc6fR2MjYljGEz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34515"/>
            <a:ext cx="10711180" cy="267779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111885" y="4677410"/>
            <a:ext cx="10241915" cy="103124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/>
              <a:t>https://developer.mozilla.org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0570" y="1689735"/>
            <a:ext cx="10550525" cy="400113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Elements that we will learn today: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ul</a:t>
            </a: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(Unordered List element) 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ol</a:t>
            </a: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(Ordered List element)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li   </a:t>
            </a:r>
            <a:r>
              <a:rPr lang="en-US" dirty="0">
                <a:solidFill>
                  <a:schemeClr val="tx1"/>
                </a:solidFill>
              </a:rPr>
              <a:t>(list items)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Inspect element / View source / DOM 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Nested lists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C:\Users\staff\Desktop\ifi7174-lesson1-22-638.jpgifi7174-lesson1-22-63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04390" y="2004378"/>
            <a:ext cx="8305800" cy="3449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staff\Desktop\images.jpgimages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276350" y="1873885"/>
            <a:ext cx="4102100" cy="41021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231890" y="2874010"/>
            <a:ext cx="4652010" cy="19958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/>
              <a:t>Inspect element / View source / DOM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135" y="1035685"/>
            <a:ext cx="5734050" cy="573405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3141345"/>
            <a:ext cx="4230370" cy="5759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/>
              <a:t>Nested 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Assignment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 Countries, 3 provinces/states per country, 3 cities per province/state nested list</a:t>
            </a:r>
          </a:p>
        </p:txBody>
      </p:sp>
      <p:pic>
        <p:nvPicPr>
          <p:cNvPr id="7" name="Content Placeholder 6" descr="6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8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8413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References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https://developer.mozilla.org/en-US/docs/Web/HTML/Element/ul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3"/>
              </a:rPr>
              <a:t>https://developer.mozilla.org/en-US/docs/Web/HTML/Element/ol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4"/>
              </a:rPr>
              <a:t>https://developer.mozilla.org/en-US/docs/Web/HTML/Element/li</a:t>
            </a:r>
            <a:endParaRPr lang="en-US" sz="1600" dirty="0"/>
          </a:p>
          <a:p>
            <a:pPr marL="0" lvl="0" indent="0">
              <a:buNone/>
            </a:pPr>
            <a:endParaRPr lang="en-US" sz="1600" dirty="0">
              <a:hlinkClick r:id="rId5"/>
            </a:endParaRPr>
          </a:p>
          <a:p>
            <a:pPr marL="0" lvl="0" indent="0">
              <a:buNone/>
            </a:pPr>
            <a:r>
              <a:rPr lang="en-US" sz="1600" dirty="0">
                <a:hlinkClick r:id="rId6"/>
              </a:rPr>
              <a:t>https://developer.mozilla.org/en-US/docs/Tools/Page_Inspector/How_to/Examine_and_edit_HTML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7"/>
              </a:rPr>
              <a:t>https</a:t>
            </a:r>
            <a:r>
              <a:rPr lang="en-US" sz="1600">
                <a:hlinkClick r:id="rId7"/>
              </a:rPr>
              <a:t>://developer.mozilla.org/en-US/docs/Tools/View_source</a:t>
            </a:r>
            <a:r>
              <a:rPr lang="en-US" sz="1600"/>
              <a:t> </a:t>
            </a:r>
            <a:endParaRPr lang="en-US" sz="1600" dirty="0"/>
          </a:p>
          <a:p>
            <a:pPr marL="0" lvl="0" indent="0">
              <a:buNone/>
            </a:pPr>
            <a:endParaRPr lang="en-US" sz="1600" dirty="0">
              <a:hlinkClick r:id="rId5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thank-you-any-questions-images-for-powerpoint-presentations-in-thank-you-any-questions-images-for-powerpoint-presentation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230" y="-34925"/>
            <a:ext cx="9594850" cy="68649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176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Frontend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bilal.khan</dc:creator>
  <cp:lastModifiedBy>Nasir Zaibi</cp:lastModifiedBy>
  <cp:revision>76</cp:revision>
  <dcterms:created xsi:type="dcterms:W3CDTF">2018-07-02T09:53:00Z</dcterms:created>
  <dcterms:modified xsi:type="dcterms:W3CDTF">2024-04-27T15:24:03Z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2024-04-27T14:27:34Z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fbfc59d5-9cfe-4ffa-b2e7-27f22d21e130</vt:lpwstr>
  </property>
  <property fmtid="{D5CDD505-2E9C-101B-9397-08002B2CF9AE}" pid="8" name="MSIP_Label_defa4170-0d19-0005-0004-bc88714345d2_ActionId">
    <vt:lpwstr>cd6be3f9-0811-4ee4-8a01-8489bf13643e</vt:lpwstr>
  </property>
  <property fmtid="{D5CDD505-2E9C-101B-9397-08002B2CF9AE}" pid="9" name="MSIP_Label_defa4170-0d19-0005-0004-bc88714345d2_ContentBits">
    <vt:lpwstr>0</vt:lpwstr>
  </property>
</Properties>
</file>