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EE84B9E-DC0C-446D-8FFE-3F2D7E0C97E1}" type="datetimeFigureOut">
              <a:rPr lang="en-GB" smtClean="0"/>
              <a:t>01/10/2023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FF671EE-2D26-4D6A-8DD9-5576238840E5}"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E84B9E-DC0C-446D-8FFE-3F2D7E0C97E1}" type="datetimeFigureOut">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F671EE-2D26-4D6A-8DD9-5576238840E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FF671EE-2D26-4D6A-8DD9-5576238840E5}"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E84B9E-DC0C-446D-8FFE-3F2D7E0C97E1}" type="datetimeFigureOut">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EE84B9E-DC0C-446D-8FFE-3F2D7E0C97E1}" type="datetimeFigureOut">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7FF671EE-2D26-4D6A-8DD9-5576238840E5}"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7EE84B9E-DC0C-446D-8FFE-3F2D7E0C97E1}" type="datetimeFigureOut">
              <a:rPr lang="en-GB" smtClean="0"/>
              <a:t>01/10/2023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FF671EE-2D26-4D6A-8DD9-5576238840E5}"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EE84B9E-DC0C-446D-8FFE-3F2D7E0C97E1}" type="datetimeFigureOut">
              <a:rPr lang="en-GB" smtClean="0"/>
              <a:t>01/10/2023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F671EE-2D26-4D6A-8DD9-5576238840E5}"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EE84B9E-DC0C-446D-8FFE-3F2D7E0C97E1}" type="datetimeFigureOut">
              <a:rPr lang="en-GB" smtClean="0"/>
              <a:t>01/10/2023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FF671EE-2D26-4D6A-8DD9-5576238840E5}"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E84B9E-DC0C-446D-8FFE-3F2D7E0C97E1}" type="datetimeFigureOut">
              <a:rPr lang="en-GB" smtClean="0"/>
              <a:t>01/10/2023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7FF671EE-2D26-4D6A-8DD9-5576238840E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EE84B9E-DC0C-446D-8FFE-3F2D7E0C97E1}" type="datetimeFigureOut">
              <a:rPr lang="en-GB" smtClean="0"/>
              <a:t>01/10/2023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FF671EE-2D26-4D6A-8DD9-5576238840E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FF671EE-2D26-4D6A-8DD9-5576238840E5}"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EE84B9E-DC0C-446D-8FFE-3F2D7E0C97E1}" type="datetimeFigureOut">
              <a:rPr lang="en-GB" smtClean="0"/>
              <a:t>01/10/2023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FF671EE-2D26-4D6A-8DD9-5576238840E5}"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EE84B9E-DC0C-446D-8FFE-3F2D7E0C97E1}" type="datetimeFigureOut">
              <a:rPr lang="en-GB" smtClean="0"/>
              <a:t>01/10/2023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EE84B9E-DC0C-446D-8FFE-3F2D7E0C97E1}" type="datetimeFigureOut">
              <a:rPr lang="en-GB" smtClean="0"/>
              <a:t>01/10/2023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FF671EE-2D26-4D6A-8DD9-5576238840E5}"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By QADIR BUX</a:t>
            </a:r>
          </a:p>
          <a:p>
            <a:endParaRPr lang="en-GB" dirty="0"/>
          </a:p>
        </p:txBody>
      </p:sp>
      <p:sp>
        <p:nvSpPr>
          <p:cNvPr id="2" name="Title 1"/>
          <p:cNvSpPr>
            <a:spLocks noGrp="1"/>
          </p:cNvSpPr>
          <p:nvPr>
            <p:ph type="ctrTitle"/>
          </p:nvPr>
        </p:nvSpPr>
        <p:spPr/>
        <p:txBody>
          <a:bodyPr/>
          <a:lstStyle/>
          <a:p>
            <a:r>
              <a:rPr lang="en-GB" dirty="0" smtClean="0"/>
              <a:t>CHURN ASSIGNMENT</a:t>
            </a:r>
            <a:endParaRPr lang="en-GB" dirty="0"/>
          </a:p>
        </p:txBody>
      </p:sp>
    </p:spTree>
    <p:extLst>
      <p:ext uri="{BB962C8B-B14F-4D97-AF65-F5344CB8AC3E}">
        <p14:creationId xmlns:p14="http://schemas.microsoft.com/office/powerpoint/2010/main" val="3566622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Arial" panose="020B0604020202020204" pitchFamily="34" charset="0"/>
                <a:cs typeface="Arial" panose="020B0604020202020204" pitchFamily="34" charset="0"/>
              </a:rPr>
              <a:t>AVG ORDERCOUNT AND AVG HOUR SPENT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55606"/>
            <a:ext cx="8504238" cy="4515137"/>
          </a:xfrm>
          <a:prstGeom prst="rect">
            <a:avLst/>
          </a:prstGeom>
        </p:spPr>
      </p:pic>
    </p:spTree>
    <p:extLst>
      <p:ext uri="{BB962C8B-B14F-4D97-AF65-F5344CB8AC3E}">
        <p14:creationId xmlns:p14="http://schemas.microsoft.com/office/powerpoint/2010/main" val="666194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PREFFERED BY PAYMENT MODE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40383"/>
            <a:ext cx="8504238" cy="4545583"/>
          </a:xfrm>
          <a:prstGeom prst="rect">
            <a:avLst/>
          </a:prstGeom>
        </p:spPr>
      </p:pic>
    </p:spTree>
    <p:extLst>
      <p:ext uri="{BB962C8B-B14F-4D97-AF65-F5344CB8AC3E}">
        <p14:creationId xmlns:p14="http://schemas.microsoft.com/office/powerpoint/2010/main" val="2837242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228600"/>
            <a:ext cx="9160696" cy="758952"/>
          </a:xfrm>
        </p:spPr>
        <p:txBody>
          <a:bodyPr>
            <a:normAutofit fontScale="90000"/>
          </a:bodyPr>
          <a:lstStyle/>
          <a:p>
            <a:r>
              <a:rPr lang="en-GB" dirty="0" smtClean="0">
                <a:latin typeface="Arial" panose="020B0604020202020204" pitchFamily="34" charset="0"/>
                <a:cs typeface="Arial" panose="020B0604020202020204" pitchFamily="34" charset="0"/>
              </a:rPr>
              <a:t>VISUALS OF GENDERS BY CUSTOMERS STATUS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43505"/>
            <a:ext cx="8504238" cy="4539340"/>
          </a:xfrm>
          <a:prstGeom prst="rect">
            <a:avLst/>
          </a:prstGeom>
        </p:spPr>
      </p:pic>
    </p:spTree>
    <p:extLst>
      <p:ext uri="{BB962C8B-B14F-4D97-AF65-F5344CB8AC3E}">
        <p14:creationId xmlns:p14="http://schemas.microsoft.com/office/powerpoint/2010/main" val="848048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228600"/>
            <a:ext cx="9232704" cy="758952"/>
          </a:xfrm>
        </p:spPr>
        <p:txBody>
          <a:bodyPr>
            <a:noAutofit/>
          </a:bodyPr>
          <a:lstStyle/>
          <a:p>
            <a:r>
              <a:rPr lang="en-GB" sz="3200" dirty="0">
                <a:latin typeface="Arial" panose="020B0604020202020204" pitchFamily="34" charset="0"/>
                <a:cs typeface="Arial" panose="020B0604020202020204" pitchFamily="34" charset="0"/>
              </a:rPr>
              <a:t>AVG </a:t>
            </a:r>
            <a:r>
              <a:rPr lang="en-GB" sz="3200" dirty="0" err="1">
                <a:latin typeface="Arial" panose="020B0604020202020204" pitchFamily="34" charset="0"/>
                <a:cs typeface="Arial" panose="020B0604020202020204" pitchFamily="34" charset="0"/>
              </a:rPr>
              <a:t>DaySinceLast</a:t>
            </a:r>
            <a:r>
              <a:rPr lang="en-GB" sz="3200" dirty="0">
                <a:latin typeface="Arial" panose="020B0604020202020204" pitchFamily="34" charset="0"/>
                <a:cs typeface="Arial" panose="020B0604020202020204" pitchFamily="34" charset="0"/>
              </a:rPr>
              <a:t> Order by Customers Status </a:t>
            </a:r>
            <a:endParaRPr lang="en-GB" sz="3200"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57482" y="1527175"/>
            <a:ext cx="8392524" cy="4572000"/>
          </a:xfrm>
          <a:prstGeom prst="rect">
            <a:avLst/>
          </a:prstGeom>
        </p:spPr>
      </p:pic>
    </p:spTree>
    <p:extLst>
      <p:ext uri="{BB962C8B-B14F-4D97-AF65-F5344CB8AC3E}">
        <p14:creationId xmlns:p14="http://schemas.microsoft.com/office/powerpoint/2010/main" val="3239186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404664"/>
            <a:ext cx="8944672" cy="582888"/>
          </a:xfrm>
        </p:spPr>
        <p:txBody>
          <a:bodyPr>
            <a:normAutofit fontScale="90000"/>
          </a:bodyPr>
          <a:lstStyle/>
          <a:p>
            <a:r>
              <a:rPr lang="en-GB" dirty="0" smtClean="0">
                <a:latin typeface="Arial" panose="020B0604020202020204" pitchFamily="34" charset="0"/>
                <a:cs typeface="Arial" panose="020B0604020202020204" pitchFamily="34" charset="0"/>
              </a:rPr>
              <a:t>THE AVERAGE DISTANCE FROM WAREHOUSE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516765" y="1527175"/>
            <a:ext cx="8073957" cy="4572000"/>
          </a:xfrm>
          <a:prstGeom prst="rect">
            <a:avLst/>
          </a:prstGeom>
        </p:spPr>
      </p:pic>
    </p:spTree>
    <p:extLst>
      <p:ext uri="{BB962C8B-B14F-4D97-AF65-F5344CB8AC3E}">
        <p14:creationId xmlns:p14="http://schemas.microsoft.com/office/powerpoint/2010/main" val="879102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br>
              <a:rPr lang="en-GB" dirty="0" smtClean="0"/>
            </a:br>
            <a:r>
              <a:rPr lang="en-GB" dirty="0" smtClean="0"/>
              <a:t>AVG AMOUNT HIKE </a:t>
            </a:r>
            <a:endParaRPr lang="en-GB"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prstGeom prst="rect">
            <a:avLst/>
          </a:prstGeom>
        </p:spPr>
      </p:pic>
    </p:spTree>
    <p:extLst>
      <p:ext uri="{BB962C8B-B14F-4D97-AF65-F5344CB8AC3E}">
        <p14:creationId xmlns:p14="http://schemas.microsoft.com/office/powerpoint/2010/main" val="443770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Arial" panose="020B0604020202020204" pitchFamily="34" charset="0"/>
                <a:cs typeface="Arial" panose="020B0604020202020204" pitchFamily="34" charset="0"/>
              </a:rPr>
              <a:t> </a:t>
            </a:r>
            <a:br>
              <a:rPr lang="en-GB" dirty="0" smtClean="0">
                <a:latin typeface="Arial" panose="020B0604020202020204" pitchFamily="34" charset="0"/>
                <a:cs typeface="Arial" panose="020B0604020202020204" pitchFamily="34" charset="0"/>
              </a:rPr>
            </a:br>
            <a:r>
              <a:rPr lang="en-GB" dirty="0" smtClean="0">
                <a:latin typeface="Arial" panose="020B0604020202020204" pitchFamily="34" charset="0"/>
                <a:cs typeface="Arial" panose="020B0604020202020204" pitchFamily="34" charset="0"/>
              </a:rPr>
              <a:t>AVG NO OF ADDRESS BY GENDER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1412776"/>
            <a:ext cx="8496943" cy="4896544"/>
          </a:xfrm>
          <a:prstGeom prst="rect">
            <a:avLst/>
          </a:prstGeom>
        </p:spPr>
      </p:pic>
    </p:spTree>
    <p:extLst>
      <p:ext uri="{BB962C8B-B14F-4D97-AF65-F5344CB8AC3E}">
        <p14:creationId xmlns:p14="http://schemas.microsoft.com/office/powerpoint/2010/main" val="3869772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PREFFERED CATEGORY </a:t>
            </a:r>
            <a:endParaRPr lang="en-GB"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527048"/>
            <a:ext cx="8518720" cy="4926288"/>
          </a:xfrm>
          <a:prstGeom prst="rect">
            <a:avLst/>
          </a:prstGeom>
        </p:spPr>
      </p:pic>
    </p:spTree>
    <p:extLst>
      <p:ext uri="{BB962C8B-B14F-4D97-AF65-F5344CB8AC3E}">
        <p14:creationId xmlns:p14="http://schemas.microsoft.com/office/powerpoint/2010/main" val="18379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76672"/>
            <a:ext cx="8534400" cy="1008112"/>
          </a:xfrm>
        </p:spPr>
        <p:txBody>
          <a:bodyPr>
            <a:normAutofit fontScale="90000"/>
          </a:bodyPr>
          <a:lstStyle/>
          <a:p>
            <a:r>
              <a:rPr lang="en-GB" dirty="0"/>
              <a:t>INSIGHTS</a:t>
            </a:r>
            <a:br>
              <a:rPr lang="en-GB" dirty="0"/>
            </a:br>
            <a:endParaRPr lang="en-GB" dirty="0"/>
          </a:p>
        </p:txBody>
      </p:sp>
      <p:sp>
        <p:nvSpPr>
          <p:cNvPr id="3" name="Content Placeholder 2"/>
          <p:cNvSpPr>
            <a:spLocks noGrp="1"/>
          </p:cNvSpPr>
          <p:nvPr>
            <p:ph sz="quarter" idx="1"/>
          </p:nvPr>
        </p:nvSpPr>
        <p:spPr/>
        <p:txBody>
          <a:bodyPr>
            <a:normAutofit fontScale="70000" lnSpcReduction="20000"/>
          </a:bodyPr>
          <a:lstStyle/>
          <a:p>
            <a:pPr lvl="0"/>
            <a:r>
              <a:rPr lang="en-GB" sz="2300" dirty="0">
                <a:latin typeface="Arial" panose="020B0604020202020204" pitchFamily="34" charset="0"/>
                <a:cs typeface="Arial" panose="020B0604020202020204" pitchFamily="34" charset="0"/>
              </a:rPr>
              <a:t>Mobile app was the </a:t>
            </a:r>
            <a:r>
              <a:rPr lang="en-GB" sz="2300" dirty="0" err="1">
                <a:latin typeface="Arial" panose="020B0604020202020204" pitchFamily="34" charset="0"/>
                <a:cs typeface="Arial" panose="020B0604020202020204" pitchFamily="34" charset="0"/>
              </a:rPr>
              <a:t>preffered</a:t>
            </a:r>
            <a:r>
              <a:rPr lang="en-GB" sz="2300" dirty="0">
                <a:latin typeface="Arial" panose="020B0604020202020204" pitchFamily="34" charset="0"/>
                <a:cs typeface="Arial" panose="020B0604020202020204" pitchFamily="34" charset="0"/>
              </a:rPr>
              <a:t> device among retained 86.81% and churned customers 13.81%.</a:t>
            </a:r>
          </a:p>
          <a:p>
            <a:pPr lvl="0"/>
            <a:r>
              <a:rPr lang="en-GB" sz="2300" dirty="0">
                <a:latin typeface="Arial" panose="020B0604020202020204" pitchFamily="34" charset="0"/>
                <a:cs typeface="Arial" panose="020B0604020202020204" pitchFamily="34" charset="0"/>
              </a:rPr>
              <a:t>AVG tenure of Retained Customer was very high with 10.69 while Churned Customer had 3.00 </a:t>
            </a:r>
          </a:p>
          <a:p>
            <a:pPr lvl="0"/>
            <a:r>
              <a:rPr lang="en-GB" sz="2300" dirty="0">
                <a:latin typeface="Arial" panose="020B0604020202020204" pitchFamily="34" charset="0"/>
                <a:cs typeface="Arial" panose="020B0604020202020204" pitchFamily="34" charset="0"/>
              </a:rPr>
              <a:t>AVG </a:t>
            </a:r>
            <a:r>
              <a:rPr lang="en-GB" sz="2300" dirty="0" err="1">
                <a:latin typeface="Arial" panose="020B0604020202020204" pitchFamily="34" charset="0"/>
                <a:cs typeface="Arial" panose="020B0604020202020204" pitchFamily="34" charset="0"/>
              </a:rPr>
              <a:t>Satisfation</a:t>
            </a:r>
            <a:r>
              <a:rPr lang="en-GB" sz="2300" dirty="0">
                <a:latin typeface="Arial" panose="020B0604020202020204" pitchFamily="34" charset="0"/>
                <a:cs typeface="Arial" panose="020B0604020202020204" pitchFamily="34" charset="0"/>
              </a:rPr>
              <a:t> of </a:t>
            </a:r>
            <a:r>
              <a:rPr lang="en-GB" sz="2300" dirty="0" err="1">
                <a:latin typeface="Arial" panose="020B0604020202020204" pitchFamily="34" charset="0"/>
                <a:cs typeface="Arial" panose="020B0604020202020204" pitchFamily="34" charset="0"/>
              </a:rPr>
              <a:t>ChurnedCustomers</a:t>
            </a:r>
            <a:r>
              <a:rPr lang="en-GB" sz="2300" dirty="0">
                <a:latin typeface="Arial" panose="020B0604020202020204" pitchFamily="34" charset="0"/>
                <a:cs typeface="Arial" panose="020B0604020202020204" pitchFamily="34" charset="0"/>
              </a:rPr>
              <a:t> was high with 0.53 and Retained Customer with 0.23 which is because the AVG Complain of Churned was 3.39 and Retained was 2.99</a:t>
            </a:r>
          </a:p>
          <a:p>
            <a:pPr lvl="0"/>
            <a:r>
              <a:rPr lang="en-GB" sz="2300" dirty="0">
                <a:latin typeface="Arial" panose="020B0604020202020204" pitchFamily="34" charset="0"/>
                <a:cs typeface="Arial" panose="020B0604020202020204" pitchFamily="34" charset="0"/>
              </a:rPr>
              <a:t>Retained Customer and Churned customer had same amount of time spent on app but the order count of retained was high with 3.05 while churned customers had 2.82</a:t>
            </a:r>
          </a:p>
          <a:p>
            <a:pPr lvl="0"/>
            <a:r>
              <a:rPr lang="en-GB" sz="2300" dirty="0">
                <a:latin typeface="Arial" panose="020B0604020202020204" pitchFamily="34" charset="0"/>
                <a:cs typeface="Arial" panose="020B0604020202020204" pitchFamily="34" charset="0"/>
              </a:rPr>
              <a:t>Debit Card was the most </a:t>
            </a:r>
            <a:r>
              <a:rPr lang="en-GB" sz="2300" dirty="0" err="1">
                <a:latin typeface="Arial" panose="020B0604020202020204" pitchFamily="34" charset="0"/>
                <a:cs typeface="Arial" panose="020B0604020202020204" pitchFamily="34" charset="0"/>
              </a:rPr>
              <a:t>preffered</a:t>
            </a:r>
            <a:r>
              <a:rPr lang="en-GB" sz="2300" dirty="0">
                <a:latin typeface="Arial" panose="020B0604020202020204" pitchFamily="34" charset="0"/>
                <a:cs typeface="Arial" panose="020B0604020202020204" pitchFamily="34" charset="0"/>
              </a:rPr>
              <a:t> Payment mode used in both retained and churned customers.</a:t>
            </a:r>
          </a:p>
          <a:p>
            <a:pPr lvl="0"/>
            <a:r>
              <a:rPr lang="en-GB" sz="2300" dirty="0">
                <a:latin typeface="Arial" panose="020B0604020202020204" pitchFamily="34" charset="0"/>
                <a:cs typeface="Arial" panose="020B0604020202020204" pitchFamily="34" charset="0"/>
              </a:rPr>
              <a:t>Males are our main customers with retained 50% and 10% churned</a:t>
            </a:r>
          </a:p>
          <a:p>
            <a:pPr lvl="0"/>
            <a:r>
              <a:rPr lang="en-GB" sz="2300" dirty="0">
                <a:latin typeface="Arial" panose="020B0604020202020204" pitchFamily="34" charset="0"/>
                <a:cs typeface="Arial" panose="020B0604020202020204" pitchFamily="34" charset="0"/>
              </a:rPr>
              <a:t>More specifically Married Males were retained  with 32.% </a:t>
            </a:r>
          </a:p>
          <a:p>
            <a:pPr lvl="0"/>
            <a:r>
              <a:rPr lang="en-GB" sz="2300" dirty="0">
                <a:latin typeface="Arial" panose="020B0604020202020204" pitchFamily="34" charset="0"/>
                <a:cs typeface="Arial" panose="020B0604020202020204" pitchFamily="34" charset="0"/>
              </a:rPr>
              <a:t>AVG Day since last order was 4.44% of Retained customers and their order count was 3.05</a:t>
            </a:r>
          </a:p>
          <a:p>
            <a:pPr lvl="0"/>
            <a:r>
              <a:rPr lang="en-GB" sz="2300" dirty="0">
                <a:latin typeface="Arial" panose="020B0604020202020204" pitchFamily="34" charset="0"/>
                <a:cs typeface="Arial" panose="020B0604020202020204" pitchFamily="34" charset="0"/>
              </a:rPr>
              <a:t>AVG distance to ware house  was high of churned customers and also their AVG City tier was high too</a:t>
            </a:r>
          </a:p>
          <a:p>
            <a:pPr lvl="0"/>
            <a:r>
              <a:rPr lang="en-GB" sz="2300" dirty="0">
                <a:latin typeface="Arial" panose="020B0604020202020204" pitchFamily="34" charset="0"/>
                <a:cs typeface="Arial" panose="020B0604020202020204" pitchFamily="34" charset="0"/>
              </a:rPr>
              <a:t>AVG Amount Hike since Last year of both Retained and churned Customers was almost same</a:t>
            </a:r>
          </a:p>
          <a:p>
            <a:pPr lvl="0"/>
            <a:r>
              <a:rPr lang="en-GB" sz="2300" dirty="0">
                <a:latin typeface="Arial" panose="020B0604020202020204" pitchFamily="34" charset="0"/>
                <a:cs typeface="Arial" panose="020B0604020202020204" pitchFamily="34" charset="0"/>
              </a:rPr>
              <a:t>In </a:t>
            </a:r>
            <a:r>
              <a:rPr lang="en-GB" sz="2300" dirty="0" err="1">
                <a:latin typeface="Arial" panose="020B0604020202020204" pitchFamily="34" charset="0"/>
                <a:cs typeface="Arial" panose="020B0604020202020204" pitchFamily="34" charset="0"/>
              </a:rPr>
              <a:t>Preffered</a:t>
            </a:r>
            <a:r>
              <a:rPr lang="en-GB" sz="2300" dirty="0">
                <a:latin typeface="Arial" panose="020B0604020202020204" pitchFamily="34" charset="0"/>
                <a:cs typeface="Arial" panose="020B0604020202020204" pitchFamily="34" charset="0"/>
              </a:rPr>
              <a:t> order category  Laptop and Accessory were sold the most by retained customers</a:t>
            </a:r>
          </a:p>
          <a:p>
            <a:endParaRPr lang="en-GB" dirty="0"/>
          </a:p>
        </p:txBody>
      </p:sp>
    </p:spTree>
    <p:extLst>
      <p:ext uri="{BB962C8B-B14F-4D97-AF65-F5344CB8AC3E}">
        <p14:creationId xmlns:p14="http://schemas.microsoft.com/office/powerpoint/2010/main" val="2055366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RECOMMENDATIONS</a:t>
            </a:r>
            <a:endParaRPr lang="en-GB" dirty="0"/>
          </a:p>
        </p:txBody>
      </p:sp>
      <p:sp>
        <p:nvSpPr>
          <p:cNvPr id="3" name="Content Placeholder 2"/>
          <p:cNvSpPr>
            <a:spLocks noGrp="1"/>
          </p:cNvSpPr>
          <p:nvPr>
            <p:ph sz="quarter" idx="1"/>
          </p:nvPr>
        </p:nvSpPr>
        <p:spPr/>
        <p:txBody>
          <a:bodyPr>
            <a:normAutofit fontScale="92500"/>
          </a:bodyPr>
          <a:lstStyle/>
          <a:p>
            <a:pPr lvl="0"/>
            <a:r>
              <a:rPr lang="en-GB" sz="2100" dirty="0">
                <a:latin typeface="Arial" panose="020B0604020202020204" pitchFamily="34" charset="0"/>
                <a:cs typeface="Arial" panose="020B0604020202020204" pitchFamily="34" charset="0"/>
              </a:rPr>
              <a:t>Company should make the mobile app more user friendly and more appealing so that the remaining 13%  churned must not churn</a:t>
            </a:r>
          </a:p>
          <a:p>
            <a:pPr lvl="0"/>
            <a:r>
              <a:rPr lang="en-GB" sz="2100" dirty="0">
                <a:latin typeface="Arial" panose="020B0604020202020204" pitchFamily="34" charset="0"/>
                <a:cs typeface="Arial" panose="020B0604020202020204" pitchFamily="34" charset="0"/>
              </a:rPr>
              <a:t>Company must engage their customer and make strategies so that customer stays for longer period their chances of retaining customers can increase or they might find out why customers churns within 3 months and improve that</a:t>
            </a:r>
          </a:p>
          <a:p>
            <a:pPr lvl="0"/>
            <a:r>
              <a:rPr lang="en-GB" sz="2100" dirty="0">
                <a:latin typeface="Arial" panose="020B0604020202020204" pitchFamily="34" charset="0"/>
                <a:cs typeface="Arial" panose="020B0604020202020204" pitchFamily="34" charset="0"/>
              </a:rPr>
              <a:t>They must keep offers on debit cards and credit card as they are the </a:t>
            </a:r>
            <a:r>
              <a:rPr lang="en-GB" sz="2100" dirty="0" err="1">
                <a:latin typeface="Arial" panose="020B0604020202020204" pitchFamily="34" charset="0"/>
                <a:cs typeface="Arial" panose="020B0604020202020204" pitchFamily="34" charset="0"/>
              </a:rPr>
              <a:t>preffered</a:t>
            </a:r>
            <a:r>
              <a:rPr lang="en-GB" sz="2100" dirty="0">
                <a:latin typeface="Arial" panose="020B0604020202020204" pitchFamily="34" charset="0"/>
                <a:cs typeface="Arial" panose="020B0604020202020204" pitchFamily="34" charset="0"/>
              </a:rPr>
              <a:t> payment modes</a:t>
            </a:r>
          </a:p>
          <a:p>
            <a:pPr lvl="0"/>
            <a:r>
              <a:rPr lang="en-GB" sz="2100" dirty="0">
                <a:latin typeface="Arial" panose="020B0604020202020204" pitchFamily="34" charset="0"/>
                <a:cs typeface="Arial" panose="020B0604020202020204" pitchFamily="34" charset="0"/>
              </a:rPr>
              <a:t>They must engage their customers by getting feedback so that they can know what is wrong in them as everyone does not complain instead they churn so the better strategy is to get feedback from them</a:t>
            </a:r>
          </a:p>
          <a:p>
            <a:pPr lvl="0"/>
            <a:r>
              <a:rPr lang="en-GB" sz="2100" dirty="0">
                <a:latin typeface="Arial" panose="020B0604020202020204" pitchFamily="34" charset="0"/>
                <a:cs typeface="Arial" panose="020B0604020202020204" pitchFamily="34" charset="0"/>
              </a:rPr>
              <a:t>Target Males as they are our main customers and introduce more products in male category more specifically married males </a:t>
            </a:r>
          </a:p>
          <a:p>
            <a:r>
              <a:rPr lang="en-GB" sz="2100" dirty="0">
                <a:latin typeface="Arial" panose="020B0604020202020204" pitchFamily="34" charset="0"/>
                <a:cs typeface="Arial" panose="020B0604020202020204" pitchFamily="34" charset="0"/>
              </a:rPr>
              <a:t> </a:t>
            </a:r>
          </a:p>
          <a:p>
            <a:endParaRPr lang="en-GB" dirty="0"/>
          </a:p>
        </p:txBody>
      </p:sp>
    </p:spTree>
    <p:extLst>
      <p:ext uri="{BB962C8B-B14F-4D97-AF65-F5344CB8AC3E}">
        <p14:creationId xmlns:p14="http://schemas.microsoft.com/office/powerpoint/2010/main" val="1289131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STATUS</a:t>
            </a:r>
            <a:endParaRPr lang="en-GB" dirty="0"/>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t="28698" r="18994"/>
          <a:stretch/>
        </p:blipFill>
        <p:spPr>
          <a:xfrm>
            <a:off x="301624" y="1556792"/>
            <a:ext cx="8374831" cy="4824536"/>
          </a:xfrm>
          <a:prstGeom prst="rect">
            <a:avLst/>
          </a:prstGeom>
        </p:spPr>
      </p:pic>
    </p:spTree>
    <p:extLst>
      <p:ext uri="{BB962C8B-B14F-4D97-AF65-F5344CB8AC3E}">
        <p14:creationId xmlns:p14="http://schemas.microsoft.com/office/powerpoint/2010/main" val="1027061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REMOVED NULL</a:t>
            </a:r>
            <a:endParaRPr lang="en-GB" dirty="0"/>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t="23091" r="11989"/>
          <a:stretch/>
        </p:blipFill>
        <p:spPr>
          <a:xfrm>
            <a:off x="323527" y="1484784"/>
            <a:ext cx="8208913" cy="4968552"/>
          </a:xfrm>
          <a:prstGeom prst="rect">
            <a:avLst/>
          </a:prstGeom>
        </p:spPr>
      </p:pic>
    </p:spTree>
    <p:extLst>
      <p:ext uri="{BB962C8B-B14F-4D97-AF65-F5344CB8AC3E}">
        <p14:creationId xmlns:p14="http://schemas.microsoft.com/office/powerpoint/2010/main" val="426004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REPLACED WITH 0</a:t>
            </a:r>
            <a:endParaRPr lang="en-GB" dirty="0"/>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t="28129" r="17202"/>
          <a:stretch/>
        </p:blipFill>
        <p:spPr>
          <a:xfrm>
            <a:off x="301624" y="1412776"/>
            <a:ext cx="8662863" cy="4529769"/>
          </a:xfrm>
          <a:prstGeom prst="rect">
            <a:avLst/>
          </a:prstGeom>
        </p:spPr>
      </p:pic>
    </p:spTree>
    <p:extLst>
      <p:ext uri="{BB962C8B-B14F-4D97-AF65-F5344CB8AC3E}">
        <p14:creationId xmlns:p14="http://schemas.microsoft.com/office/powerpoint/2010/main" val="171282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 &amp; CC</a:t>
            </a:r>
            <a:endParaRPr lang="en-GB" dirty="0"/>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t="28109" r="19483"/>
          <a:stretch/>
        </p:blipFill>
        <p:spPr>
          <a:xfrm>
            <a:off x="179512" y="1484784"/>
            <a:ext cx="8784975" cy="5256584"/>
          </a:xfrm>
          <a:prstGeom prst="rect">
            <a:avLst/>
          </a:prstGeom>
        </p:spPr>
      </p:pic>
    </p:spTree>
    <p:extLst>
      <p:ext uri="{BB962C8B-B14F-4D97-AF65-F5344CB8AC3E}">
        <p14:creationId xmlns:p14="http://schemas.microsoft.com/office/powerpoint/2010/main" val="75073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DASHBOARD</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29818" y="1527174"/>
            <a:ext cx="8490654" cy="4926161"/>
          </a:xfrm>
          <a:prstGeom prst="rect">
            <a:avLst/>
          </a:prstGeom>
        </p:spPr>
      </p:pic>
    </p:spTree>
    <p:extLst>
      <p:ext uri="{BB962C8B-B14F-4D97-AF65-F5344CB8AC3E}">
        <p14:creationId xmlns:p14="http://schemas.microsoft.com/office/powerpoint/2010/main" val="201004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PREFFERED LOGIN DEVICE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4" y="1562238"/>
            <a:ext cx="8518847" cy="5107121"/>
          </a:xfrm>
          <a:prstGeom prst="rect">
            <a:avLst/>
          </a:prstGeom>
        </p:spPr>
      </p:pic>
    </p:spTree>
    <p:extLst>
      <p:ext uri="{BB962C8B-B14F-4D97-AF65-F5344CB8AC3E}">
        <p14:creationId xmlns:p14="http://schemas.microsoft.com/office/powerpoint/2010/main" val="986108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AVG TENURE BY CUSTOMERS STATUS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46627"/>
            <a:ext cx="8504238" cy="4533095"/>
          </a:xfrm>
          <a:prstGeom prst="rect">
            <a:avLst/>
          </a:prstGeom>
        </p:spPr>
      </p:pic>
    </p:spTree>
    <p:extLst>
      <p:ext uri="{BB962C8B-B14F-4D97-AF65-F5344CB8AC3E}">
        <p14:creationId xmlns:p14="http://schemas.microsoft.com/office/powerpoint/2010/main" val="1549057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AVG SATISFACTION SCORE </a:t>
            </a:r>
            <a:endParaRPr lang="en-GB" dirty="0">
              <a:latin typeface="Arial" panose="020B0604020202020204" pitchFamily="34" charset="0"/>
              <a:cs typeface="Arial" panose="020B0604020202020204" pitchFamily="34"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02476" y="1527175"/>
            <a:ext cx="8502535" cy="4572000"/>
          </a:xfrm>
          <a:prstGeom prst="rect">
            <a:avLst/>
          </a:prstGeom>
        </p:spPr>
      </p:pic>
    </p:spTree>
    <p:extLst>
      <p:ext uri="{BB962C8B-B14F-4D97-AF65-F5344CB8AC3E}">
        <p14:creationId xmlns:p14="http://schemas.microsoft.com/office/powerpoint/2010/main" val="7872663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TotalTime>
  <Words>377</Words>
  <Application>Microsoft Office PowerPoint</Application>
  <PresentationFormat>On-screen Show (4:3)</PresentationFormat>
  <Paragraphs>37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CHURN ASSIGNMENT</vt:lpstr>
      <vt:lpstr>CUSTOMER STATUS</vt:lpstr>
      <vt:lpstr>REMOVED NULL</vt:lpstr>
      <vt:lpstr>CLEANING REPLACED WITH 0</vt:lpstr>
      <vt:lpstr>COD &amp; CC</vt:lpstr>
      <vt:lpstr>DASHBOARD</vt:lpstr>
      <vt:lpstr>PREFFERED LOGIN DEVICE </vt:lpstr>
      <vt:lpstr>AVG TENURE BY CUSTOMERS STATUS </vt:lpstr>
      <vt:lpstr>AVG SATISFACTION SCORE </vt:lpstr>
      <vt:lpstr>AVG ORDERCOUNT AND AVG HOUR SPENT </vt:lpstr>
      <vt:lpstr>PREFFERED BY PAYMENT MODE </vt:lpstr>
      <vt:lpstr>VISUALS OF GENDERS BY CUSTOMERS STATUS </vt:lpstr>
      <vt:lpstr>AVG DaySinceLast Order by Customers Status </vt:lpstr>
      <vt:lpstr>THE AVERAGE DISTANCE FROM WAREHOUSE </vt:lpstr>
      <vt:lpstr>  AVG AMOUNT HIKE </vt:lpstr>
      <vt:lpstr>  AVG NO OF ADDRESS BY GENDER </vt:lpstr>
      <vt:lpstr>PREFFERED CATEGORY </vt:lpstr>
      <vt:lpstr>INSIGHTS </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ASSIGNMENT</dc:title>
  <dc:creator>Tanveer Larik</dc:creator>
  <cp:lastModifiedBy>Tanveer Larik</cp:lastModifiedBy>
  <cp:revision>4</cp:revision>
  <dcterms:created xsi:type="dcterms:W3CDTF">2023-09-30T23:25:37Z</dcterms:created>
  <dcterms:modified xsi:type="dcterms:W3CDTF">2023-09-30T23:52:50Z</dcterms:modified>
</cp:coreProperties>
</file>