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5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88F2423-461B-4155-B7EC-FDE0B84208D6}" type="datetimeFigureOut">
              <a:rPr lang="ru-RU" smtClean="0"/>
              <a:pPr/>
              <a:t>06.12.2020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C32282E-F338-4457-86BB-8CFE0F61944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357298"/>
            <a:ext cx="3357554" cy="3870330"/>
          </a:xfrm>
        </p:spPr>
        <p:txBody>
          <a:bodyPr>
            <a:normAutofit/>
          </a:bodyPr>
          <a:lstStyle/>
          <a:p>
            <a:pPr algn="ctr"/>
            <a:r>
              <a:rPr lang="uz-Latn-UZ" sz="4800" dirty="0" smtClean="0"/>
              <a:t>Onlayn buyurtma xizmati</a:t>
            </a:r>
            <a:endParaRPr lang="ru-RU" sz="48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uz-Latn-UZ" dirty="0" smtClean="0"/>
              <a:t> </a:t>
            </a:r>
            <a:endParaRPr lang="ru-RU" dirty="0"/>
          </a:p>
        </p:txBody>
      </p:sp>
      <p:pic>
        <p:nvPicPr>
          <p:cNvPr id="8" name="Содержимое 7" descr="bandicam 2020-12-06 10-02-44-640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868" y="1508659"/>
            <a:ext cx="5343532" cy="3002481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4400" dirty="0" smtClean="0"/>
              <a:t>Jamoa</a:t>
            </a:r>
            <a:endParaRPr lang="ru-RU" sz="4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O’zim</a:t>
            </a: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uz-Latn-UZ" sz="8000" dirty="0" smtClean="0"/>
              <a:t>Shior:</a:t>
            </a:r>
            <a:endParaRPr lang="ru-RU" sz="80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z-Latn-UZ" sz="4000" dirty="0" smtClean="0"/>
              <a:t>Vaqting ketdi – Naqding ketdi.</a:t>
            </a:r>
            <a:br>
              <a:rPr lang="uz-Latn-UZ" sz="4000" dirty="0" smtClean="0"/>
            </a:br>
            <a:r>
              <a:rPr lang="uz-Latn-UZ" sz="4000" dirty="0" smtClean="0"/>
              <a:t>Bizda ham vaqtingizni,ham naqdingizni tejang!</a:t>
            </a:r>
            <a:endParaRPr lang="ru-RU" sz="4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uz-Latn-UZ" sz="6000" dirty="0" smtClean="0"/>
              <a:t>Yechimimdagi eng muhim qism:</a:t>
            </a:r>
            <a:endParaRPr lang="ru-RU" sz="6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Buyurtmalar sonini ko’paytirish</a:t>
            </a:r>
            <a:endParaRPr lang="ru-RU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5400" dirty="0" smtClean="0"/>
              <a:t>Muammo tavsifi:</a:t>
            </a:r>
            <a:endParaRPr lang="ru-RU" sz="5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z-Latn-UZ" dirty="0" smtClean="0"/>
              <a:t>Mening yaratgan saytimga hech qanday buyurtma tushmasligi</a:t>
            </a:r>
            <a:endParaRPr lang="ru-RU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5400" dirty="0" smtClean="0"/>
              <a:t>Bozordagi holat:</a:t>
            </a:r>
            <a:endParaRPr lang="ru-RU" sz="5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Hammabob</a:t>
            </a:r>
            <a:endParaRPr lang="ru-RU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6600" dirty="0" smtClean="0"/>
              <a:t>Uning hajmi:</a:t>
            </a:r>
            <a:endParaRPr lang="ru-RU" sz="6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Keng miqiyosli</a:t>
            </a:r>
            <a:endParaRPr lang="ru-RU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4800" dirty="0" smtClean="0"/>
              <a:t>Mijozlar: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z-Latn-UZ" dirty="0" smtClean="0"/>
              <a:t>Har qanday yuridik va jismoniy shaxslar</a:t>
            </a:r>
            <a:endParaRPr lang="ru-RU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5400" dirty="0" smtClean="0"/>
              <a:t>Bizning yaxshi tomonimiz:</a:t>
            </a:r>
            <a:endParaRPr lang="ru-RU" sz="54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dirty="0" smtClean="0"/>
              <a:t>Mahsulotning ommabobligi</a:t>
            </a:r>
            <a:endParaRPr lang="ru-RU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uz-Latn-UZ" sz="4800" dirty="0" smtClean="0"/>
              <a:t>Pul qayerdan keladi?</a:t>
            </a:r>
            <a:endParaRPr lang="ru-RU" sz="4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z-Latn-UZ" dirty="0" smtClean="0"/>
              <a:t>Mahsulot ishlab chiqaruvchi tomonidan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</TotalTime>
  <Words>63</Words>
  <Application>Microsoft Office PowerPoint</Application>
  <PresentationFormat>Экран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Трек</vt:lpstr>
      <vt:lpstr>Onlayn buyurtma xizmati</vt:lpstr>
      <vt:lpstr>Vaqting ketdi – Naqding ketdi. Bizda ham vaqtingizni,ham naqdingizni tejang!</vt:lpstr>
      <vt:lpstr>Buyurtmalar sonini ko’paytirish</vt:lpstr>
      <vt:lpstr>Mening yaratgan saytimga hech qanday buyurtma tushmasligi</vt:lpstr>
      <vt:lpstr>Hammabob</vt:lpstr>
      <vt:lpstr>Keng miqiyosli</vt:lpstr>
      <vt:lpstr>Har qanday yuridik va jismoniy shaxslar</vt:lpstr>
      <vt:lpstr>Mahsulotning ommabobligi</vt:lpstr>
      <vt:lpstr>Mahsulot ishlab chiqaruvchi tomonidan</vt:lpstr>
      <vt:lpstr>O’zim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Пользователь</cp:lastModifiedBy>
  <cp:revision>20</cp:revision>
  <dcterms:created xsi:type="dcterms:W3CDTF">2020-12-06T03:03:02Z</dcterms:created>
  <dcterms:modified xsi:type="dcterms:W3CDTF">2020-12-06T05:17:19Z</dcterms:modified>
</cp:coreProperties>
</file>