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12/03/2024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12/03/2024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9414" y="3735724"/>
            <a:ext cx="3254477" cy="460248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GB" sz="1800" dirty="0"/>
              <a:t>By: </a:t>
            </a:r>
          </a:p>
          <a:p>
            <a:pPr algn="l">
              <a:lnSpc>
                <a:spcPct val="100000"/>
              </a:lnSpc>
            </a:pPr>
            <a:r>
              <a:rPr lang="en-GB" sz="1800" dirty="0"/>
              <a:t>  QAIDJOHAR DAMA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231452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4.68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73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3694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BE47D5-5DB6-EB07-A331-2FAE0A72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290" y="1123956"/>
            <a:ext cx="2353269" cy="230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6D0B94-B1A1-B3B1-74F5-DA1C044D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66" y="1184916"/>
            <a:ext cx="2963364" cy="2157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691BE1-9543-DAAD-86F8-804695EB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2" y="2497394"/>
            <a:ext cx="5266569" cy="2565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1B125B-7A96-6FD8-EADA-9E5A7B692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53" y="4100052"/>
            <a:ext cx="3497906" cy="26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155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shreyash dhomkar</cp:lastModifiedBy>
  <cp:revision>22</cp:revision>
  <cp:lastPrinted>2022-06-09T07:44:13Z</cp:lastPrinted>
  <dcterms:created xsi:type="dcterms:W3CDTF">2022-02-22T07:39:05Z</dcterms:created>
  <dcterms:modified xsi:type="dcterms:W3CDTF">2024-03-12T09:06:39Z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