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2LMQRRhm07jVFJYg5qEQbELbX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orbel-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l-italic.fntdata"/><Relationship Id="rId25" Type="http://schemas.openxmlformats.org/officeDocument/2006/relationships/font" Target="fonts/Corbel-bold.fntdata"/><Relationship Id="rId28" Type="http://customschemas.google.com/relationships/presentationmetadata" Target="metadata"/><Relationship Id="rId27"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1"/>
          <p:cNvGrpSpPr/>
          <p:nvPr/>
        </p:nvGrpSpPr>
        <p:grpSpPr>
          <a:xfrm>
            <a:off x="546100" y="-4763"/>
            <a:ext cx="5014913" cy="6862763"/>
            <a:chOff x="2928938" y="-4763"/>
            <a:chExt cx="5014913" cy="6862763"/>
          </a:xfrm>
        </p:grpSpPr>
        <p:sp>
          <p:nvSpPr>
            <p:cNvPr id="20" name="Google Shape;20;p21"/>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1"/>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1"/>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1"/>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21"/>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1"/>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1"/>
          <p:cNvSpPr txBox="1"/>
          <p:nvPr>
            <p:ph type="ctrTitle"/>
          </p:nvPr>
        </p:nvSpPr>
        <p:spPr>
          <a:xfrm>
            <a:off x="2928401" y="1380068"/>
            <a:ext cx="8574600" cy="2616300"/>
          </a:xfrm>
          <a:prstGeom prst="rect">
            <a:avLst/>
          </a:prstGeom>
          <a:noFill/>
          <a:ln>
            <a:noFill/>
          </a:ln>
        </p:spPr>
        <p:txBody>
          <a:bodyPr anchorCtr="0" anchor="b" bIns="45700" lIns="91425" spcFirstLastPara="1" rIns="91425" wrap="square" tIns="45700">
            <a:normAutofit/>
          </a:bodyPr>
          <a:lstStyle>
            <a:lvl1pPr lvl="0" rtl="0" algn="r">
              <a:spcBef>
                <a:spcPts val="0"/>
              </a:spcBef>
              <a:spcAft>
                <a:spcPts val="0"/>
              </a:spcAft>
              <a:buClr>
                <a:schemeClr val="dk1"/>
              </a:buClr>
              <a:buSzPts val="6000"/>
              <a:buFont typeface="Corbel"/>
              <a:buNone/>
              <a:defRPr sz="6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21"/>
          <p:cNvSpPr txBox="1"/>
          <p:nvPr>
            <p:ph idx="1" type="subTitle"/>
          </p:nvPr>
        </p:nvSpPr>
        <p:spPr>
          <a:xfrm>
            <a:off x="4515377" y="3996267"/>
            <a:ext cx="6987600" cy="1388400"/>
          </a:xfrm>
          <a:prstGeom prst="rect">
            <a:avLst/>
          </a:prstGeom>
          <a:noFill/>
          <a:ln>
            <a:noFill/>
          </a:ln>
        </p:spPr>
        <p:txBody>
          <a:bodyPr anchorCtr="0" anchor="t" bIns="45700" lIns="91425" spcFirstLastPara="1" rIns="91425" wrap="square" tIns="45700">
            <a:normAutofit/>
          </a:bodyPr>
          <a:lstStyle>
            <a:lvl1pPr lvl="0" rtl="0" algn="r">
              <a:spcBef>
                <a:spcPts val="420"/>
              </a:spcBef>
              <a:spcAft>
                <a:spcPts val="0"/>
              </a:spcAft>
              <a:buSzPts val="3045"/>
              <a:buNone/>
              <a:defRPr sz="2100">
                <a:solidFill>
                  <a:schemeClr val="dk1"/>
                </a:solidFill>
              </a:defRPr>
            </a:lvl1pPr>
            <a:lvl2pPr lvl="1" rtl="0" algn="ctr">
              <a:spcBef>
                <a:spcPts val="600"/>
              </a:spcBef>
              <a:spcAft>
                <a:spcPts val="0"/>
              </a:spcAft>
              <a:buSzPts val="2900"/>
              <a:buNone/>
              <a:defRPr>
                <a:solidFill>
                  <a:srgbClr val="888888"/>
                </a:solidFill>
              </a:defRPr>
            </a:lvl2pPr>
            <a:lvl3pPr lvl="2" rtl="0" algn="ctr">
              <a:spcBef>
                <a:spcPts val="600"/>
              </a:spcBef>
              <a:spcAft>
                <a:spcPts val="0"/>
              </a:spcAft>
              <a:buSzPts val="2610"/>
              <a:buNone/>
              <a:defRPr>
                <a:solidFill>
                  <a:srgbClr val="888888"/>
                </a:solidFill>
              </a:defRPr>
            </a:lvl3pPr>
            <a:lvl4pPr lvl="3" rtl="0" algn="ctr">
              <a:spcBef>
                <a:spcPts val="600"/>
              </a:spcBef>
              <a:spcAft>
                <a:spcPts val="0"/>
              </a:spcAft>
              <a:buSzPts val="2320"/>
              <a:buNone/>
              <a:defRPr>
                <a:solidFill>
                  <a:srgbClr val="888888"/>
                </a:solidFill>
              </a:defRPr>
            </a:lvl4pPr>
            <a:lvl5pPr lvl="4" rtl="0" algn="ctr">
              <a:spcBef>
                <a:spcPts val="600"/>
              </a:spcBef>
              <a:spcAft>
                <a:spcPts val="0"/>
              </a:spcAft>
              <a:buSzPts val="2030"/>
              <a:buNone/>
              <a:defRPr>
                <a:solidFill>
                  <a:srgbClr val="888888"/>
                </a:solidFill>
              </a:defRPr>
            </a:lvl5pPr>
            <a:lvl6pPr lvl="5" rtl="0" algn="ctr">
              <a:spcBef>
                <a:spcPts val="600"/>
              </a:spcBef>
              <a:spcAft>
                <a:spcPts val="0"/>
              </a:spcAft>
              <a:buSzPts val="2030"/>
              <a:buNone/>
              <a:defRPr>
                <a:solidFill>
                  <a:srgbClr val="888888"/>
                </a:solidFill>
              </a:defRPr>
            </a:lvl6pPr>
            <a:lvl7pPr lvl="6" rtl="0" algn="ctr">
              <a:spcBef>
                <a:spcPts val="600"/>
              </a:spcBef>
              <a:spcAft>
                <a:spcPts val="0"/>
              </a:spcAft>
              <a:buSzPts val="2030"/>
              <a:buNone/>
              <a:defRPr>
                <a:solidFill>
                  <a:srgbClr val="888888"/>
                </a:solidFill>
              </a:defRPr>
            </a:lvl7pPr>
            <a:lvl8pPr lvl="7" rtl="0" algn="ctr">
              <a:spcBef>
                <a:spcPts val="600"/>
              </a:spcBef>
              <a:spcAft>
                <a:spcPts val="0"/>
              </a:spcAft>
              <a:buSzPts val="2030"/>
              <a:buNone/>
              <a:defRPr>
                <a:solidFill>
                  <a:srgbClr val="888888"/>
                </a:solidFill>
              </a:defRPr>
            </a:lvl8pPr>
            <a:lvl9pPr lvl="8" rtl="0" algn="ctr">
              <a:spcBef>
                <a:spcPts val="600"/>
              </a:spcBef>
              <a:spcAft>
                <a:spcPts val="600"/>
              </a:spcAft>
              <a:buSzPts val="2030"/>
              <a:buNone/>
              <a:defRPr>
                <a:solidFill>
                  <a:srgbClr val="888888"/>
                </a:solidFill>
              </a:defRPr>
            </a:lvl9pPr>
          </a:lstStyle>
          <a:p/>
        </p:txBody>
      </p:sp>
      <p:sp>
        <p:nvSpPr>
          <p:cNvPr id="28" name="Google Shape;28;p21"/>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1"/>
          <p:cNvSpPr txBox="1"/>
          <p:nvPr>
            <p:ph idx="11" type="ftr"/>
          </p:nvPr>
        </p:nvSpPr>
        <p:spPr>
          <a:xfrm>
            <a:off x="5332412" y="5883275"/>
            <a:ext cx="4323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1"/>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30"/>
          <p:cNvSpPr txBox="1"/>
          <p:nvPr>
            <p:ph type="title"/>
          </p:nvPr>
        </p:nvSpPr>
        <p:spPr>
          <a:xfrm>
            <a:off x="1484311" y="4732865"/>
            <a:ext cx="10018800" cy="566700"/>
          </a:xfrm>
          <a:prstGeom prst="rect">
            <a:avLst/>
          </a:prstGeom>
          <a:noFill/>
          <a:ln>
            <a:noFill/>
          </a:ln>
        </p:spPr>
        <p:txBody>
          <a:bodyPr anchorCtr="0" anchor="b" bIns="45700" lIns="91425" spcFirstLastPara="1" rIns="91425" wrap="square" tIns="45700">
            <a:normAutofit/>
          </a:bodyPr>
          <a:lstStyle>
            <a:lvl1pPr lvl="0" rtl="0" algn="ctr">
              <a:spcBef>
                <a:spcPts val="0"/>
              </a:spcBef>
              <a:spcAft>
                <a:spcPts val="0"/>
              </a:spcAft>
              <a:buClr>
                <a:schemeClr val="dk1"/>
              </a:buClr>
              <a:buSzPts val="2400"/>
              <a:buFont typeface="Corbel"/>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30"/>
          <p:cNvSpPr/>
          <p:nvPr>
            <p:ph idx="2" type="pic"/>
          </p:nvPr>
        </p:nvSpPr>
        <p:spPr>
          <a:xfrm>
            <a:off x="2386012" y="932112"/>
            <a:ext cx="8226000" cy="3165000"/>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30"/>
          <p:cNvSpPr txBox="1"/>
          <p:nvPr>
            <p:ph idx="1" type="body"/>
          </p:nvPr>
        </p:nvSpPr>
        <p:spPr>
          <a:xfrm>
            <a:off x="1484311" y="5299603"/>
            <a:ext cx="10018800" cy="493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280"/>
              </a:spcBef>
              <a:spcAft>
                <a:spcPts val="0"/>
              </a:spcAft>
              <a:buSzPts val="2030"/>
              <a:buNone/>
              <a:defRPr sz="14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86" name="Google Shape;86;p30"/>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30"/>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30"/>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31"/>
          <p:cNvSpPr txBox="1"/>
          <p:nvPr>
            <p:ph type="title"/>
          </p:nvPr>
        </p:nvSpPr>
        <p:spPr>
          <a:xfrm>
            <a:off x="1484312" y="685800"/>
            <a:ext cx="10018800" cy="3048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Corbel"/>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31"/>
          <p:cNvSpPr txBox="1"/>
          <p:nvPr>
            <p:ph idx="1" type="body"/>
          </p:nvPr>
        </p:nvSpPr>
        <p:spPr>
          <a:xfrm>
            <a:off x="1484312" y="4343400"/>
            <a:ext cx="10018800" cy="1447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92" name="Google Shape;92;p31"/>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31"/>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31"/>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32"/>
          <p:cNvSpPr txBox="1"/>
          <p:nvPr/>
        </p:nvSpPr>
        <p:spPr>
          <a:xfrm>
            <a:off x="1598612" y="863023"/>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7" name="Google Shape;97;p32"/>
          <p:cNvSpPr txBox="1"/>
          <p:nvPr/>
        </p:nvSpPr>
        <p:spPr>
          <a:xfrm>
            <a:off x="10893425" y="2819399"/>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8" name="Google Shape;98;p32"/>
          <p:cNvSpPr txBox="1"/>
          <p:nvPr>
            <p:ph type="title"/>
          </p:nvPr>
        </p:nvSpPr>
        <p:spPr>
          <a:xfrm>
            <a:off x="2208212" y="685800"/>
            <a:ext cx="8990100" cy="27432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Corbel"/>
              <a:buNone/>
              <a:defRPr b="0" sz="3200" cap="none">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32"/>
          <p:cNvSpPr txBox="1"/>
          <p:nvPr>
            <p:ph idx="1" type="body"/>
          </p:nvPr>
        </p:nvSpPr>
        <p:spPr>
          <a:xfrm>
            <a:off x="2436811" y="3428999"/>
            <a:ext cx="8532900" cy="3810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360"/>
              </a:spcBef>
              <a:spcAft>
                <a:spcPts val="0"/>
              </a:spcAft>
              <a:buSzPts val="2610"/>
              <a:buFont typeface="Corbel"/>
              <a:buNone/>
              <a:defRPr sz="1800"/>
            </a:lvl1pPr>
            <a:lvl2pPr indent="-228600" lvl="1" marL="914400" rtl="0" algn="l">
              <a:spcBef>
                <a:spcPts val="600"/>
              </a:spcBef>
              <a:spcAft>
                <a:spcPts val="0"/>
              </a:spcAft>
              <a:buSzPts val="2900"/>
              <a:buFont typeface="Corbel"/>
              <a:buNone/>
              <a:defRPr/>
            </a:lvl2pPr>
            <a:lvl3pPr indent="-228600" lvl="2" marL="1371600" rtl="0" algn="l">
              <a:spcBef>
                <a:spcPts val="600"/>
              </a:spcBef>
              <a:spcAft>
                <a:spcPts val="0"/>
              </a:spcAft>
              <a:buSzPts val="2610"/>
              <a:buFont typeface="Corbel"/>
              <a:buNone/>
              <a:defRPr/>
            </a:lvl3pPr>
            <a:lvl4pPr indent="-228600" lvl="3" marL="1828800" rtl="0" algn="l">
              <a:spcBef>
                <a:spcPts val="600"/>
              </a:spcBef>
              <a:spcAft>
                <a:spcPts val="0"/>
              </a:spcAft>
              <a:buSzPts val="2320"/>
              <a:buFont typeface="Corbel"/>
              <a:buNone/>
              <a:defRPr/>
            </a:lvl4pPr>
            <a:lvl5pPr indent="-228600" lvl="4" marL="2286000" rtl="0" algn="l">
              <a:spcBef>
                <a:spcPts val="600"/>
              </a:spcBef>
              <a:spcAft>
                <a:spcPts val="0"/>
              </a:spcAft>
              <a:buSzPts val="2030"/>
              <a:buFont typeface="Corbel"/>
              <a:buNone/>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00" name="Google Shape;100;p32"/>
          <p:cNvSpPr txBox="1"/>
          <p:nvPr>
            <p:ph idx="2" type="body"/>
          </p:nvPr>
        </p:nvSpPr>
        <p:spPr>
          <a:xfrm>
            <a:off x="1484311" y="4343400"/>
            <a:ext cx="10018800" cy="1447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101" name="Google Shape;101;p32"/>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32"/>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32"/>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33"/>
          <p:cNvSpPr txBox="1"/>
          <p:nvPr>
            <p:ph type="title"/>
          </p:nvPr>
        </p:nvSpPr>
        <p:spPr>
          <a:xfrm>
            <a:off x="1484313" y="3308581"/>
            <a:ext cx="10018800" cy="1468800"/>
          </a:xfrm>
          <a:prstGeom prst="rect">
            <a:avLst/>
          </a:prstGeom>
          <a:noFill/>
          <a:ln>
            <a:noFill/>
          </a:ln>
        </p:spPr>
        <p:txBody>
          <a:bodyPr anchorCtr="0" anchor="b" bIns="45700" lIns="91425" spcFirstLastPara="1" rIns="91425" wrap="square" tIns="45700">
            <a:normAutofit/>
          </a:bodyPr>
          <a:lstStyle>
            <a:lvl1pPr lvl="0" rtl="0" algn="r">
              <a:spcBef>
                <a:spcPts val="0"/>
              </a:spcBef>
              <a:spcAft>
                <a:spcPts val="0"/>
              </a:spcAft>
              <a:buClr>
                <a:schemeClr val="dk1"/>
              </a:buClr>
              <a:buSzPts val="3200"/>
              <a:buFont typeface="Corbel"/>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33"/>
          <p:cNvSpPr txBox="1"/>
          <p:nvPr>
            <p:ph idx="1" type="body"/>
          </p:nvPr>
        </p:nvSpPr>
        <p:spPr>
          <a:xfrm>
            <a:off x="1484312" y="4777381"/>
            <a:ext cx="10018800" cy="860400"/>
          </a:xfrm>
          <a:prstGeom prst="rect">
            <a:avLst/>
          </a:prstGeom>
          <a:noFill/>
          <a:ln>
            <a:noFill/>
          </a:ln>
        </p:spPr>
        <p:txBody>
          <a:bodyPr anchorCtr="0" anchor="t" bIns="45700" lIns="91425" spcFirstLastPara="1" rIns="91425" wrap="square" tIns="45700">
            <a:normAutofit/>
          </a:bodyPr>
          <a:lstStyle>
            <a:lvl1pPr indent="-228600" lvl="0" marL="457200" rtl="0" algn="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107" name="Google Shape;107;p3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3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33"/>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34"/>
          <p:cNvSpPr txBox="1"/>
          <p:nvPr/>
        </p:nvSpPr>
        <p:spPr>
          <a:xfrm>
            <a:off x="1598612" y="863023"/>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2" name="Google Shape;112;p34"/>
          <p:cNvSpPr txBox="1"/>
          <p:nvPr/>
        </p:nvSpPr>
        <p:spPr>
          <a:xfrm>
            <a:off x="10893425" y="2819399"/>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3" name="Google Shape;113;p34"/>
          <p:cNvSpPr txBox="1"/>
          <p:nvPr>
            <p:ph type="title"/>
          </p:nvPr>
        </p:nvSpPr>
        <p:spPr>
          <a:xfrm>
            <a:off x="2208212" y="685800"/>
            <a:ext cx="8990100" cy="27432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Corbel"/>
              <a:buNone/>
              <a:defRPr b="0" sz="3200" cap="none">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34"/>
          <p:cNvSpPr txBox="1"/>
          <p:nvPr>
            <p:ph idx="1" type="body"/>
          </p:nvPr>
        </p:nvSpPr>
        <p:spPr>
          <a:xfrm>
            <a:off x="1484313" y="3886200"/>
            <a:ext cx="10018800" cy="888900"/>
          </a:xfrm>
          <a:prstGeom prst="rect">
            <a:avLst/>
          </a:prstGeom>
          <a:noFill/>
          <a:ln>
            <a:noFill/>
          </a:ln>
        </p:spPr>
        <p:txBody>
          <a:bodyPr anchorCtr="0" anchor="b" bIns="45700" lIns="91425" spcFirstLastPara="1" rIns="91425" wrap="square" tIns="45700">
            <a:normAutofit/>
          </a:bodyPr>
          <a:lstStyle>
            <a:lvl1pPr indent="-228600" lvl="0" marL="457200" rtl="0" algn="r">
              <a:spcBef>
                <a:spcPts val="480"/>
              </a:spcBef>
              <a:spcAft>
                <a:spcPts val="0"/>
              </a:spcAft>
              <a:buSzPts val="3480"/>
              <a:buNone/>
              <a:defRPr b="0" sz="2400" cap="none">
                <a:solidFill>
                  <a:schemeClr val="dk1"/>
                </a:solidFill>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15" name="Google Shape;115;p34"/>
          <p:cNvSpPr txBox="1"/>
          <p:nvPr>
            <p:ph idx="2" type="body"/>
          </p:nvPr>
        </p:nvSpPr>
        <p:spPr>
          <a:xfrm>
            <a:off x="1484312" y="4775200"/>
            <a:ext cx="10018800" cy="1016100"/>
          </a:xfrm>
          <a:prstGeom prst="rect">
            <a:avLst/>
          </a:prstGeom>
          <a:noFill/>
          <a:ln>
            <a:noFill/>
          </a:ln>
        </p:spPr>
        <p:txBody>
          <a:bodyPr anchorCtr="0" anchor="t" bIns="45700" lIns="91425" spcFirstLastPara="1" rIns="91425" wrap="square" tIns="45700">
            <a:normAutofit/>
          </a:bodyPr>
          <a:lstStyle>
            <a:lvl1pPr indent="-228600" lvl="0" marL="457200" rtl="0" algn="r">
              <a:spcBef>
                <a:spcPts val="360"/>
              </a:spcBef>
              <a:spcAft>
                <a:spcPts val="0"/>
              </a:spcAft>
              <a:buSzPts val="2610"/>
              <a:buNone/>
              <a:defRPr sz="18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116" name="Google Shape;116;p34"/>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34"/>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34"/>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35"/>
          <p:cNvSpPr txBox="1"/>
          <p:nvPr>
            <p:ph type="title"/>
          </p:nvPr>
        </p:nvSpPr>
        <p:spPr>
          <a:xfrm>
            <a:off x="1484313" y="685800"/>
            <a:ext cx="10018800" cy="27273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Corbel"/>
              <a:buNone/>
              <a:defRPr b="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35"/>
          <p:cNvSpPr txBox="1"/>
          <p:nvPr>
            <p:ph idx="1" type="body"/>
          </p:nvPr>
        </p:nvSpPr>
        <p:spPr>
          <a:xfrm>
            <a:off x="1484312" y="3505200"/>
            <a:ext cx="10018800" cy="838200"/>
          </a:xfrm>
          <a:prstGeom prst="rect">
            <a:avLst/>
          </a:prstGeom>
          <a:noFill/>
          <a:ln>
            <a:noFill/>
          </a:ln>
        </p:spPr>
        <p:txBody>
          <a:bodyPr anchorCtr="0" anchor="b" bIns="45700" lIns="91425" spcFirstLastPara="1" rIns="91425" wrap="square" tIns="45700">
            <a:normAutofit/>
          </a:bodyPr>
          <a:lstStyle>
            <a:lvl1pPr indent="-228600" lvl="0" marL="457200" rtl="0" algn="l">
              <a:spcBef>
                <a:spcPts val="560"/>
              </a:spcBef>
              <a:spcAft>
                <a:spcPts val="0"/>
              </a:spcAft>
              <a:buSzPts val="4060"/>
              <a:buNone/>
              <a:defRPr b="0" sz="2800" cap="none">
                <a:solidFill>
                  <a:schemeClr val="dk1"/>
                </a:solidFill>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22" name="Google Shape;122;p35"/>
          <p:cNvSpPr txBox="1"/>
          <p:nvPr>
            <p:ph idx="2" type="body"/>
          </p:nvPr>
        </p:nvSpPr>
        <p:spPr>
          <a:xfrm>
            <a:off x="1484311" y="4343400"/>
            <a:ext cx="10018800" cy="14478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SzPts val="2610"/>
              <a:buNone/>
              <a:defRPr sz="18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123" name="Google Shape;123;p35"/>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35"/>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35"/>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36"/>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Corbe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36"/>
          <p:cNvSpPr txBox="1"/>
          <p:nvPr>
            <p:ph idx="1" type="body"/>
          </p:nvPr>
        </p:nvSpPr>
        <p:spPr>
          <a:xfrm rot="5400000">
            <a:off x="4931523" y="-780301"/>
            <a:ext cx="3124200" cy="10018800"/>
          </a:xfrm>
          <a:prstGeom prst="rect">
            <a:avLst/>
          </a:prstGeom>
          <a:noFill/>
          <a:ln>
            <a:noFill/>
          </a:ln>
        </p:spPr>
        <p:txBody>
          <a:bodyPr anchorCtr="0" anchor="t" bIns="45700" lIns="91425" spcFirstLastPara="1" rIns="91425" wrap="square" tIns="45700">
            <a:norm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29" name="Google Shape;129;p36"/>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36"/>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36"/>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37"/>
          <p:cNvSpPr txBox="1"/>
          <p:nvPr>
            <p:ph type="title"/>
          </p:nvPr>
        </p:nvSpPr>
        <p:spPr>
          <a:xfrm rot="5400000">
            <a:off x="8065174" y="2353350"/>
            <a:ext cx="5105400" cy="17703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37"/>
          <p:cNvSpPr txBox="1"/>
          <p:nvPr>
            <p:ph idx="1" type="body"/>
          </p:nvPr>
        </p:nvSpPr>
        <p:spPr>
          <a:xfrm rot="5400000">
            <a:off x="2941554" y="-771300"/>
            <a:ext cx="5105400" cy="8019600"/>
          </a:xfrm>
          <a:prstGeom prst="rect">
            <a:avLst/>
          </a:prstGeom>
          <a:noFill/>
          <a:ln>
            <a:noFill/>
          </a:ln>
        </p:spPr>
        <p:txBody>
          <a:bodyPr anchorCtr="0" anchor="t" bIns="45700" lIns="91425" spcFirstLastPara="1" rIns="91425" wrap="square" tIns="45700">
            <a:norm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35" name="Google Shape;135;p37"/>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37"/>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37"/>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22"/>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22"/>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rm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34" name="Google Shape;34;p22"/>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22"/>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2"/>
          <p:cNvSpPr txBox="1"/>
          <p:nvPr>
            <p:ph idx="12" type="sldNum"/>
          </p:nvPr>
        </p:nvSpPr>
        <p:spPr>
          <a:xfrm>
            <a:off x="10951856" y="5867131"/>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 name="Shape 37"/>
        <p:cNvGrpSpPr/>
        <p:nvPr/>
      </p:nvGrpSpPr>
      <p:grpSpPr>
        <a:xfrm>
          <a:off x="0" y="0"/>
          <a:ext cx="0" cy="0"/>
          <a:chOff x="0" y="0"/>
          <a:chExt cx="0" cy="0"/>
        </a:xfrm>
      </p:grpSpPr>
      <p:sp>
        <p:nvSpPr>
          <p:cNvPr id="38" name="Google Shape;38;p23"/>
          <p:cNvSpPr txBox="1"/>
          <p:nvPr>
            <p:ph type="title"/>
          </p:nvPr>
        </p:nvSpPr>
        <p:spPr>
          <a:xfrm>
            <a:off x="1484312" y="1600200"/>
            <a:ext cx="3549000" cy="1371600"/>
          </a:xfrm>
          <a:prstGeom prst="rect">
            <a:avLst/>
          </a:prstGeom>
          <a:noFill/>
          <a:ln>
            <a:noFill/>
          </a:ln>
        </p:spPr>
        <p:txBody>
          <a:bodyPr anchorCtr="0" anchor="b" bIns="45700" lIns="91425" spcFirstLastPara="1" rIns="91425" wrap="square" tIns="45700">
            <a:normAutofit/>
          </a:bodyPr>
          <a:lstStyle>
            <a:lvl1pPr lvl="0" rtl="0" algn="ctr">
              <a:spcBef>
                <a:spcPts val="0"/>
              </a:spcBef>
              <a:spcAft>
                <a:spcPts val="0"/>
              </a:spcAft>
              <a:buClr>
                <a:schemeClr val="dk1"/>
              </a:buClr>
              <a:buSzPts val="2400"/>
              <a:buFont typeface="Corbel"/>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23"/>
          <p:cNvSpPr txBox="1"/>
          <p:nvPr>
            <p:ph idx="1" type="body"/>
          </p:nvPr>
        </p:nvSpPr>
        <p:spPr>
          <a:xfrm>
            <a:off x="5262033" y="685799"/>
            <a:ext cx="6240900" cy="5105400"/>
          </a:xfrm>
          <a:prstGeom prst="rect">
            <a:avLst/>
          </a:prstGeom>
          <a:noFill/>
          <a:ln>
            <a:noFill/>
          </a:ln>
        </p:spPr>
        <p:txBody>
          <a:bodyPr anchorCtr="0" anchor="ctr" bIns="45700" lIns="91425" spcFirstLastPara="1" rIns="91425" wrap="square" tIns="45700">
            <a:normAutofit/>
          </a:bodyPr>
          <a:lstStyle>
            <a:lvl1pPr indent="-412750" lvl="0" marL="457200" rtl="0" algn="l">
              <a:spcBef>
                <a:spcPts val="400"/>
              </a:spcBef>
              <a:spcAft>
                <a:spcPts val="0"/>
              </a:spcAft>
              <a:buSzPts val="2900"/>
              <a:buChar char="•"/>
              <a:defRPr sz="2000"/>
            </a:lvl1pPr>
            <a:lvl2pPr indent="-394335" lvl="1" marL="914400" rtl="0" algn="l">
              <a:spcBef>
                <a:spcPts val="600"/>
              </a:spcBef>
              <a:spcAft>
                <a:spcPts val="0"/>
              </a:spcAft>
              <a:buSzPts val="2610"/>
              <a:buChar char="•"/>
              <a:defRPr sz="1800"/>
            </a:lvl2pPr>
            <a:lvl3pPr indent="-375919" lvl="2" marL="1371600" rtl="0" algn="l">
              <a:spcBef>
                <a:spcPts val="600"/>
              </a:spcBef>
              <a:spcAft>
                <a:spcPts val="0"/>
              </a:spcAft>
              <a:buSzPts val="2320"/>
              <a:buChar char="•"/>
              <a:defRPr sz="1600"/>
            </a:lvl3pPr>
            <a:lvl4pPr indent="-357505" lvl="3" marL="1828800" rtl="0" algn="l">
              <a:spcBef>
                <a:spcPts val="600"/>
              </a:spcBef>
              <a:spcAft>
                <a:spcPts val="0"/>
              </a:spcAft>
              <a:buSzPts val="2030"/>
              <a:buChar char="•"/>
              <a:defRPr sz="1400"/>
            </a:lvl4pPr>
            <a:lvl5pPr indent="-357504" lvl="4" marL="2286000" rtl="0" algn="l">
              <a:spcBef>
                <a:spcPts val="600"/>
              </a:spcBef>
              <a:spcAft>
                <a:spcPts val="0"/>
              </a:spcAft>
              <a:buSzPts val="2030"/>
              <a:buChar char="•"/>
              <a:defRPr sz="1400"/>
            </a:lvl5pPr>
            <a:lvl6pPr indent="-357504" lvl="5" marL="2743200" rtl="0" algn="l">
              <a:spcBef>
                <a:spcPts val="600"/>
              </a:spcBef>
              <a:spcAft>
                <a:spcPts val="0"/>
              </a:spcAft>
              <a:buSzPts val="2030"/>
              <a:buChar char="•"/>
              <a:defRPr sz="1400"/>
            </a:lvl6pPr>
            <a:lvl7pPr indent="-357504" lvl="6" marL="3200400" rtl="0" algn="l">
              <a:spcBef>
                <a:spcPts val="600"/>
              </a:spcBef>
              <a:spcAft>
                <a:spcPts val="0"/>
              </a:spcAft>
              <a:buSzPts val="2030"/>
              <a:buChar char="•"/>
              <a:defRPr sz="1400"/>
            </a:lvl7pPr>
            <a:lvl8pPr indent="-357504" lvl="7" marL="3657600" rtl="0" algn="l">
              <a:spcBef>
                <a:spcPts val="600"/>
              </a:spcBef>
              <a:spcAft>
                <a:spcPts val="0"/>
              </a:spcAft>
              <a:buSzPts val="2030"/>
              <a:buChar char="•"/>
              <a:defRPr sz="1400"/>
            </a:lvl8pPr>
            <a:lvl9pPr indent="-357504" lvl="8" marL="4114800" rtl="0" algn="l">
              <a:spcBef>
                <a:spcPts val="600"/>
              </a:spcBef>
              <a:spcAft>
                <a:spcPts val="600"/>
              </a:spcAft>
              <a:buSzPts val="2030"/>
              <a:buChar char="•"/>
              <a:defRPr sz="1400"/>
            </a:lvl9pPr>
          </a:lstStyle>
          <a:p/>
        </p:txBody>
      </p:sp>
      <p:sp>
        <p:nvSpPr>
          <p:cNvPr id="40" name="Google Shape;40;p23"/>
          <p:cNvSpPr txBox="1"/>
          <p:nvPr>
            <p:ph idx="2" type="body"/>
          </p:nvPr>
        </p:nvSpPr>
        <p:spPr>
          <a:xfrm>
            <a:off x="1484312" y="2971800"/>
            <a:ext cx="3549000" cy="1828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320"/>
              </a:spcBef>
              <a:spcAft>
                <a:spcPts val="0"/>
              </a:spcAft>
              <a:buSzPts val="2320"/>
              <a:buNone/>
              <a:defRPr sz="16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41" name="Google Shape;41;p2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2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3"/>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Corbe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24"/>
          <p:cNvSpPr txBox="1"/>
          <p:nvPr>
            <p:ph idx="1" type="body"/>
          </p:nvPr>
        </p:nvSpPr>
        <p:spPr>
          <a:xfrm>
            <a:off x="1772179" y="2658533"/>
            <a:ext cx="46071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4060"/>
              <a:buNone/>
              <a:defRPr b="0" sz="2800">
                <a:solidFill>
                  <a:srgbClr val="1186C3"/>
                </a:solidFill>
              </a:defRPr>
            </a:lvl1pPr>
            <a:lvl2pPr indent="-228600" lvl="1" marL="914400" rtl="0" algn="l">
              <a:spcBef>
                <a:spcPts val="600"/>
              </a:spcBef>
              <a:spcAft>
                <a:spcPts val="0"/>
              </a:spcAft>
              <a:buSzPts val="2900"/>
              <a:buNone/>
              <a:defRPr b="1" sz="2000"/>
            </a:lvl2pPr>
            <a:lvl3pPr indent="-228600" lvl="2" marL="1371600" rtl="0" algn="l">
              <a:spcBef>
                <a:spcPts val="600"/>
              </a:spcBef>
              <a:spcAft>
                <a:spcPts val="0"/>
              </a:spcAft>
              <a:buSzPts val="2610"/>
              <a:buNone/>
              <a:defRPr b="1" sz="1800"/>
            </a:lvl3pPr>
            <a:lvl4pPr indent="-228600" lvl="3" marL="1828800" rtl="0" algn="l">
              <a:spcBef>
                <a:spcPts val="600"/>
              </a:spcBef>
              <a:spcAft>
                <a:spcPts val="0"/>
              </a:spcAft>
              <a:buSzPts val="2320"/>
              <a:buNone/>
              <a:defRPr b="1" sz="1600"/>
            </a:lvl4pPr>
            <a:lvl5pPr indent="-228600" lvl="4" marL="2286000" rtl="0" algn="l">
              <a:spcBef>
                <a:spcPts val="600"/>
              </a:spcBef>
              <a:spcAft>
                <a:spcPts val="0"/>
              </a:spcAft>
              <a:buSzPts val="2320"/>
              <a:buNone/>
              <a:defRPr b="1" sz="1600"/>
            </a:lvl5pPr>
            <a:lvl6pPr indent="-228600" lvl="5" marL="2743200" rtl="0" algn="l">
              <a:spcBef>
                <a:spcPts val="600"/>
              </a:spcBef>
              <a:spcAft>
                <a:spcPts val="0"/>
              </a:spcAft>
              <a:buSzPts val="2320"/>
              <a:buNone/>
              <a:defRPr b="1" sz="1600"/>
            </a:lvl6pPr>
            <a:lvl7pPr indent="-228600" lvl="6" marL="3200400" rtl="0" algn="l">
              <a:spcBef>
                <a:spcPts val="600"/>
              </a:spcBef>
              <a:spcAft>
                <a:spcPts val="0"/>
              </a:spcAft>
              <a:buSzPts val="2320"/>
              <a:buNone/>
              <a:defRPr b="1" sz="1600"/>
            </a:lvl7pPr>
            <a:lvl8pPr indent="-228600" lvl="7" marL="3657600" rtl="0" algn="l">
              <a:spcBef>
                <a:spcPts val="600"/>
              </a:spcBef>
              <a:spcAft>
                <a:spcPts val="0"/>
              </a:spcAft>
              <a:buSzPts val="2320"/>
              <a:buNone/>
              <a:defRPr b="1" sz="1600"/>
            </a:lvl8pPr>
            <a:lvl9pPr indent="-228600" lvl="8" marL="4114800" rtl="0" algn="l">
              <a:spcBef>
                <a:spcPts val="600"/>
              </a:spcBef>
              <a:spcAft>
                <a:spcPts val="600"/>
              </a:spcAft>
              <a:buSzPts val="2320"/>
              <a:buNone/>
              <a:defRPr b="1" sz="1600"/>
            </a:lvl9pPr>
          </a:lstStyle>
          <a:p/>
        </p:txBody>
      </p:sp>
      <p:sp>
        <p:nvSpPr>
          <p:cNvPr id="47" name="Google Shape;47;p24"/>
          <p:cNvSpPr txBox="1"/>
          <p:nvPr>
            <p:ph idx="2" type="body"/>
          </p:nvPr>
        </p:nvSpPr>
        <p:spPr>
          <a:xfrm>
            <a:off x="1484311" y="3335337"/>
            <a:ext cx="4895100" cy="2455800"/>
          </a:xfrm>
          <a:prstGeom prst="rect">
            <a:avLst/>
          </a:prstGeom>
          <a:noFill/>
          <a:ln>
            <a:noFill/>
          </a:ln>
        </p:spPr>
        <p:txBody>
          <a:bodyPr anchorCtr="0" anchor="t" bIns="45700" lIns="91425" spcFirstLastPara="1" rIns="91425" wrap="square" tIns="45700">
            <a:norm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48" name="Google Shape;48;p24"/>
          <p:cNvSpPr txBox="1"/>
          <p:nvPr>
            <p:ph idx="3" type="body"/>
          </p:nvPr>
        </p:nvSpPr>
        <p:spPr>
          <a:xfrm>
            <a:off x="6880487" y="2667000"/>
            <a:ext cx="4622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4060"/>
              <a:buNone/>
              <a:defRPr b="0" sz="2800">
                <a:solidFill>
                  <a:srgbClr val="1186C3"/>
                </a:solidFill>
              </a:defRPr>
            </a:lvl1pPr>
            <a:lvl2pPr indent="-228600" lvl="1" marL="914400" rtl="0" algn="l">
              <a:spcBef>
                <a:spcPts val="600"/>
              </a:spcBef>
              <a:spcAft>
                <a:spcPts val="0"/>
              </a:spcAft>
              <a:buSzPts val="2900"/>
              <a:buNone/>
              <a:defRPr b="1" sz="2000"/>
            </a:lvl2pPr>
            <a:lvl3pPr indent="-228600" lvl="2" marL="1371600" rtl="0" algn="l">
              <a:spcBef>
                <a:spcPts val="600"/>
              </a:spcBef>
              <a:spcAft>
                <a:spcPts val="0"/>
              </a:spcAft>
              <a:buSzPts val="2610"/>
              <a:buNone/>
              <a:defRPr b="1" sz="1800"/>
            </a:lvl3pPr>
            <a:lvl4pPr indent="-228600" lvl="3" marL="1828800" rtl="0" algn="l">
              <a:spcBef>
                <a:spcPts val="600"/>
              </a:spcBef>
              <a:spcAft>
                <a:spcPts val="0"/>
              </a:spcAft>
              <a:buSzPts val="2320"/>
              <a:buNone/>
              <a:defRPr b="1" sz="1600"/>
            </a:lvl4pPr>
            <a:lvl5pPr indent="-228600" lvl="4" marL="2286000" rtl="0" algn="l">
              <a:spcBef>
                <a:spcPts val="600"/>
              </a:spcBef>
              <a:spcAft>
                <a:spcPts val="0"/>
              </a:spcAft>
              <a:buSzPts val="2320"/>
              <a:buNone/>
              <a:defRPr b="1" sz="1600"/>
            </a:lvl5pPr>
            <a:lvl6pPr indent="-228600" lvl="5" marL="2743200" rtl="0" algn="l">
              <a:spcBef>
                <a:spcPts val="600"/>
              </a:spcBef>
              <a:spcAft>
                <a:spcPts val="0"/>
              </a:spcAft>
              <a:buSzPts val="2320"/>
              <a:buNone/>
              <a:defRPr b="1" sz="1600"/>
            </a:lvl6pPr>
            <a:lvl7pPr indent="-228600" lvl="6" marL="3200400" rtl="0" algn="l">
              <a:spcBef>
                <a:spcPts val="600"/>
              </a:spcBef>
              <a:spcAft>
                <a:spcPts val="0"/>
              </a:spcAft>
              <a:buSzPts val="2320"/>
              <a:buNone/>
              <a:defRPr b="1" sz="1600"/>
            </a:lvl7pPr>
            <a:lvl8pPr indent="-228600" lvl="7" marL="3657600" rtl="0" algn="l">
              <a:spcBef>
                <a:spcPts val="600"/>
              </a:spcBef>
              <a:spcAft>
                <a:spcPts val="0"/>
              </a:spcAft>
              <a:buSzPts val="2320"/>
              <a:buNone/>
              <a:defRPr b="1" sz="1600"/>
            </a:lvl8pPr>
            <a:lvl9pPr indent="-228600" lvl="8" marL="4114800" rtl="0" algn="l">
              <a:spcBef>
                <a:spcPts val="600"/>
              </a:spcBef>
              <a:spcAft>
                <a:spcPts val="600"/>
              </a:spcAft>
              <a:buSzPts val="2320"/>
              <a:buNone/>
              <a:defRPr b="1" sz="1600"/>
            </a:lvl9pPr>
          </a:lstStyle>
          <a:p/>
        </p:txBody>
      </p:sp>
      <p:sp>
        <p:nvSpPr>
          <p:cNvPr id="49" name="Google Shape;49;p24"/>
          <p:cNvSpPr txBox="1"/>
          <p:nvPr>
            <p:ph idx="4" type="body"/>
          </p:nvPr>
        </p:nvSpPr>
        <p:spPr>
          <a:xfrm>
            <a:off x="6607967" y="3335337"/>
            <a:ext cx="4895100" cy="2455800"/>
          </a:xfrm>
          <a:prstGeom prst="rect">
            <a:avLst/>
          </a:prstGeom>
          <a:noFill/>
          <a:ln>
            <a:noFill/>
          </a:ln>
        </p:spPr>
        <p:txBody>
          <a:bodyPr anchorCtr="0" anchor="t" bIns="45700" lIns="91425" spcFirstLastPara="1" rIns="91425" wrap="square" tIns="45700">
            <a:norm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50" name="Google Shape;50;p24"/>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24"/>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24"/>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25"/>
          <p:cNvSpPr txBox="1"/>
          <p:nvPr>
            <p:ph type="title"/>
          </p:nvPr>
        </p:nvSpPr>
        <p:spPr>
          <a:xfrm>
            <a:off x="2572279" y="2666999"/>
            <a:ext cx="8930700" cy="2110500"/>
          </a:xfrm>
          <a:prstGeom prst="rect">
            <a:avLst/>
          </a:prstGeom>
          <a:noFill/>
          <a:ln>
            <a:noFill/>
          </a:ln>
        </p:spPr>
        <p:txBody>
          <a:bodyPr anchorCtr="0" anchor="b" bIns="45700" lIns="91425" spcFirstLastPara="1" rIns="91425" wrap="square" tIns="45700">
            <a:normAutofit/>
          </a:bodyPr>
          <a:lstStyle>
            <a:lvl1pPr lvl="0" rtl="0" algn="r">
              <a:spcBef>
                <a:spcPts val="0"/>
              </a:spcBef>
              <a:spcAft>
                <a:spcPts val="0"/>
              </a:spcAft>
              <a:buClr>
                <a:schemeClr val="dk1"/>
              </a:buClr>
              <a:buSzPts val="4000"/>
              <a:buFont typeface="Corbel"/>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25"/>
          <p:cNvSpPr txBox="1"/>
          <p:nvPr>
            <p:ph idx="1" type="body"/>
          </p:nvPr>
        </p:nvSpPr>
        <p:spPr>
          <a:xfrm>
            <a:off x="2572278" y="4777381"/>
            <a:ext cx="8930700" cy="860400"/>
          </a:xfrm>
          <a:prstGeom prst="rect">
            <a:avLst/>
          </a:prstGeom>
          <a:noFill/>
          <a:ln>
            <a:noFill/>
          </a:ln>
        </p:spPr>
        <p:txBody>
          <a:bodyPr anchorCtr="0" anchor="t" bIns="45700" lIns="91425" spcFirstLastPara="1" rIns="91425" wrap="square" tIns="45700">
            <a:normAutofit/>
          </a:bodyPr>
          <a:lstStyle>
            <a:lvl1pPr indent="-228600" lvl="0" marL="457200" rtl="0" algn="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56" name="Google Shape;56;p25"/>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25"/>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25"/>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6"/>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26"/>
          <p:cNvSpPr txBox="1"/>
          <p:nvPr>
            <p:ph idx="1" type="body"/>
          </p:nvPr>
        </p:nvSpPr>
        <p:spPr>
          <a:xfrm>
            <a:off x="1484312" y="2666999"/>
            <a:ext cx="4895100" cy="3124200"/>
          </a:xfrm>
          <a:prstGeom prst="rect">
            <a:avLst/>
          </a:prstGeom>
          <a:noFill/>
          <a:ln>
            <a:noFill/>
          </a:ln>
        </p:spPr>
        <p:txBody>
          <a:bodyPr anchorCtr="0" anchor="ctr" bIns="45700" lIns="91425" spcFirstLastPara="1" rIns="91425" wrap="square" tIns="45700">
            <a:norm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62" name="Google Shape;62;p26"/>
          <p:cNvSpPr txBox="1"/>
          <p:nvPr>
            <p:ph idx="2" type="body"/>
          </p:nvPr>
        </p:nvSpPr>
        <p:spPr>
          <a:xfrm>
            <a:off x="6607967" y="2667000"/>
            <a:ext cx="4895100" cy="3124200"/>
          </a:xfrm>
          <a:prstGeom prst="rect">
            <a:avLst/>
          </a:prstGeom>
          <a:noFill/>
          <a:ln>
            <a:noFill/>
          </a:ln>
        </p:spPr>
        <p:txBody>
          <a:bodyPr anchorCtr="0" anchor="ctr" bIns="45700" lIns="91425" spcFirstLastPara="1" rIns="91425" wrap="square" tIns="45700">
            <a:norm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63" name="Google Shape;63;p26"/>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26"/>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26"/>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7"/>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27"/>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27"/>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7"/>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8"/>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28"/>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28"/>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9"/>
          <p:cNvSpPr txBox="1"/>
          <p:nvPr>
            <p:ph type="title"/>
          </p:nvPr>
        </p:nvSpPr>
        <p:spPr>
          <a:xfrm>
            <a:off x="1482724" y="1752599"/>
            <a:ext cx="5426100" cy="1371600"/>
          </a:xfrm>
          <a:prstGeom prst="rect">
            <a:avLst/>
          </a:prstGeom>
          <a:noFill/>
          <a:ln>
            <a:noFill/>
          </a:ln>
        </p:spPr>
        <p:txBody>
          <a:bodyPr anchorCtr="0" anchor="b" bIns="45700" lIns="91425" spcFirstLastPara="1" rIns="91425" wrap="square" tIns="45700">
            <a:normAutofit/>
          </a:bodyPr>
          <a:lstStyle>
            <a:lvl1pPr lvl="0" rtl="0" algn="ctr">
              <a:spcBef>
                <a:spcPts val="0"/>
              </a:spcBef>
              <a:spcAft>
                <a:spcPts val="0"/>
              </a:spcAft>
              <a:buClr>
                <a:schemeClr val="dk1"/>
              </a:buClr>
              <a:buSzPts val="2800"/>
              <a:buFont typeface="Corbel"/>
              <a:buNone/>
              <a:defRPr b="0"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29"/>
          <p:cNvSpPr/>
          <p:nvPr>
            <p:ph idx="2" type="pic"/>
          </p:nvPr>
        </p:nvSpPr>
        <p:spPr>
          <a:xfrm>
            <a:off x="7594682" y="914400"/>
            <a:ext cx="3281100"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29"/>
          <p:cNvSpPr txBox="1"/>
          <p:nvPr>
            <p:ph idx="1" type="body"/>
          </p:nvPr>
        </p:nvSpPr>
        <p:spPr>
          <a:xfrm>
            <a:off x="1482724" y="3124199"/>
            <a:ext cx="5426100" cy="18288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360"/>
              </a:spcBef>
              <a:spcAft>
                <a:spcPts val="0"/>
              </a:spcAft>
              <a:buSzPts val="2610"/>
              <a:buNone/>
              <a:defRPr sz="18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79" name="Google Shape;79;p29"/>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29"/>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29"/>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0"/>
          <p:cNvGrpSpPr/>
          <p:nvPr/>
        </p:nvGrpSpPr>
        <p:grpSpPr>
          <a:xfrm>
            <a:off x="150812" y="0"/>
            <a:ext cx="2436813" cy="6858001"/>
            <a:chOff x="1320800" y="0"/>
            <a:chExt cx="2436813" cy="6858001"/>
          </a:xfrm>
        </p:grpSpPr>
        <p:sp>
          <p:nvSpPr>
            <p:cNvPr id="7" name="Google Shape;7;p20"/>
            <p:cNvSpPr/>
            <p:nvPr/>
          </p:nvSpPr>
          <p:spPr>
            <a:xfrm>
              <a:off x="1627188" y="0"/>
              <a:ext cx="1122362"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20"/>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20"/>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20"/>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20"/>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20"/>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20"/>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20"/>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20"/>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20"/>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20"/>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type="ctrTitle"/>
          </p:nvPr>
        </p:nvSpPr>
        <p:spPr>
          <a:xfrm>
            <a:off x="2928401" y="1380068"/>
            <a:ext cx="8574600" cy="26163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200"/>
              <a:buFont typeface="Corbel"/>
              <a:buNone/>
            </a:pPr>
            <a:r>
              <a:rPr b="1" lang="en-US" sz="3200"/>
              <a:t>Predicting Student Evaluation in Higher Education Using Educational  Data Mining Techniques</a:t>
            </a:r>
            <a:br>
              <a:rPr lang="en-US" sz="3200"/>
            </a:br>
            <a:br>
              <a:rPr lang="en-US" sz="3200"/>
            </a:br>
            <a:endParaRPr sz="3200"/>
          </a:p>
        </p:txBody>
      </p:sp>
      <p:sp>
        <p:nvSpPr>
          <p:cNvPr id="143" name="Google Shape;143;p1"/>
          <p:cNvSpPr txBox="1"/>
          <p:nvPr>
            <p:ph idx="1" type="subTitle"/>
          </p:nvPr>
        </p:nvSpPr>
        <p:spPr>
          <a:xfrm>
            <a:off x="4515377" y="3996266"/>
            <a:ext cx="7262095" cy="189246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t/>
            </a:r>
            <a:endParaRPr/>
          </a:p>
          <a:p>
            <a:pPr indent="0" lvl="0" marL="0" rtl="0" algn="r">
              <a:spcBef>
                <a:spcPts val="1020"/>
              </a:spcBef>
              <a:spcAft>
                <a:spcPts val="0"/>
              </a:spcAft>
              <a:buSzPts val="3045"/>
              <a:buNone/>
            </a:pPr>
            <a:r>
              <a:rPr lang="en-US"/>
              <a:t>Presented By :</a:t>
            </a:r>
            <a:endParaRPr/>
          </a:p>
          <a:p>
            <a:pPr indent="0" lvl="0" marL="0" rtl="0" algn="r">
              <a:spcBef>
                <a:spcPts val="1020"/>
              </a:spcBef>
              <a:spcAft>
                <a:spcPts val="0"/>
              </a:spcAft>
              <a:buSzPts val="3045"/>
              <a:buNone/>
            </a:pPr>
            <a:r>
              <a:rPr lang="en-US"/>
              <a:t>Momil Seedat (L1S22MSDS0002)</a:t>
            </a:r>
            <a:endParaRPr/>
          </a:p>
          <a:p>
            <a:pPr indent="0" lvl="0" marL="0" rtl="0" algn="r">
              <a:spcBef>
                <a:spcPts val="1020"/>
              </a:spcBef>
              <a:spcAft>
                <a:spcPts val="0"/>
              </a:spcAft>
              <a:buSzPts val="3045"/>
              <a:buNone/>
            </a:pPr>
            <a:r>
              <a:rPr lang="en-US"/>
              <a:t>Qaisar Abbas (L1s22MSDS0001)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400"/>
              <a:buFont typeface="Corbel"/>
              <a:buNone/>
            </a:pPr>
            <a:r>
              <a:rPr lang="en-US"/>
              <a:t>Results : Student status By failures</a:t>
            </a:r>
            <a:endParaRPr/>
          </a:p>
        </p:txBody>
      </p:sp>
      <p:pic>
        <p:nvPicPr>
          <p:cNvPr id="198" name="Google Shape;198;p10"/>
          <p:cNvPicPr preferRelativeResize="0"/>
          <p:nvPr>
            <p:ph idx="1" type="body"/>
          </p:nvPr>
        </p:nvPicPr>
        <p:blipFill rotWithShape="1">
          <a:blip r:embed="rId3">
            <a:alphaModFix/>
          </a:blip>
          <a:srcRect b="0" l="0" r="0" t="0"/>
          <a:stretch/>
        </p:blipFill>
        <p:spPr>
          <a:xfrm>
            <a:off x="5262563" y="1849078"/>
            <a:ext cx="6240462" cy="4094522"/>
          </a:xfrm>
          <a:prstGeom prst="rect">
            <a:avLst/>
          </a:prstGeom>
          <a:noFill/>
          <a:ln>
            <a:noFill/>
          </a:ln>
        </p:spPr>
      </p:pic>
      <p:sp>
        <p:nvSpPr>
          <p:cNvPr id="199" name="Google Shape;199;p10"/>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2320"/>
              <a:buNone/>
            </a:pPr>
            <a:r>
              <a:rPr lang="en-US"/>
              <a:t>most of people who passed the exam had failures show it could be a good choice to study hard and pass all the grades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400"/>
              <a:buFont typeface="Corbel"/>
              <a:buNone/>
            </a:pPr>
            <a:r>
              <a:rPr lang="en-US"/>
              <a:t>Results: Performance Comparison on the basis of alcohol consumption</a:t>
            </a:r>
            <a:endParaRPr/>
          </a:p>
        </p:txBody>
      </p:sp>
      <p:pic>
        <p:nvPicPr>
          <p:cNvPr id="205" name="Google Shape;205;p11"/>
          <p:cNvPicPr preferRelativeResize="0"/>
          <p:nvPr>
            <p:ph idx="1" type="body"/>
          </p:nvPr>
        </p:nvPicPr>
        <p:blipFill rotWithShape="1">
          <a:blip r:embed="rId3">
            <a:alphaModFix/>
          </a:blip>
          <a:srcRect b="0" l="0" r="0" t="0"/>
          <a:stretch/>
        </p:blipFill>
        <p:spPr>
          <a:xfrm>
            <a:off x="5262563" y="2053891"/>
            <a:ext cx="6240462" cy="3898853"/>
          </a:xfrm>
          <a:prstGeom prst="rect">
            <a:avLst/>
          </a:prstGeom>
          <a:noFill/>
          <a:ln>
            <a:noFill/>
          </a:ln>
        </p:spPr>
      </p:pic>
      <p:sp>
        <p:nvSpPr>
          <p:cNvPr id="206" name="Google Shape;206;p11"/>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2320"/>
              <a:buNone/>
            </a:pPr>
            <a:r>
              <a:rPr lang="en-US"/>
              <a:t>For weekly alcohol consumption it doesn't have an strong impact on student performance .Even people with low consumption had low grad.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400"/>
              <a:buFont typeface="Corbel"/>
              <a:buNone/>
            </a:pPr>
            <a:r>
              <a:rPr lang="en-US"/>
              <a:t>Result: Frequency of going out</a:t>
            </a:r>
            <a:endParaRPr/>
          </a:p>
        </p:txBody>
      </p:sp>
      <p:pic>
        <p:nvPicPr>
          <p:cNvPr id="212" name="Google Shape;212;p12"/>
          <p:cNvPicPr preferRelativeResize="0"/>
          <p:nvPr>
            <p:ph idx="1" type="body"/>
          </p:nvPr>
        </p:nvPicPr>
        <p:blipFill rotWithShape="1">
          <a:blip r:embed="rId3">
            <a:alphaModFix/>
          </a:blip>
          <a:srcRect b="0" l="0" r="0" t="0"/>
          <a:stretch/>
        </p:blipFill>
        <p:spPr>
          <a:xfrm>
            <a:off x="5262563" y="1836010"/>
            <a:ext cx="6240462" cy="3750974"/>
          </a:xfrm>
          <a:prstGeom prst="rect">
            <a:avLst/>
          </a:prstGeom>
          <a:noFill/>
          <a:ln>
            <a:noFill/>
          </a:ln>
        </p:spPr>
      </p:pic>
      <p:sp>
        <p:nvSpPr>
          <p:cNvPr id="213" name="Google Shape;213;p12"/>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2320"/>
              <a:buNone/>
            </a:pPr>
            <a:r>
              <a:rPr lang="en-US"/>
              <a:t> it seems that most of people who passed the exam had less hour of going out ,as a conclusion we should limit the hour of going out with friend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Results </a:t>
            </a:r>
            <a:endParaRPr/>
          </a:p>
        </p:txBody>
      </p:sp>
      <p:sp>
        <p:nvSpPr>
          <p:cNvPr id="219" name="Google Shape;219;p1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To train our model we applied three types of algorithm</a:t>
            </a:r>
            <a:endParaRPr/>
          </a:p>
          <a:p>
            <a:pPr indent="-285750" lvl="0" marL="285750" rtl="0" algn="l">
              <a:spcBef>
                <a:spcPts val="1080"/>
              </a:spcBef>
              <a:spcAft>
                <a:spcPts val="0"/>
              </a:spcAft>
              <a:buSzPts val="3480"/>
              <a:buChar char="•"/>
            </a:pPr>
            <a:r>
              <a:rPr lang="en-US"/>
              <a:t>Logistic regression</a:t>
            </a:r>
            <a:endParaRPr/>
          </a:p>
          <a:p>
            <a:pPr indent="-285750" lvl="0" marL="285750" rtl="0" algn="l">
              <a:spcBef>
                <a:spcPts val="1080"/>
              </a:spcBef>
              <a:spcAft>
                <a:spcPts val="0"/>
              </a:spcAft>
              <a:buSzPts val="3480"/>
              <a:buChar char="•"/>
            </a:pPr>
            <a:r>
              <a:rPr lang="en-US"/>
              <a:t>KNN</a:t>
            </a:r>
            <a:endParaRPr/>
          </a:p>
          <a:p>
            <a:pPr indent="-285750" lvl="0" marL="285750" rtl="0" algn="l">
              <a:spcBef>
                <a:spcPts val="1080"/>
              </a:spcBef>
              <a:spcAft>
                <a:spcPts val="0"/>
              </a:spcAft>
              <a:buSzPts val="3480"/>
              <a:buChar char="•"/>
            </a:pPr>
            <a:r>
              <a:rPr lang="en-US"/>
              <a:t>Support vector machine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KNN results</a:t>
            </a:r>
            <a:endParaRPr/>
          </a:p>
        </p:txBody>
      </p:sp>
      <p:sp>
        <p:nvSpPr>
          <p:cNvPr id="225" name="Google Shape;225;p14"/>
          <p:cNvSpPr txBox="1"/>
          <p:nvPr>
            <p:ph idx="1" type="body"/>
          </p:nvPr>
        </p:nvSpPr>
        <p:spPr>
          <a:xfrm>
            <a:off x="1772178" y="2658533"/>
            <a:ext cx="9228053"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320"/>
              <a:buNone/>
            </a:pPr>
            <a:r>
              <a:rPr lang="en-US" sz="1600"/>
              <a:t> we got the best model with k=17 and metrics=chebychev and we got a better accuracy of 79% as we can see the impact of hyper_parameters wasn't so strong the importent parameter is the randome_state.</a:t>
            </a:r>
            <a:endParaRPr sz="1600"/>
          </a:p>
        </p:txBody>
      </p:sp>
      <p:pic>
        <p:nvPicPr>
          <p:cNvPr id="226" name="Google Shape;226;p14"/>
          <p:cNvPicPr preferRelativeResize="0"/>
          <p:nvPr>
            <p:ph idx="2" type="body"/>
          </p:nvPr>
        </p:nvPicPr>
        <p:blipFill rotWithShape="1">
          <a:blip r:embed="rId3">
            <a:alphaModFix/>
          </a:blip>
          <a:srcRect b="0" l="0" r="0" t="0"/>
          <a:stretch/>
        </p:blipFill>
        <p:spPr>
          <a:xfrm>
            <a:off x="1627632" y="3335338"/>
            <a:ext cx="4042930" cy="2455862"/>
          </a:xfrm>
          <a:prstGeom prst="rect">
            <a:avLst/>
          </a:prstGeom>
          <a:noFill/>
          <a:ln>
            <a:noFill/>
          </a:ln>
        </p:spPr>
      </p:pic>
      <p:pic>
        <p:nvPicPr>
          <p:cNvPr id="227" name="Google Shape;227;p14"/>
          <p:cNvPicPr preferRelativeResize="0"/>
          <p:nvPr>
            <p:ph idx="4" type="body"/>
          </p:nvPr>
        </p:nvPicPr>
        <p:blipFill rotWithShape="1">
          <a:blip r:embed="rId4">
            <a:alphaModFix/>
          </a:blip>
          <a:srcRect b="0" l="0" r="0" t="0"/>
          <a:stretch/>
        </p:blipFill>
        <p:spPr>
          <a:xfrm>
            <a:off x="6607175" y="3471864"/>
            <a:ext cx="4895850" cy="252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Logistic Regression</a:t>
            </a:r>
            <a:endParaRPr/>
          </a:p>
        </p:txBody>
      </p:sp>
      <p:pic>
        <p:nvPicPr>
          <p:cNvPr id="233" name="Google Shape;233;p15"/>
          <p:cNvPicPr preferRelativeResize="0"/>
          <p:nvPr>
            <p:ph idx="2" type="body"/>
          </p:nvPr>
        </p:nvPicPr>
        <p:blipFill rotWithShape="1">
          <a:blip r:embed="rId3">
            <a:alphaModFix/>
          </a:blip>
          <a:srcRect b="0" l="0" r="0" t="0"/>
          <a:stretch/>
        </p:blipFill>
        <p:spPr>
          <a:xfrm>
            <a:off x="2054255" y="3317050"/>
            <a:ext cx="4325112" cy="2974022"/>
          </a:xfrm>
          <a:prstGeom prst="rect">
            <a:avLst/>
          </a:prstGeom>
          <a:noFill/>
          <a:ln>
            <a:noFill/>
          </a:ln>
        </p:spPr>
      </p:pic>
      <p:pic>
        <p:nvPicPr>
          <p:cNvPr id="234" name="Google Shape;234;p15"/>
          <p:cNvPicPr preferRelativeResize="0"/>
          <p:nvPr>
            <p:ph idx="4" type="body"/>
          </p:nvPr>
        </p:nvPicPr>
        <p:blipFill rotWithShape="1">
          <a:blip r:embed="rId4">
            <a:alphaModFix/>
          </a:blip>
          <a:srcRect b="0" l="0" r="0" t="0"/>
          <a:stretch/>
        </p:blipFill>
        <p:spPr>
          <a:xfrm>
            <a:off x="6607175" y="3733990"/>
            <a:ext cx="4895850" cy="16585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Support Vector Machine</a:t>
            </a:r>
            <a:endParaRPr/>
          </a:p>
        </p:txBody>
      </p:sp>
      <p:sp>
        <p:nvSpPr>
          <p:cNvPr id="240" name="Google Shape;240;p16"/>
          <p:cNvSpPr txBox="1"/>
          <p:nvPr>
            <p:ph idx="1" type="body"/>
          </p:nvPr>
        </p:nvSpPr>
        <p:spPr>
          <a:xfrm>
            <a:off x="1772178" y="2322576"/>
            <a:ext cx="10233894" cy="91221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610"/>
              <a:buNone/>
            </a:pPr>
            <a:r>
              <a:rPr lang="en-US" sz="1800"/>
              <a:t>The support vector machine classifier with high accuracy of </a:t>
            </a:r>
            <a:r>
              <a:rPr b="1" lang="en-US" sz="1800"/>
              <a:t>84%</a:t>
            </a:r>
            <a:r>
              <a:rPr lang="en-US" sz="1800"/>
              <a:t>, the confusion matrix is roughly diagonal which indicate that this classifier is able to label data correctly</a:t>
            </a:r>
            <a:r>
              <a:rPr lang="en-US"/>
              <a:t>. </a:t>
            </a:r>
            <a:endParaRPr/>
          </a:p>
        </p:txBody>
      </p:sp>
      <p:pic>
        <p:nvPicPr>
          <p:cNvPr id="241" name="Google Shape;241;p16"/>
          <p:cNvPicPr preferRelativeResize="0"/>
          <p:nvPr>
            <p:ph idx="4" type="body"/>
          </p:nvPr>
        </p:nvPicPr>
        <p:blipFill rotWithShape="1">
          <a:blip r:embed="rId3">
            <a:alphaModFix/>
          </a:blip>
          <a:srcRect b="0" l="0" r="0" t="0"/>
          <a:stretch/>
        </p:blipFill>
        <p:spPr>
          <a:xfrm>
            <a:off x="7059612" y="3967956"/>
            <a:ext cx="3990975" cy="1190625"/>
          </a:xfrm>
          <a:prstGeom prst="rect">
            <a:avLst/>
          </a:prstGeom>
          <a:noFill/>
          <a:ln>
            <a:noFill/>
          </a:ln>
        </p:spPr>
      </p:pic>
      <p:pic>
        <p:nvPicPr>
          <p:cNvPr id="242" name="Google Shape;242;p16"/>
          <p:cNvPicPr preferRelativeResize="0"/>
          <p:nvPr/>
        </p:nvPicPr>
        <p:blipFill rotWithShape="1">
          <a:blip r:embed="rId4">
            <a:alphaModFix/>
          </a:blip>
          <a:srcRect b="0" l="0" r="0" t="0"/>
          <a:stretch/>
        </p:blipFill>
        <p:spPr>
          <a:xfrm>
            <a:off x="1772179" y="3335337"/>
            <a:ext cx="4424459" cy="27744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Comparison three curves</a:t>
            </a:r>
            <a:endParaRPr/>
          </a:p>
        </p:txBody>
      </p:sp>
      <p:pic>
        <p:nvPicPr>
          <p:cNvPr id="248" name="Google Shape;248;p17"/>
          <p:cNvPicPr preferRelativeResize="0"/>
          <p:nvPr>
            <p:ph idx="1" type="body"/>
          </p:nvPr>
        </p:nvPicPr>
        <p:blipFill rotWithShape="1">
          <a:blip r:embed="rId3">
            <a:alphaModFix/>
          </a:blip>
          <a:srcRect b="0" l="0" r="0" t="0"/>
          <a:stretch/>
        </p:blipFill>
        <p:spPr>
          <a:xfrm>
            <a:off x="2020825" y="2667000"/>
            <a:ext cx="6982662"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Conclusion</a:t>
            </a:r>
            <a:endParaRPr/>
          </a:p>
        </p:txBody>
      </p:sp>
      <p:sp>
        <p:nvSpPr>
          <p:cNvPr id="254" name="Google Shape;254;p1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fontScale="92500" lnSpcReduction="20000"/>
          </a:bodyPr>
          <a:lstStyle/>
          <a:p>
            <a:pPr indent="-285750" lvl="0" marL="285750" rtl="0" algn="l">
              <a:spcBef>
                <a:spcPts val="0"/>
              </a:spcBef>
              <a:spcAft>
                <a:spcPts val="0"/>
              </a:spcAft>
              <a:buSzPct val="145000"/>
              <a:buChar char="•"/>
            </a:pPr>
            <a:r>
              <a:rPr lang="en-US"/>
              <a:t>In this study, we analyzed the factors that have a positive or negative impact on student performance based on the classification results from our dataset. We found that factors such as father's education, guardian, aspirations for higher education, study time, and father's job have a positive impact on student performance. On the other hand, factors like age, health, going out with friends, absences, and failures have a negative impact.</a:t>
            </a:r>
            <a:endParaRPr/>
          </a:p>
          <a:p>
            <a:pPr indent="-285750" lvl="0" marL="285750" rtl="0" algn="l">
              <a:spcBef>
                <a:spcPts val="1044"/>
              </a:spcBef>
              <a:spcAft>
                <a:spcPts val="0"/>
              </a:spcAft>
              <a:buSzPct val="145000"/>
              <a:buChar char="•"/>
            </a:pPr>
            <a:r>
              <a:rPr lang="en-US"/>
              <a:t>It is important to note that these findings are based on the specific dataset and context of the two chosen Portuguese schools. The results may vary in different educational settings and cultures. Additionally, some factors may have complex relationships and may not have a direct causal effect on student performance.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Future work</a:t>
            </a:r>
            <a:endParaRPr/>
          </a:p>
        </p:txBody>
      </p:sp>
      <p:sp>
        <p:nvSpPr>
          <p:cNvPr id="260" name="Google Shape;260;p1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In future research, it would be valuable to consider a larger and more diverse dataset from multiple educational institutions to validate and generalize the findings. Additionally, conducting qualitative studies or surveys could provide deeper insights into the impact of these factors on student performance and identify potential underlying mechanisms.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Introduction</a:t>
            </a:r>
            <a:endParaRPr/>
          </a:p>
        </p:txBody>
      </p:sp>
      <p:sp>
        <p:nvSpPr>
          <p:cNvPr id="149" name="Google Shape;149;p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480"/>
              <a:buNone/>
            </a:pPr>
            <a:r>
              <a:rPr lang="en-US"/>
              <a:t>This research paper examines the impact on education and student performance. By analyzing various factors like socio-economic background, learning environments, study habits, and technology access, the study aims to propose solutions to address the challenges faced by students. Ultimately, the goal is to enhance educational outcomes during these unprecedented times.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Literature Review</a:t>
            </a:r>
            <a:endParaRPr/>
          </a:p>
        </p:txBody>
      </p:sp>
      <p:sp>
        <p:nvSpPr>
          <p:cNvPr id="155" name="Google Shape;155;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spcBef>
                <a:spcPts val="0"/>
              </a:spcBef>
              <a:spcAft>
                <a:spcPts val="0"/>
              </a:spcAft>
              <a:buSzPct val="145000"/>
              <a:buNone/>
            </a:pPr>
            <a:r>
              <a:rPr lang="en-US"/>
              <a:t>Several research papers have examined the application of data mining techniques in predicting student performance in education.</a:t>
            </a:r>
            <a:endParaRPr/>
          </a:p>
          <a:p>
            <a:pPr indent="-269176" lvl="0" marL="285750" rtl="0" algn="l">
              <a:spcBef>
                <a:spcPts val="972"/>
              </a:spcBef>
              <a:spcAft>
                <a:spcPts val="0"/>
              </a:spcAft>
              <a:buSzPct val="145000"/>
              <a:buChar char="•"/>
            </a:pPr>
            <a:r>
              <a:rPr lang="en-US"/>
              <a:t>Romero et al. (2019): Explored data mining techniques like decision trees and neural networks to predict academic performance by considering factors like prior academic records, demographics, and course-related data.</a:t>
            </a:r>
            <a:endParaRPr/>
          </a:p>
          <a:p>
            <a:pPr indent="-269176" lvl="0" marL="285750" rtl="0" algn="l">
              <a:spcBef>
                <a:spcPts val="972"/>
              </a:spcBef>
              <a:spcAft>
                <a:spcPts val="0"/>
              </a:spcAft>
              <a:buSzPct val="145000"/>
              <a:buChar char="•"/>
            </a:pPr>
            <a:r>
              <a:rPr lang="en-US"/>
              <a:t>Ahmed et al. (2019): Used machine learning algorithms such as decision trees and support vector machines to predict student performance based on features like prior academic records and demographics.</a:t>
            </a:r>
            <a:endParaRPr/>
          </a:p>
          <a:p>
            <a:pPr indent="-269176" lvl="0" marL="285750" rtl="0" algn="l">
              <a:spcBef>
                <a:spcPts val="972"/>
              </a:spcBef>
              <a:spcAft>
                <a:spcPts val="0"/>
              </a:spcAft>
              <a:buSzPct val="145000"/>
              <a:buChar char="•"/>
            </a:pPr>
            <a:r>
              <a:rPr lang="en-US"/>
              <a:t>Rasheed et al. (2021): Conducted a comprehensive review of educational data mining techniques, highlighting the importance of considering factors beyond academics, such as learning behaviors and psychomotor skills, to enhance prediction accuracy.</a:t>
            </a:r>
            <a:endParaRPr/>
          </a:p>
          <a:p>
            <a:pPr indent="0" lvl="0" marL="0" rtl="0" algn="l">
              <a:spcBef>
                <a:spcPts val="972"/>
              </a:spcBef>
              <a:spcAft>
                <a:spcPts val="0"/>
              </a:spcAft>
              <a:buSzPct val="1450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Research Gap</a:t>
            </a:r>
            <a:endParaRPr/>
          </a:p>
        </p:txBody>
      </p:sp>
      <p:sp>
        <p:nvSpPr>
          <p:cNvPr id="161" name="Google Shape;161;p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fontScale="85000" lnSpcReduction="20000"/>
          </a:bodyPr>
          <a:lstStyle/>
          <a:p>
            <a:pPr indent="-285750" lvl="0" marL="285750" rtl="0" algn="l">
              <a:spcBef>
                <a:spcPts val="0"/>
              </a:spcBef>
              <a:spcAft>
                <a:spcPts val="0"/>
              </a:spcAft>
              <a:buSzPct val="145000"/>
              <a:buChar char="•"/>
            </a:pPr>
            <a:r>
              <a:rPr lang="en-US"/>
              <a:t>Despite the advancements in educational data mining techniques for predicting student performance, there exists a research gap in considering additional factors beyond academic performance. </a:t>
            </a:r>
            <a:endParaRPr/>
          </a:p>
          <a:p>
            <a:pPr indent="-285750" lvl="0" marL="285750" rtl="0" algn="l">
              <a:spcBef>
                <a:spcPts val="1008"/>
              </a:spcBef>
              <a:spcAft>
                <a:spcPts val="0"/>
              </a:spcAft>
              <a:buSzPct val="145000"/>
              <a:buChar char="•"/>
            </a:pPr>
            <a:r>
              <a:rPr lang="en-US"/>
              <a:t>While academic performance is undoubtedly important, other factors such as learning behaviors, attitudes, psychomotor skills, student demographics, and self-regulation have been found to significantly influence student success.</a:t>
            </a:r>
            <a:endParaRPr/>
          </a:p>
          <a:p>
            <a:pPr indent="-285750" lvl="0" marL="285750" rtl="0" algn="l">
              <a:spcBef>
                <a:spcPts val="1008"/>
              </a:spcBef>
              <a:spcAft>
                <a:spcPts val="0"/>
              </a:spcAft>
              <a:buSzPct val="145000"/>
              <a:buChar char="•"/>
            </a:pPr>
            <a:br>
              <a:rPr lang="en-US"/>
            </a:br>
            <a:r>
              <a:rPr lang="en-US"/>
              <a:t>The research gap emphasizes the importance of considering a broader range of variables in data analysis to understand student outcomes comprehensively. By addressing this gap and incorporating additional factors, predictive models can offer a holistic view for educators to develop targeted interventions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Research Purpose:</a:t>
            </a:r>
            <a:endParaRPr/>
          </a:p>
        </p:txBody>
      </p:sp>
      <p:sp>
        <p:nvSpPr>
          <p:cNvPr id="167" name="Google Shape;167;p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Identifying at-risk students and implementing targeted interventions is essential for educational institutions. Our research aims to understand the factors influencing student performance by analyzing past academic records and exploring variables such as socio-economic background, learning behaviors, and demographics.</a:t>
            </a:r>
            <a:endParaRPr/>
          </a:p>
          <a:p>
            <a:pPr indent="-285750" lvl="0" marL="285750" rtl="0" algn="l">
              <a:spcBef>
                <a:spcPts val="1080"/>
              </a:spcBef>
              <a:spcAft>
                <a:spcPts val="0"/>
              </a:spcAft>
              <a:buSzPts val="3480"/>
              <a:buChar char="•"/>
            </a:pPr>
            <a:r>
              <a:rPr lang="en-US"/>
              <a:t>By examining these factors, we aim to provide valuable insights that will enable educational institutions to proactively support students and improve their academic journey, ultimately enhancing overall educational outcomes.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Dataset Description</a:t>
            </a:r>
            <a:endParaRPr/>
          </a:p>
        </p:txBody>
      </p:sp>
      <p:pic>
        <p:nvPicPr>
          <p:cNvPr id="173" name="Google Shape;173;p6"/>
          <p:cNvPicPr preferRelativeResize="0"/>
          <p:nvPr>
            <p:ph idx="1" type="body"/>
          </p:nvPr>
        </p:nvPicPr>
        <p:blipFill rotWithShape="1">
          <a:blip r:embed="rId3">
            <a:alphaModFix/>
          </a:blip>
          <a:srcRect b="0" l="0" r="0" t="0"/>
          <a:stretch/>
        </p:blipFill>
        <p:spPr>
          <a:xfrm>
            <a:off x="2203704" y="1965960"/>
            <a:ext cx="7920728" cy="47731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Methodology</a:t>
            </a:r>
            <a:endParaRPr/>
          </a:p>
        </p:txBody>
      </p:sp>
      <p:sp>
        <p:nvSpPr>
          <p:cNvPr id="179" name="Google Shape;179;p7"/>
          <p:cNvSpPr txBox="1"/>
          <p:nvPr>
            <p:ph idx="1" type="body"/>
          </p:nvPr>
        </p:nvSpPr>
        <p:spPr>
          <a:xfrm>
            <a:off x="1097280" y="1892809"/>
            <a:ext cx="10405743" cy="3898392"/>
          </a:xfrm>
          <a:prstGeom prst="rect">
            <a:avLst/>
          </a:prstGeom>
          <a:noFill/>
          <a:ln>
            <a:noFill/>
          </a:ln>
        </p:spPr>
        <p:txBody>
          <a:bodyPr anchorCtr="0" anchor="ctr" bIns="45700" lIns="91425" spcFirstLastPara="1" rIns="91425" wrap="square" tIns="45700">
            <a:normAutofit fontScale="70000" lnSpcReduction="20000"/>
          </a:bodyPr>
          <a:lstStyle/>
          <a:p>
            <a:pPr indent="-285750" lvl="0" marL="285750" rtl="0" algn="l">
              <a:spcBef>
                <a:spcPts val="0"/>
              </a:spcBef>
              <a:spcAft>
                <a:spcPts val="0"/>
              </a:spcAft>
              <a:buSzPct val="145000"/>
              <a:buChar char="•"/>
            </a:pPr>
            <a:r>
              <a:rPr lang="en-US"/>
              <a:t>Data Preprocessing:</a:t>
            </a:r>
            <a:endParaRPr/>
          </a:p>
          <a:p>
            <a:pPr indent="-285750" lvl="1" marL="742950" rtl="0" algn="l">
              <a:spcBef>
                <a:spcPts val="880"/>
              </a:spcBef>
              <a:spcAft>
                <a:spcPts val="0"/>
              </a:spcAft>
              <a:buSzPct val="145000"/>
              <a:buChar char="•"/>
            </a:pPr>
            <a:r>
              <a:rPr lang="en-US"/>
              <a:t>Perform data cleaning and handle missing values, outliers, and inconsistencies.</a:t>
            </a:r>
            <a:endParaRPr/>
          </a:p>
          <a:p>
            <a:pPr indent="-285750" lvl="1" marL="742950" rtl="0" algn="l">
              <a:spcBef>
                <a:spcPts val="880"/>
              </a:spcBef>
              <a:spcAft>
                <a:spcPts val="0"/>
              </a:spcAft>
              <a:buSzPct val="145000"/>
              <a:buChar char="•"/>
            </a:pPr>
            <a:r>
              <a:rPr lang="en-US"/>
              <a:t>Conduct feature scaling to normalize the range of independent variables or features.</a:t>
            </a:r>
            <a:endParaRPr/>
          </a:p>
          <a:p>
            <a:pPr indent="-285750" lvl="0" marL="285750" rtl="0" algn="l">
              <a:spcBef>
                <a:spcPts val="936"/>
              </a:spcBef>
              <a:spcAft>
                <a:spcPts val="0"/>
              </a:spcAft>
              <a:buSzPct val="145000"/>
              <a:buChar char="•"/>
            </a:pPr>
            <a:r>
              <a:rPr lang="en-US"/>
              <a:t>Data Inspection:</a:t>
            </a:r>
            <a:endParaRPr/>
          </a:p>
          <a:p>
            <a:pPr indent="-285750" lvl="1" marL="742950" rtl="0" algn="l">
              <a:spcBef>
                <a:spcPts val="880"/>
              </a:spcBef>
              <a:spcAft>
                <a:spcPts val="0"/>
              </a:spcAft>
              <a:buSzPct val="145000"/>
              <a:buChar char="•"/>
            </a:pPr>
            <a:r>
              <a:rPr lang="en-US"/>
              <a:t>Analyze the dataset to gain an understanding of its structure, distribution, and relevant statistical properties.</a:t>
            </a:r>
            <a:endParaRPr/>
          </a:p>
          <a:p>
            <a:pPr indent="-285750" lvl="1" marL="742950" rtl="0" algn="l">
              <a:spcBef>
                <a:spcPts val="880"/>
              </a:spcBef>
              <a:spcAft>
                <a:spcPts val="0"/>
              </a:spcAft>
              <a:buSzPct val="145000"/>
              <a:buChar char="•"/>
            </a:pPr>
            <a:r>
              <a:rPr lang="en-US"/>
              <a:t>Identify any patterns, trends, or correlations among the variables.</a:t>
            </a:r>
            <a:endParaRPr/>
          </a:p>
          <a:p>
            <a:pPr indent="-285750" lvl="0" marL="285750" rtl="0" algn="l">
              <a:spcBef>
                <a:spcPts val="936"/>
              </a:spcBef>
              <a:spcAft>
                <a:spcPts val="0"/>
              </a:spcAft>
              <a:buSzPct val="145000"/>
              <a:buChar char="•"/>
            </a:pPr>
            <a:r>
              <a:rPr lang="en-US"/>
              <a:t>Training and Testing Data:</a:t>
            </a:r>
            <a:endParaRPr/>
          </a:p>
          <a:p>
            <a:pPr indent="-285750" lvl="1" marL="742950" rtl="0" algn="l">
              <a:spcBef>
                <a:spcPts val="880"/>
              </a:spcBef>
              <a:spcAft>
                <a:spcPts val="0"/>
              </a:spcAft>
              <a:buSzPct val="145000"/>
              <a:buChar char="•"/>
            </a:pPr>
            <a:r>
              <a:rPr lang="en-US"/>
              <a:t>Split the dataset into training and testing subsets.</a:t>
            </a:r>
            <a:endParaRPr/>
          </a:p>
          <a:p>
            <a:pPr indent="-285750" lvl="1" marL="742950" rtl="0" algn="l">
              <a:spcBef>
                <a:spcPts val="880"/>
              </a:spcBef>
              <a:spcAft>
                <a:spcPts val="0"/>
              </a:spcAft>
              <a:buSzPct val="145000"/>
              <a:buChar char="•"/>
            </a:pPr>
            <a:r>
              <a:rPr lang="en-US"/>
              <a:t>Ensure that both subsets are representative of the overall dataset and maintain the distribution of variables.</a:t>
            </a:r>
            <a:endParaRPr/>
          </a:p>
          <a:p>
            <a:pPr indent="-285750" lvl="0" marL="285750" rtl="0" algn="l">
              <a:spcBef>
                <a:spcPts val="936"/>
              </a:spcBef>
              <a:spcAft>
                <a:spcPts val="0"/>
              </a:spcAft>
              <a:buSzPct val="145000"/>
              <a:buChar char="•"/>
            </a:pPr>
            <a:r>
              <a:rPr lang="en-US"/>
              <a:t>Feature Selection:</a:t>
            </a:r>
            <a:endParaRPr/>
          </a:p>
          <a:p>
            <a:pPr indent="-285750" lvl="1" marL="742950" rtl="0" algn="l">
              <a:spcBef>
                <a:spcPts val="880"/>
              </a:spcBef>
              <a:spcAft>
                <a:spcPts val="0"/>
              </a:spcAft>
              <a:buSzPct val="145000"/>
              <a:buChar char="•"/>
            </a:pPr>
            <a:r>
              <a:rPr lang="en-US"/>
              <a:t>Identify relevant features that significantly influence student performance.</a:t>
            </a:r>
            <a:endParaRPr/>
          </a:p>
          <a:p>
            <a:pPr indent="-285750" lvl="1" marL="742950" rtl="0" algn="l">
              <a:spcBef>
                <a:spcPts val="880"/>
              </a:spcBef>
              <a:spcAft>
                <a:spcPts val="0"/>
              </a:spcAft>
              <a:buSzPct val="145000"/>
              <a:buChar char="•"/>
            </a:pPr>
            <a:r>
              <a:rPr lang="en-US"/>
              <a:t>Utilize techniques such as statistical analysis, correlation analysis, or feature importance ranking.</a:t>
            </a:r>
            <a:endParaRPr/>
          </a:p>
          <a:p>
            <a:pPr indent="-156844" lvl="1" marL="742950" rtl="0" algn="l">
              <a:spcBef>
                <a:spcPts val="880"/>
              </a:spcBef>
              <a:spcAft>
                <a:spcPts val="0"/>
              </a:spcAft>
              <a:buSzPct val="145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Proposed Methodology Cont…</a:t>
            </a:r>
            <a:endParaRPr/>
          </a:p>
        </p:txBody>
      </p:sp>
      <p:sp>
        <p:nvSpPr>
          <p:cNvPr id="185" name="Google Shape;185;p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fontScale="55000" lnSpcReduction="10000"/>
          </a:bodyPr>
          <a:lstStyle/>
          <a:p>
            <a:pPr indent="-252603" lvl="0" marL="285750" rtl="0" algn="l">
              <a:spcBef>
                <a:spcPts val="0"/>
              </a:spcBef>
              <a:spcAft>
                <a:spcPts val="0"/>
              </a:spcAft>
              <a:buSzPct val="145000"/>
              <a:buChar char="•"/>
            </a:pPr>
            <a:r>
              <a:rPr lang="en-US"/>
              <a:t>Model Development and Evaluation:</a:t>
            </a:r>
            <a:endParaRPr/>
          </a:p>
          <a:p>
            <a:pPr indent="-258127" lvl="1" marL="742950" rtl="0" algn="l">
              <a:spcBef>
                <a:spcPts val="880"/>
              </a:spcBef>
              <a:spcAft>
                <a:spcPts val="0"/>
              </a:spcAft>
              <a:buSzPct val="145000"/>
              <a:buChar char="•"/>
            </a:pPr>
            <a:r>
              <a:rPr lang="en-US"/>
              <a:t>Select appropriate machine learning algorithms (e.g., knn, logistics regression, </a:t>
            </a:r>
            <a:r>
              <a:rPr lang="en-US"/>
              <a:t>random forests</a:t>
            </a:r>
            <a:r>
              <a:rPr lang="en-US"/>
              <a:t>, or support vector machines) for prediction.</a:t>
            </a:r>
            <a:endParaRPr/>
          </a:p>
          <a:p>
            <a:pPr indent="-258127" lvl="1" marL="742950" rtl="0" algn="l">
              <a:spcBef>
                <a:spcPts val="880"/>
              </a:spcBef>
              <a:spcAft>
                <a:spcPts val="0"/>
              </a:spcAft>
              <a:buSzPct val="145000"/>
              <a:buChar char="•"/>
            </a:pPr>
            <a:r>
              <a:rPr lang="en-US"/>
              <a:t>Train the models using the training dataset and evaluate their performance using appropriate evaluation metrics (e.g., accuracy, precision, recall).</a:t>
            </a:r>
            <a:endParaRPr/>
          </a:p>
          <a:p>
            <a:pPr indent="-252603" lvl="0" marL="285750" rtl="0" algn="l">
              <a:spcBef>
                <a:spcPts val="936"/>
              </a:spcBef>
              <a:spcAft>
                <a:spcPts val="0"/>
              </a:spcAft>
              <a:buSzPct val="145000"/>
              <a:buChar char="•"/>
            </a:pPr>
            <a:r>
              <a:rPr lang="en-US"/>
              <a:t>Model Optimization:</a:t>
            </a:r>
            <a:endParaRPr/>
          </a:p>
          <a:p>
            <a:pPr indent="-258127" lvl="1" marL="742950" rtl="0" algn="l">
              <a:spcBef>
                <a:spcPts val="880"/>
              </a:spcBef>
              <a:spcAft>
                <a:spcPts val="0"/>
              </a:spcAft>
              <a:buSzPct val="145000"/>
              <a:buChar char="•"/>
            </a:pPr>
            <a:r>
              <a:rPr lang="en-US"/>
              <a:t>Fine-tune the model parameters to optimize performance.</a:t>
            </a:r>
            <a:endParaRPr/>
          </a:p>
          <a:p>
            <a:pPr indent="-258127" lvl="1" marL="742950" rtl="0" algn="l">
              <a:spcBef>
                <a:spcPts val="880"/>
              </a:spcBef>
              <a:spcAft>
                <a:spcPts val="0"/>
              </a:spcAft>
              <a:buSzPct val="145000"/>
              <a:buChar char="•"/>
            </a:pPr>
            <a:r>
              <a:rPr lang="en-US"/>
              <a:t>Apply techniques such as cross-validation or grid search to find the optimal combination of parameters.</a:t>
            </a:r>
            <a:endParaRPr/>
          </a:p>
          <a:p>
            <a:pPr indent="-252603" lvl="0" marL="285750" rtl="0" algn="l">
              <a:spcBef>
                <a:spcPts val="936"/>
              </a:spcBef>
              <a:spcAft>
                <a:spcPts val="0"/>
              </a:spcAft>
              <a:buSzPct val="145000"/>
              <a:buChar char="•"/>
            </a:pPr>
            <a:r>
              <a:rPr lang="en-US"/>
              <a:t>Predictive Analysis and Interpretation:</a:t>
            </a:r>
            <a:endParaRPr/>
          </a:p>
          <a:p>
            <a:pPr indent="-258127" lvl="1" marL="742950" rtl="0" algn="l">
              <a:spcBef>
                <a:spcPts val="880"/>
              </a:spcBef>
              <a:spcAft>
                <a:spcPts val="0"/>
              </a:spcAft>
              <a:buSzPct val="145000"/>
              <a:buChar char="•"/>
            </a:pPr>
            <a:r>
              <a:rPr lang="en-US"/>
              <a:t>Apply the optimized model to predict student performance on the testing dataset.</a:t>
            </a:r>
            <a:endParaRPr/>
          </a:p>
          <a:p>
            <a:pPr indent="-258127" lvl="1" marL="742950" rtl="0" algn="l">
              <a:spcBef>
                <a:spcPts val="880"/>
              </a:spcBef>
              <a:spcAft>
                <a:spcPts val="0"/>
              </a:spcAft>
              <a:buSzPct val="145000"/>
              <a:buChar char="•"/>
            </a:pPr>
            <a:r>
              <a:rPr lang="en-US"/>
              <a:t>Analyze and interpret the results, considering the influence of various factors on student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400"/>
              <a:buFont typeface="Corbel"/>
              <a:buNone/>
            </a:pPr>
            <a:r>
              <a:rPr lang="en-US"/>
              <a:t>Results : (Feature Correlation)</a:t>
            </a:r>
            <a:endParaRPr/>
          </a:p>
        </p:txBody>
      </p:sp>
      <p:pic>
        <p:nvPicPr>
          <p:cNvPr id="191" name="Google Shape;191;p9"/>
          <p:cNvPicPr preferRelativeResize="0"/>
          <p:nvPr>
            <p:ph idx="1" type="body"/>
          </p:nvPr>
        </p:nvPicPr>
        <p:blipFill rotWithShape="1">
          <a:blip r:embed="rId3">
            <a:alphaModFix/>
          </a:blip>
          <a:srcRect b="0" l="0" r="0" t="0"/>
          <a:stretch/>
        </p:blipFill>
        <p:spPr>
          <a:xfrm>
            <a:off x="5985984" y="685800"/>
            <a:ext cx="5581176" cy="6016752"/>
          </a:xfrm>
          <a:prstGeom prst="rect">
            <a:avLst/>
          </a:prstGeom>
          <a:noFill/>
          <a:ln>
            <a:noFill/>
          </a:ln>
        </p:spPr>
      </p:pic>
      <p:sp>
        <p:nvSpPr>
          <p:cNvPr id="192" name="Google Shape;192;p9"/>
          <p:cNvSpPr txBox="1"/>
          <p:nvPr>
            <p:ph idx="2" type="body"/>
          </p:nvPr>
        </p:nvSpPr>
        <p:spPr>
          <a:xfrm>
            <a:off x="1484312" y="2971800"/>
            <a:ext cx="3549121" cy="2807208"/>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ctr">
              <a:spcBef>
                <a:spcPts val="0"/>
              </a:spcBef>
              <a:spcAft>
                <a:spcPts val="0"/>
              </a:spcAft>
              <a:buSzPct val="145000"/>
              <a:buNone/>
            </a:pPr>
            <a:r>
              <a:rPr lang="en-US"/>
              <a:t>Based on this heatmap we can do a quick conclusion about most impacted features on student status:</a:t>
            </a:r>
            <a:endParaRPr/>
          </a:p>
          <a:p>
            <a:pPr indent="0" lvl="0" marL="0" rtl="0" algn="ctr">
              <a:spcBef>
                <a:spcPts val="848"/>
              </a:spcBef>
              <a:spcAft>
                <a:spcPts val="0"/>
              </a:spcAft>
              <a:buSzPct val="145000"/>
              <a:buNone/>
            </a:pPr>
            <a:r>
              <a:rPr b="1" lang="en-US"/>
              <a:t>tree most impacted (positively) features</a:t>
            </a:r>
            <a:r>
              <a:rPr lang="en-US"/>
              <a:t>:</a:t>
            </a:r>
            <a:endParaRPr/>
          </a:p>
          <a:p>
            <a:pPr indent="0" lvl="0" marL="0" rtl="0" algn="ctr">
              <a:spcBef>
                <a:spcPts val="848"/>
              </a:spcBef>
              <a:spcAft>
                <a:spcPts val="0"/>
              </a:spcAft>
              <a:buSzPct val="145000"/>
              <a:buNone/>
            </a:pPr>
            <a:r>
              <a:rPr lang="en-US"/>
              <a:t>-mother and father with height education had a positive impact on student performance</a:t>
            </a:r>
            <a:endParaRPr/>
          </a:p>
          <a:p>
            <a:pPr indent="0" lvl="0" marL="0" rtl="0" algn="ctr">
              <a:spcBef>
                <a:spcPts val="848"/>
              </a:spcBef>
              <a:spcAft>
                <a:spcPts val="0"/>
              </a:spcAft>
              <a:buSzPct val="145000"/>
              <a:buNone/>
            </a:pPr>
            <a:r>
              <a:rPr lang="en-US"/>
              <a:t>-the students who wants to take higher education are having also good grades sow it could be better to tell student how great and fun to take higher education</a:t>
            </a:r>
            <a:endParaRPr/>
          </a:p>
          <a:p>
            <a:pPr indent="0" lvl="0" marL="0" rtl="0" algn="ctr">
              <a:spcBef>
                <a:spcPts val="848"/>
              </a:spcBef>
              <a:spcAft>
                <a:spcPts val="0"/>
              </a:spcAft>
              <a:buSzPct val="145000"/>
              <a:buNone/>
            </a:pPr>
            <a:r>
              <a:rPr b="1" lang="en-US"/>
              <a:t>tree most impacted (negatively) features</a:t>
            </a:r>
            <a:r>
              <a:rPr lang="en-US"/>
              <a:t>:</a:t>
            </a:r>
            <a:endParaRPr/>
          </a:p>
          <a:p>
            <a:pPr indent="0" lvl="0" marL="0" rtl="0" algn="ctr">
              <a:spcBef>
                <a:spcPts val="848"/>
              </a:spcBef>
              <a:spcAft>
                <a:spcPts val="0"/>
              </a:spcAft>
              <a:buSzPct val="145000"/>
              <a:buNone/>
            </a:pPr>
            <a:r>
              <a:rPr lang="en-US"/>
              <a:t>-going out with friends to much hours can impact badly</a:t>
            </a:r>
            <a:endParaRPr/>
          </a:p>
          <a:p>
            <a:pPr indent="0" lvl="0" marL="0" rtl="0" algn="ctr">
              <a:spcBef>
                <a:spcPts val="848"/>
              </a:spcBef>
              <a:spcAft>
                <a:spcPts val="0"/>
              </a:spcAft>
              <a:buSzPct val="145000"/>
              <a:buNone/>
            </a:pPr>
            <a:r>
              <a:rPr lang="en-US"/>
              <a:t>-age and failures are other features that also impact negatively the student performances.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2023-07-07T07:29:40Z</dcterms:created>
  <dc:creator>Dell</dc:creator>
</cp:coreProperties>
</file>