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06/06/2023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06/06/2023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06</a:t>
            </a:r>
            <a:r>
              <a:rPr lang="en-GB" sz="1600" dirty="0" smtClean="0"/>
              <a:t>/06/2023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INSIGHTS FROM CUSTOMER REVIEWS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 smtClean="0">
                <a:latin typeface="+mn-lt"/>
              </a:rPr>
              <a:t>From cleaning </a:t>
            </a:r>
            <a:r>
              <a:rPr lang="en-GB" sz="2000" dirty="0" smtClean="0">
                <a:latin typeface="+mn-lt"/>
              </a:rPr>
              <a:t>1400 </a:t>
            </a:r>
            <a:r>
              <a:rPr lang="en-GB" sz="2000" dirty="0" smtClean="0">
                <a:latin typeface="+mn-lt"/>
              </a:rPr>
              <a:t>reviews given by the customers, we obtained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Positive Reviews -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731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Negative Reviews -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519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Neutral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Reviews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150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580" y="1656347"/>
            <a:ext cx="3838584" cy="2771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34" y="3836068"/>
            <a:ext cx="6316992" cy="261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VDATA" val="ew0KICAiZG9jSUQiOiAiYmM2ZmRhNzctM2M2YS00ZWZlLTg4MDktNDhjMjA4MGI1NjNiIg0KfQ=="/>
  <p:tag name="GVDATA0" val="(end)"/>
</p:tagLst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Syed Mohammed Qaiser</cp:lastModifiedBy>
  <cp:revision>10</cp:revision>
  <cp:lastPrinted>2022-06-09T07:44:13Z</cp:lastPrinted>
  <dcterms:created xsi:type="dcterms:W3CDTF">2022-02-22T07:39:05Z</dcterms:created>
  <dcterms:modified xsi:type="dcterms:W3CDTF">2023-06-06T12:23:09Z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GVData">
    <vt:lpwstr>ew0KICAiZG9jSUQiOiAiYmM2ZmRhNzctM2M2YS00ZWZlLTg4MDktNDhjMjA4MGI1NjNiIg0KfQ==</vt:lpwstr>
  </property>
  <property fmtid="{D5CDD505-2E9C-101B-9397-08002B2CF9AE}" pid="4" name="GVData0">
    <vt:lpwstr>(end)</vt:lpwstr>
  </property>
</Properties>
</file>