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07/06/2023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4" y="88231"/>
            <a:ext cx="10661212" cy="70218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smtClean="0"/>
              <a:t>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3"/>
            <a:ext cx="11535507" cy="5136389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0.557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716505"/>
            <a:ext cx="7074568" cy="45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VDATA" val="ew0KICAiZG9jSUQiOiAiMjQ4NDgzMTItYmNjNi00Y2I4LTkwZmMtMWUwMTdhYmNiNDY3Ig0KfQ=="/>
  <p:tag name="GVDATA0" val="(end)"/>
</p:tagLst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Syed Mohammed Qaiser</cp:lastModifiedBy>
  <cp:revision>21</cp:revision>
  <cp:lastPrinted>2022-06-09T07:44:13Z</cp:lastPrinted>
  <dcterms:created xsi:type="dcterms:W3CDTF">2022-02-22T07:39:05Z</dcterms:created>
  <dcterms:modified xsi:type="dcterms:W3CDTF">2023-06-07T06:04:14Z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GVData">
    <vt:lpwstr>ew0KICAiZG9jSUQiOiAiMjQ4NDgzMTItYmNjNi00Y2I4LTkwZmMtMWUwMTdhYmNiNDY3Ig0KfQ==</vt:lpwstr>
  </property>
  <property fmtid="{D5CDD505-2E9C-101B-9397-08002B2CF9AE}" pid="4" name="GVData0">
    <vt:lpwstr>(end)</vt:lpwstr>
  </property>
</Properties>
</file>