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5/8/2023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5/8/2023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5/8/2023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991" y="815879"/>
            <a:ext cx="7878209" cy="1003685"/>
          </a:xfrm>
        </p:spPr>
        <p:txBody>
          <a:bodyPr/>
          <a:lstStyle/>
          <a:p>
            <a:endParaRPr lang="en-US" dirty="0"/>
          </a:p>
        </p:txBody>
      </p:sp>
      <p:sp>
        <p:nvSpPr>
          <p:cNvPr id="3" name="Subtitle 2"/>
          <p:cNvSpPr>
            <a:spLocks noGrp="1"/>
          </p:cNvSpPr>
          <p:nvPr>
            <p:ph type="subTitle" idx="1"/>
          </p:nvPr>
        </p:nvSpPr>
        <p:spPr>
          <a:xfrm>
            <a:off x="1302327" y="2466109"/>
            <a:ext cx="8678286" cy="3172691"/>
          </a:xfrm>
        </p:spPr>
        <p:txBody>
          <a:bodyPr anchor="ctr">
            <a:normAutofit/>
          </a:bodyPr>
          <a:lstStyle/>
          <a:p>
            <a:r>
              <a:rPr lang="en-US" spc="300" dirty="0">
                <a:solidFill>
                  <a:srgbClr val="FF0000"/>
                </a:solidFill>
              </a:rPr>
              <a:t>Description</a:t>
            </a:r>
            <a:r>
              <a:rPr lang="en-US" spc="300" dirty="0">
                <a:solidFill>
                  <a:schemeClr val="bg1"/>
                </a:solidFill>
              </a:rPr>
              <a:t> : </a:t>
            </a:r>
            <a:endParaRPr lang="en-US" spc="300" dirty="0" smtClean="0">
              <a:solidFill>
                <a:schemeClr val="bg1"/>
              </a:solidFill>
            </a:endParaRPr>
          </a:p>
          <a:p>
            <a:r>
              <a:rPr lang="en-US" cap="none" spc="3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The "CV maker" project is a software application that allows users to create professional-looking resumes and cv easily. The application has been developed using the java programming language and features a graphical user interface (GUI) implemented with swing. The project makes use of a database to store user information, such as personal details, work experience, education, and skills. , The CV maker application also features a document generation module</a:t>
            </a:r>
            <a:r>
              <a:rPr lang="en-US" spc="300" dirty="0" smtClean="0">
                <a:solidFill>
                  <a:schemeClr val="bg1"/>
                </a:solidFill>
                <a:latin typeface="Arial" panose="020B0604020202020204" pitchFamily="34" charset="0"/>
                <a:cs typeface="Arial" panose="020B0604020202020204" pitchFamily="34" charset="0"/>
              </a:rPr>
              <a:t>.</a:t>
            </a:r>
            <a:endParaRPr lang="en-US" spc="3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043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163" y="607908"/>
            <a:ext cx="8761413" cy="1180252"/>
          </a:xfrm>
        </p:spPr>
        <p:txBody>
          <a:bodyPr/>
          <a:lstStyle/>
          <a:p>
            <a:r>
              <a:rPr lang="en-US" dirty="0" smtClean="0"/>
              <a:t>This is first page of project and loading page .</a:t>
            </a:r>
            <a:endParaRPr lang="en-US" dirty="0"/>
          </a:p>
        </p:txBody>
      </p:sp>
      <p:pic>
        <p:nvPicPr>
          <p:cNvPr id="6" name="Content Placeholder 5"/>
          <p:cNvPicPr>
            <a:picLocks noGrp="1" noChangeAspect="1"/>
          </p:cNvPicPr>
          <p:nvPr>
            <p:ph idx="1"/>
          </p:nvPr>
        </p:nvPicPr>
        <p:blipFill>
          <a:blip r:embed="rId2"/>
          <a:stretch>
            <a:fillRect/>
          </a:stretch>
        </p:blipFill>
        <p:spPr>
          <a:xfrm>
            <a:off x="1298744" y="2580640"/>
            <a:ext cx="8473832" cy="3759200"/>
          </a:xfrm>
          <a:prstGeom prst="rect">
            <a:avLst/>
          </a:prstGeom>
        </p:spPr>
      </p:pic>
    </p:spTree>
    <p:extLst>
      <p:ext uri="{BB962C8B-B14F-4D97-AF65-F5344CB8AC3E}">
        <p14:creationId xmlns:p14="http://schemas.microsoft.com/office/powerpoint/2010/main" val="292979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Second page of project and in this two Get Start and Generate CV label used when user inter get Start other page open for taking data and when user click generate CV Documents will created pdf .</a:t>
            </a:r>
            <a:endParaRPr lang="en-US" sz="2800" dirty="0"/>
          </a:p>
        </p:txBody>
      </p:sp>
      <p:pic>
        <p:nvPicPr>
          <p:cNvPr id="4" name="Content Placeholder 3"/>
          <p:cNvPicPr>
            <a:picLocks noGrp="1" noChangeAspect="1"/>
          </p:cNvPicPr>
          <p:nvPr>
            <p:ph idx="1"/>
          </p:nvPr>
        </p:nvPicPr>
        <p:blipFill>
          <a:blip r:embed="rId2"/>
          <a:stretch>
            <a:fillRect/>
          </a:stretch>
        </p:blipFill>
        <p:spPr>
          <a:xfrm>
            <a:off x="1574800" y="2235200"/>
            <a:ext cx="8717280" cy="4551680"/>
          </a:xfrm>
          <a:prstGeom prst="rect">
            <a:avLst/>
          </a:prstGeom>
        </p:spPr>
      </p:pic>
    </p:spTree>
    <p:extLst>
      <p:ext uri="{BB962C8B-B14F-4D97-AF65-F5344CB8AC3E}">
        <p14:creationId xmlns:p14="http://schemas.microsoft.com/office/powerpoint/2010/main" val="3714887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In this page All data taken from user for creating cv</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9520" y="1967344"/>
            <a:ext cx="8676847" cy="4710643"/>
          </a:xfrm>
        </p:spPr>
      </p:pic>
    </p:spTree>
    <p:extLst>
      <p:ext uri="{BB962C8B-B14F-4D97-AF65-F5344CB8AC3E}">
        <p14:creationId xmlns:p14="http://schemas.microsoft.com/office/powerpoint/2010/main" val="2698746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This is generated pdf Document Half page other next  </a:t>
            </a:r>
            <a:r>
              <a:rPr lang="en-US" sz="2400" dirty="0" err="1" smtClean="0"/>
              <a:t>PPt</a:t>
            </a:r>
            <a:r>
              <a:rPr lang="en-US" sz="2400" dirty="0" smtClean="0"/>
              <a:t> page</a:t>
            </a:r>
            <a:endParaRPr lang="en-US"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160" y="2072640"/>
            <a:ext cx="8128000" cy="4338320"/>
          </a:xfrm>
        </p:spPr>
      </p:pic>
    </p:spTree>
    <p:extLst>
      <p:ext uri="{BB962C8B-B14F-4D97-AF65-F5344CB8AC3E}">
        <p14:creationId xmlns:p14="http://schemas.microsoft.com/office/powerpoint/2010/main" val="2355412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cv generated pdf pic</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038" y="2603499"/>
            <a:ext cx="6873802" cy="3844477"/>
          </a:xfrm>
        </p:spPr>
      </p:pic>
    </p:spTree>
    <p:extLst>
      <p:ext uri="{BB962C8B-B14F-4D97-AF65-F5344CB8AC3E}">
        <p14:creationId xmlns:p14="http://schemas.microsoft.com/office/powerpoint/2010/main" val="2943131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51</TotalTime>
  <Words>157</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 Unicode MS</vt:lpstr>
      <vt:lpstr>Arial</vt:lpstr>
      <vt:lpstr>Century Gothic</vt:lpstr>
      <vt:lpstr>Wingdings 3</vt:lpstr>
      <vt:lpstr>Ion Boardroom</vt:lpstr>
      <vt:lpstr>PowerPoint Presentation</vt:lpstr>
      <vt:lpstr>This is first page of project and loading page .</vt:lpstr>
      <vt:lpstr>Second page of project and in this two Get Start and Generate CV label used when user inter get Start other page open for taking data and when user click generate CV Documents will created pdf .</vt:lpstr>
      <vt:lpstr>In this page All data taken from user for creating cv</vt:lpstr>
      <vt:lpstr>This is generated pdf Document Half page other next  PPt page</vt:lpstr>
      <vt:lpstr>This cv generated pdf 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cp:revision>
  <dcterms:created xsi:type="dcterms:W3CDTF">2023-05-07T18:57:09Z</dcterms:created>
  <dcterms:modified xsi:type="dcterms:W3CDTF">2023-05-07T19:55:23Z</dcterms:modified>
</cp:coreProperties>
</file>