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naheim"/>
      <p:regular r:id="rId17"/>
      <p:bold r:id="rId18"/>
    </p:embeddedFont>
    <p:embeddedFont>
      <p:font typeface="Crimson Text SemiBold"/>
      <p:regular r:id="rId19"/>
      <p:bold r:id="rId20"/>
      <p:italic r:id="rId21"/>
      <p:boldItalic r:id="rId22"/>
    </p:embeddedFont>
    <p:embeddedFont>
      <p:font typeface="Bitter"/>
      <p:regular r:id="rId23"/>
      <p:bold r:id="rId24"/>
      <p:italic r:id="rId25"/>
      <p:boldItalic r:id="rId26"/>
    </p:embeddedFont>
    <p:embeddedFont>
      <p:font typeface="DM Sans"/>
      <p:regular r:id="rId27"/>
      <p:bold r:id="rId28"/>
      <p:italic r:id="rId29"/>
      <p:boldItalic r:id="rId30"/>
    </p:embeddedFont>
    <p:embeddedFont>
      <p:font typeface="Crimson Tex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rimsonTextSemiBold-bold.fntdata"/><Relationship Id="rId22" Type="http://schemas.openxmlformats.org/officeDocument/2006/relationships/font" Target="fonts/CrimsonTextSemiBold-boldItalic.fntdata"/><Relationship Id="rId21" Type="http://schemas.openxmlformats.org/officeDocument/2006/relationships/font" Target="fonts/CrimsonTextSemiBold-italic.fntdata"/><Relationship Id="rId24" Type="http://schemas.openxmlformats.org/officeDocument/2006/relationships/font" Target="fonts/Bitter-bold.fntdata"/><Relationship Id="rId23" Type="http://schemas.openxmlformats.org/officeDocument/2006/relationships/font" Target="fonts/Bitt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itter-boldItalic.fntdata"/><Relationship Id="rId25" Type="http://schemas.openxmlformats.org/officeDocument/2006/relationships/font" Target="fonts/Bitter-italic.fntdata"/><Relationship Id="rId28" Type="http://schemas.openxmlformats.org/officeDocument/2006/relationships/font" Target="fonts/DMSans-bold.fntdata"/><Relationship Id="rId27" Type="http://schemas.openxmlformats.org/officeDocument/2006/relationships/font" Target="fonts/DM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M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rimsonText-regular.fntdata"/><Relationship Id="rId30" Type="http://schemas.openxmlformats.org/officeDocument/2006/relationships/font" Target="fonts/DMSans-boldItalic.fntdata"/><Relationship Id="rId11" Type="http://schemas.openxmlformats.org/officeDocument/2006/relationships/slide" Target="slides/slide7.xml"/><Relationship Id="rId33" Type="http://schemas.openxmlformats.org/officeDocument/2006/relationships/font" Target="fonts/CrimsonText-italic.fntdata"/><Relationship Id="rId10" Type="http://schemas.openxmlformats.org/officeDocument/2006/relationships/slide" Target="slides/slide6.xml"/><Relationship Id="rId32" Type="http://schemas.openxmlformats.org/officeDocument/2006/relationships/font" Target="fonts/CrimsonTex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CrimsonTex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naheim-regular.fntdata"/><Relationship Id="rId16" Type="http://schemas.openxmlformats.org/officeDocument/2006/relationships/slide" Target="slides/slide12.xml"/><Relationship Id="rId19" Type="http://schemas.openxmlformats.org/officeDocument/2006/relationships/font" Target="fonts/CrimsonTextSemiBold-regular.fntdata"/><Relationship Id="rId18" Type="http://schemas.openxmlformats.org/officeDocument/2006/relationships/font" Target="fonts/Anahei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b8b8239c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b8b8239c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1c8830fb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31c8830fb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d678b7b3f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d678b7b3f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d678b7b3f4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d678b7b3f4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d678b7b3f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d678b7b3f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d678b7b3f4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d678b7b3f4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: 30x30x3 image.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First Convolutional Layer</a:t>
            </a:r>
            <a:r>
              <a:rPr lang="en">
                <a:solidFill>
                  <a:schemeClr val="dk1"/>
                </a:solidFill>
              </a:rPr>
              <a:t>: 28x28x32 (after applying 32 filters of size 3x3).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Second Convolutional Layer</a:t>
            </a:r>
            <a:r>
              <a:rPr lang="en">
                <a:solidFill>
                  <a:schemeClr val="dk1"/>
                </a:solidFill>
              </a:rPr>
              <a:t>: 28x28x32 (with padding='same').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First Max Pooling</a:t>
            </a:r>
            <a:r>
              <a:rPr lang="en">
                <a:solidFill>
                  <a:schemeClr val="dk1"/>
                </a:solidFill>
              </a:rPr>
              <a:t>: 14x14x32 (downsampling with 2x2 pool).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Third Convolutional Layer</a:t>
            </a:r>
            <a:r>
              <a:rPr lang="en">
                <a:solidFill>
                  <a:schemeClr val="dk1"/>
                </a:solidFill>
              </a:rPr>
              <a:t>: 14x14x64 (applying 64 filters of size 3x3).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Fourth Convolutional Layer</a:t>
            </a:r>
            <a:r>
              <a:rPr lang="en">
                <a:solidFill>
                  <a:schemeClr val="dk1"/>
                </a:solidFill>
              </a:rPr>
              <a:t>: 14x14x64 (with padding='same').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Second Max Pooling</a:t>
            </a:r>
            <a:r>
              <a:rPr lang="en">
                <a:solidFill>
                  <a:schemeClr val="dk1"/>
                </a:solidFill>
              </a:rPr>
              <a:t>: 7x7x64 (downsampling with 2x2 pool).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Flatten</a:t>
            </a:r>
            <a:r>
              <a:rPr lang="en">
                <a:solidFill>
                  <a:schemeClr val="dk1"/>
                </a:solidFill>
              </a:rPr>
              <a:t>: 3136 (flattening the feature map).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Fully Connected Layer 1</a:t>
            </a:r>
            <a:r>
              <a:rPr lang="en">
                <a:solidFill>
                  <a:schemeClr val="dk1"/>
                </a:solidFill>
              </a:rPr>
              <a:t>: 256 (dense layer with 256 neurons).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Dropout</a:t>
            </a:r>
            <a:r>
              <a:rPr lang="en">
                <a:solidFill>
                  <a:schemeClr val="dk1"/>
                </a:solidFill>
              </a:rPr>
              <a:t>: Randomly drops 50% of neurons to prevent overfitting.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Output Layer</a:t>
            </a:r>
            <a:r>
              <a:rPr lang="en">
                <a:solidFill>
                  <a:schemeClr val="dk1"/>
                </a:solidFill>
              </a:rPr>
              <a:t>: 43 (softmax activation for multi-class classification).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d678b7b3f4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d678b7b3f4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: 30x30x3 image.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First Convolutional Layer</a:t>
            </a:r>
            <a:r>
              <a:rPr lang="en">
                <a:solidFill>
                  <a:schemeClr val="dk1"/>
                </a:solidFill>
              </a:rPr>
              <a:t>: 28x28x32 (after applying 32 filters of size 3x3).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Second Convolutional Layer</a:t>
            </a:r>
            <a:r>
              <a:rPr lang="en">
                <a:solidFill>
                  <a:schemeClr val="dk1"/>
                </a:solidFill>
              </a:rPr>
              <a:t>: 28x28x32 (with padding='same').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First Max Pooling</a:t>
            </a:r>
            <a:r>
              <a:rPr lang="en">
                <a:solidFill>
                  <a:schemeClr val="dk1"/>
                </a:solidFill>
              </a:rPr>
              <a:t>: 14x14x32 (downsampling with 2x2 pool).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Third Convolutional Layer</a:t>
            </a:r>
            <a:r>
              <a:rPr lang="en">
                <a:solidFill>
                  <a:schemeClr val="dk1"/>
                </a:solidFill>
              </a:rPr>
              <a:t>: 14x14x64 (applying 64 filters of size 3x3).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Fourth Convolutional Layer</a:t>
            </a:r>
            <a:r>
              <a:rPr lang="en">
                <a:solidFill>
                  <a:schemeClr val="dk1"/>
                </a:solidFill>
              </a:rPr>
              <a:t>: 14x14x64 (with padding='same').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Second Max Pooling</a:t>
            </a:r>
            <a:r>
              <a:rPr lang="en">
                <a:solidFill>
                  <a:schemeClr val="dk1"/>
                </a:solidFill>
              </a:rPr>
              <a:t>: 7x7x64 (downsampling with 2x2 pool).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Flatten</a:t>
            </a:r>
            <a:r>
              <a:rPr lang="en">
                <a:solidFill>
                  <a:schemeClr val="dk1"/>
                </a:solidFill>
              </a:rPr>
              <a:t>: 3136 (flattening the feature map).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Fully Connected Layer 1</a:t>
            </a:r>
            <a:r>
              <a:rPr lang="en">
                <a:solidFill>
                  <a:schemeClr val="dk1"/>
                </a:solidFill>
              </a:rPr>
              <a:t>: 256 (dense layer with 256 neurons).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Dropout</a:t>
            </a:r>
            <a:r>
              <a:rPr lang="en">
                <a:solidFill>
                  <a:schemeClr val="dk1"/>
                </a:solidFill>
              </a:rPr>
              <a:t>: Randomly drops 50% of neurons to prevent overfitting.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Output Layer</a:t>
            </a:r>
            <a:r>
              <a:rPr lang="en">
                <a:solidFill>
                  <a:schemeClr val="dk1"/>
                </a:solidFill>
              </a:rPr>
              <a:t>: 43 (softmax activation for multi-class classification).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d678b7b3f4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d678b7b3f4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: 30x30x3 image.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First Convolutional Layer</a:t>
            </a:r>
            <a:r>
              <a:rPr lang="en">
                <a:solidFill>
                  <a:schemeClr val="dk1"/>
                </a:solidFill>
              </a:rPr>
              <a:t>: 28x28x32 (after applying 32 filters of size 3x3).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Second Convolutional Layer</a:t>
            </a:r>
            <a:r>
              <a:rPr lang="en">
                <a:solidFill>
                  <a:schemeClr val="dk1"/>
                </a:solidFill>
              </a:rPr>
              <a:t>: 28x28x32 (with padding='same').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First Max Pooling</a:t>
            </a:r>
            <a:r>
              <a:rPr lang="en">
                <a:solidFill>
                  <a:schemeClr val="dk1"/>
                </a:solidFill>
              </a:rPr>
              <a:t>: 14x14x32 (downsampling with 2x2 pool).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Third Convolutional Layer</a:t>
            </a:r>
            <a:r>
              <a:rPr lang="en">
                <a:solidFill>
                  <a:schemeClr val="dk1"/>
                </a:solidFill>
              </a:rPr>
              <a:t>: 14x14x64 (applying 64 filters of size 3x3).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Fourth Convolutional Layer</a:t>
            </a:r>
            <a:r>
              <a:rPr lang="en">
                <a:solidFill>
                  <a:schemeClr val="dk1"/>
                </a:solidFill>
              </a:rPr>
              <a:t>: 14x14x64 (with padding='same').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Second Max Pooling</a:t>
            </a:r>
            <a:r>
              <a:rPr lang="en">
                <a:solidFill>
                  <a:schemeClr val="dk1"/>
                </a:solidFill>
              </a:rPr>
              <a:t>: 7x7x64 (downsampling with 2x2 pool).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Flatten</a:t>
            </a:r>
            <a:r>
              <a:rPr lang="en">
                <a:solidFill>
                  <a:schemeClr val="dk1"/>
                </a:solidFill>
              </a:rPr>
              <a:t>: 3136 (flattening the feature map).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Fully Connected Layer 1</a:t>
            </a:r>
            <a:r>
              <a:rPr lang="en">
                <a:solidFill>
                  <a:schemeClr val="dk1"/>
                </a:solidFill>
              </a:rPr>
              <a:t>: 256 (dense layer with 256 neurons).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Dropout</a:t>
            </a:r>
            <a:r>
              <a:rPr lang="en">
                <a:solidFill>
                  <a:schemeClr val="dk1"/>
                </a:solidFill>
              </a:rPr>
              <a:t>: Randomly drops 50% of neurons to prevent overfitting.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Output Layer</a:t>
            </a:r>
            <a:r>
              <a:rPr lang="en">
                <a:solidFill>
                  <a:schemeClr val="dk1"/>
                </a:solidFill>
              </a:rPr>
              <a:t>: 43 (softmax activation for multi-class classification).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d678b7b3f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d678b7b3f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d678b7b3f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d678b7b3f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1578" y="-272305"/>
            <a:ext cx="10611146" cy="6068437"/>
            <a:chOff x="-1578" y="-272305"/>
            <a:chExt cx="10611146" cy="6068437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8130554" y="1"/>
              <a:ext cx="1474483" cy="1186085"/>
              <a:chOff x="8937625" y="190501"/>
              <a:chExt cx="1728788" cy="139065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8251825" y="3252788"/>
              <a:ext cx="1076325" cy="2155825"/>
              <a:chOff x="11114088" y="357188"/>
              <a:chExt cx="1076325" cy="2155825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>
              <a:off x="6211898" y="0"/>
              <a:ext cx="4397670" cy="2200201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" name="Google Shape;27;p2"/>
            <p:cNvGrpSpPr/>
            <p:nvPr/>
          </p:nvGrpSpPr>
          <p:grpSpPr>
            <a:xfrm>
              <a:off x="4632879" y="3640239"/>
              <a:ext cx="2638908" cy="2155893"/>
              <a:chOff x="322263" y="3765551"/>
              <a:chExt cx="3556000" cy="290512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5324385" y="4331663"/>
              <a:ext cx="2927448" cy="1464313"/>
              <a:chOff x="5324385" y="4331663"/>
              <a:chExt cx="2927448" cy="1464313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-1578" y="-272305"/>
              <a:ext cx="1736824" cy="2155756"/>
              <a:chOff x="-1587" y="190501"/>
              <a:chExt cx="2211388" cy="2744788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" name="Google Shape;47;p2"/>
          <p:cNvSpPr txBox="1"/>
          <p:nvPr>
            <p:ph type="ctrTitle"/>
          </p:nvPr>
        </p:nvSpPr>
        <p:spPr>
          <a:xfrm>
            <a:off x="911150" y="1052700"/>
            <a:ext cx="5575200" cy="25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" type="subTitle"/>
          </p:nvPr>
        </p:nvSpPr>
        <p:spPr>
          <a:xfrm>
            <a:off x="911150" y="3614997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11"/>
          <p:cNvGrpSpPr/>
          <p:nvPr/>
        </p:nvGrpSpPr>
        <p:grpSpPr>
          <a:xfrm>
            <a:off x="-942633" y="-537411"/>
            <a:ext cx="11552202" cy="5703138"/>
            <a:chOff x="-942633" y="-537411"/>
            <a:chExt cx="11552202" cy="5703138"/>
          </a:xfrm>
        </p:grpSpPr>
        <p:grpSp>
          <p:nvGrpSpPr>
            <p:cNvPr id="271" name="Google Shape;271;p11"/>
            <p:cNvGrpSpPr/>
            <p:nvPr/>
          </p:nvGrpSpPr>
          <p:grpSpPr>
            <a:xfrm flipH="1" rot="10800000">
              <a:off x="8130554" y="3979641"/>
              <a:ext cx="1474483" cy="1186085"/>
              <a:chOff x="8937625" y="190501"/>
              <a:chExt cx="1728788" cy="1390650"/>
            </a:xfrm>
          </p:grpSpPr>
          <p:sp>
            <p:nvSpPr>
              <p:cNvPr id="272" name="Google Shape;272;p11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1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1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1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1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1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1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11"/>
            <p:cNvGrpSpPr/>
            <p:nvPr/>
          </p:nvGrpSpPr>
          <p:grpSpPr>
            <a:xfrm flipH="1" rot="10800000">
              <a:off x="8251825" y="-537411"/>
              <a:ext cx="1076325" cy="2155825"/>
              <a:chOff x="11114088" y="357188"/>
              <a:chExt cx="1076325" cy="2155825"/>
            </a:xfrm>
          </p:grpSpPr>
          <p:sp>
            <p:nvSpPr>
              <p:cNvPr id="280" name="Google Shape;280;p11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1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1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1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1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1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6" name="Google Shape;286;p11"/>
            <p:cNvSpPr/>
            <p:nvPr/>
          </p:nvSpPr>
          <p:spPr>
            <a:xfrm flipH="1" rot="10800000">
              <a:off x="6211898" y="2965526"/>
              <a:ext cx="4397670" cy="2200201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7" name="Google Shape;287;p11"/>
            <p:cNvGrpSpPr/>
            <p:nvPr/>
          </p:nvGrpSpPr>
          <p:grpSpPr>
            <a:xfrm flipH="1" rot="10800000">
              <a:off x="-942633" y="-448680"/>
              <a:ext cx="2638908" cy="2155893"/>
              <a:chOff x="322263" y="3765551"/>
              <a:chExt cx="3556000" cy="2905125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3" name="Google Shape;293;p11"/>
            <p:cNvGrpSpPr/>
            <p:nvPr/>
          </p:nvGrpSpPr>
          <p:grpSpPr>
            <a:xfrm flipH="1" rot="10800000">
              <a:off x="-251128" y="-448524"/>
              <a:ext cx="2927448" cy="1464313"/>
              <a:chOff x="5324385" y="4331663"/>
              <a:chExt cx="2927448" cy="1464313"/>
            </a:xfrm>
          </p:grpSpPr>
          <p:sp>
            <p:nvSpPr>
              <p:cNvPr id="294" name="Google Shape;294;p11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1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6" name="Google Shape;296;p11"/>
            <p:cNvGrpSpPr/>
            <p:nvPr/>
          </p:nvGrpSpPr>
          <p:grpSpPr>
            <a:xfrm flipH="1" rot="10800000">
              <a:off x="-1578" y="2987751"/>
              <a:ext cx="1736824" cy="2155756"/>
              <a:chOff x="-1587" y="190501"/>
              <a:chExt cx="2211388" cy="2744788"/>
            </a:xfrm>
          </p:grpSpPr>
          <p:sp>
            <p:nvSpPr>
              <p:cNvPr id="297" name="Google Shape;297;p11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1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1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1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1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1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1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1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7" name="Google Shape;307;p11"/>
          <p:cNvSpPr txBox="1"/>
          <p:nvPr>
            <p:ph hasCustomPrompt="1" type="title"/>
          </p:nvPr>
        </p:nvSpPr>
        <p:spPr>
          <a:xfrm>
            <a:off x="2129950" y="1475400"/>
            <a:ext cx="4827300" cy="11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i="1"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8" name="Google Shape;308;p11"/>
          <p:cNvSpPr txBox="1"/>
          <p:nvPr>
            <p:ph idx="1" type="subTitle"/>
          </p:nvPr>
        </p:nvSpPr>
        <p:spPr>
          <a:xfrm>
            <a:off x="2129950" y="2652300"/>
            <a:ext cx="48273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13"/>
          <p:cNvGrpSpPr/>
          <p:nvPr/>
        </p:nvGrpSpPr>
        <p:grpSpPr>
          <a:xfrm>
            <a:off x="9" y="-206880"/>
            <a:ext cx="10565108" cy="5663727"/>
            <a:chOff x="9" y="-206880"/>
            <a:chExt cx="10565108" cy="5663727"/>
          </a:xfrm>
        </p:grpSpPr>
        <p:grpSp>
          <p:nvGrpSpPr>
            <p:cNvPr id="313" name="Google Shape;313;p13"/>
            <p:cNvGrpSpPr/>
            <p:nvPr/>
          </p:nvGrpSpPr>
          <p:grpSpPr>
            <a:xfrm flipH="1" rot="10800000">
              <a:off x="8220940" y="3918892"/>
              <a:ext cx="1522370" cy="1224606"/>
              <a:chOff x="8937625" y="190501"/>
              <a:chExt cx="1728788" cy="1390650"/>
            </a:xfrm>
          </p:grpSpPr>
          <p:sp>
            <p:nvSpPr>
              <p:cNvPr id="314" name="Google Shape;314;p13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3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1" name="Google Shape;321;p13"/>
            <p:cNvSpPr/>
            <p:nvPr/>
          </p:nvSpPr>
          <p:spPr>
            <a:xfrm flipH="1">
              <a:off x="7749273" y="-206880"/>
              <a:ext cx="2815843" cy="2818723"/>
            </a:xfrm>
            <a:custGeom>
              <a:rect b="b" l="l" r="r" t="t"/>
              <a:pathLst>
                <a:path extrusionOk="0" h="2929" w="2926">
                  <a:moveTo>
                    <a:pt x="2926" y="0"/>
                  </a:moveTo>
                  <a:lnTo>
                    <a:pt x="0" y="2929"/>
                  </a:lnTo>
                  <a:lnTo>
                    <a:pt x="0" y="2309"/>
                  </a:lnTo>
                  <a:lnTo>
                    <a:pt x="2308" y="0"/>
                  </a:lnTo>
                  <a:lnTo>
                    <a:pt x="29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13"/>
            <p:cNvGrpSpPr/>
            <p:nvPr/>
          </p:nvGrpSpPr>
          <p:grpSpPr>
            <a:xfrm flipH="1">
              <a:off x="9" y="3751158"/>
              <a:ext cx="851588" cy="1705689"/>
              <a:chOff x="11114088" y="357188"/>
              <a:chExt cx="1076325" cy="2155825"/>
            </a:xfrm>
          </p:grpSpPr>
          <p:sp>
            <p:nvSpPr>
              <p:cNvPr id="323" name="Google Shape;323;p13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3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9" name="Google Shape;32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0" name="Google Shape;330;p13"/>
          <p:cNvSpPr txBox="1"/>
          <p:nvPr>
            <p:ph idx="1" type="subTitle"/>
          </p:nvPr>
        </p:nvSpPr>
        <p:spPr>
          <a:xfrm>
            <a:off x="1016788" y="2804150"/>
            <a:ext cx="2164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13"/>
          <p:cNvSpPr txBox="1"/>
          <p:nvPr>
            <p:ph idx="2" type="subTitle"/>
          </p:nvPr>
        </p:nvSpPr>
        <p:spPr>
          <a:xfrm>
            <a:off x="3486570" y="2804150"/>
            <a:ext cx="2164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3"/>
          <p:cNvSpPr txBox="1"/>
          <p:nvPr>
            <p:ph idx="3" type="subTitle"/>
          </p:nvPr>
        </p:nvSpPr>
        <p:spPr>
          <a:xfrm>
            <a:off x="5962656" y="2804150"/>
            <a:ext cx="2164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3"/>
          <p:cNvSpPr txBox="1"/>
          <p:nvPr>
            <p:ph idx="4" type="subTitle"/>
          </p:nvPr>
        </p:nvSpPr>
        <p:spPr>
          <a:xfrm>
            <a:off x="1016788" y="2018425"/>
            <a:ext cx="21645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34" name="Google Shape;334;p13"/>
          <p:cNvSpPr txBox="1"/>
          <p:nvPr>
            <p:ph idx="5" type="subTitle"/>
          </p:nvPr>
        </p:nvSpPr>
        <p:spPr>
          <a:xfrm>
            <a:off x="3486574" y="2018425"/>
            <a:ext cx="21645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35" name="Google Shape;335;p13"/>
          <p:cNvSpPr txBox="1"/>
          <p:nvPr>
            <p:ph idx="6" type="subTitle"/>
          </p:nvPr>
        </p:nvSpPr>
        <p:spPr>
          <a:xfrm>
            <a:off x="5962656" y="2018425"/>
            <a:ext cx="21645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" name="Google Shape;338;p14"/>
          <p:cNvGrpSpPr/>
          <p:nvPr/>
        </p:nvGrpSpPr>
        <p:grpSpPr>
          <a:xfrm>
            <a:off x="-231949" y="-1"/>
            <a:ext cx="9694396" cy="5329120"/>
            <a:chOff x="-231949" y="-1"/>
            <a:chExt cx="9694396" cy="5329120"/>
          </a:xfrm>
        </p:grpSpPr>
        <p:sp>
          <p:nvSpPr>
            <p:cNvPr id="339" name="Google Shape;339;p14"/>
            <p:cNvSpPr/>
            <p:nvPr/>
          </p:nvSpPr>
          <p:spPr>
            <a:xfrm flipH="1" rot="10800000">
              <a:off x="7475973" y="-1"/>
              <a:ext cx="1986474" cy="1318876"/>
            </a:xfrm>
            <a:custGeom>
              <a:rect b="b" l="l" r="r" t="t"/>
              <a:pathLst>
                <a:path extrusionOk="0" h="968" w="1458">
                  <a:moveTo>
                    <a:pt x="1458" y="490"/>
                  </a:moveTo>
                  <a:lnTo>
                    <a:pt x="967" y="0"/>
                  </a:lnTo>
                  <a:lnTo>
                    <a:pt x="692" y="276"/>
                  </a:lnTo>
                  <a:lnTo>
                    <a:pt x="0" y="968"/>
                  </a:lnTo>
                  <a:lnTo>
                    <a:pt x="464" y="968"/>
                  </a:lnTo>
                  <a:lnTo>
                    <a:pt x="967" y="465"/>
                  </a:lnTo>
                  <a:lnTo>
                    <a:pt x="1458" y="955"/>
                  </a:lnTo>
                  <a:lnTo>
                    <a:pt x="1458" y="4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0" name="Google Shape;340;p14"/>
            <p:cNvGrpSpPr/>
            <p:nvPr/>
          </p:nvGrpSpPr>
          <p:grpSpPr>
            <a:xfrm flipH="1">
              <a:off x="-231949" y="3878898"/>
              <a:ext cx="1656386" cy="1450221"/>
              <a:chOff x="322263" y="4716463"/>
              <a:chExt cx="2232025" cy="1954213"/>
            </a:xfrm>
          </p:grpSpPr>
          <p:sp>
            <p:nvSpPr>
              <p:cNvPr id="341" name="Google Shape;341;p14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4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6" name="Google Shape;346;p14"/>
          <p:cNvSpPr txBox="1"/>
          <p:nvPr>
            <p:ph idx="1" type="subTitle"/>
          </p:nvPr>
        </p:nvSpPr>
        <p:spPr>
          <a:xfrm>
            <a:off x="1578146" y="2224493"/>
            <a:ext cx="271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4"/>
          <p:cNvSpPr txBox="1"/>
          <p:nvPr>
            <p:ph idx="2" type="subTitle"/>
          </p:nvPr>
        </p:nvSpPr>
        <p:spPr>
          <a:xfrm>
            <a:off x="5701454" y="2224493"/>
            <a:ext cx="271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14"/>
          <p:cNvSpPr txBox="1"/>
          <p:nvPr>
            <p:ph idx="3" type="subTitle"/>
          </p:nvPr>
        </p:nvSpPr>
        <p:spPr>
          <a:xfrm>
            <a:off x="1578146" y="3957674"/>
            <a:ext cx="271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14"/>
          <p:cNvSpPr txBox="1"/>
          <p:nvPr>
            <p:ph idx="4" type="subTitle"/>
          </p:nvPr>
        </p:nvSpPr>
        <p:spPr>
          <a:xfrm>
            <a:off x="5701454" y="3957674"/>
            <a:ext cx="271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14"/>
          <p:cNvSpPr txBox="1"/>
          <p:nvPr>
            <p:ph hasCustomPrompt="1" idx="5" type="title"/>
          </p:nvPr>
        </p:nvSpPr>
        <p:spPr>
          <a:xfrm>
            <a:off x="713225" y="1676460"/>
            <a:ext cx="865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4"/>
          <p:cNvSpPr txBox="1"/>
          <p:nvPr>
            <p:ph hasCustomPrompt="1" idx="6" type="title"/>
          </p:nvPr>
        </p:nvSpPr>
        <p:spPr>
          <a:xfrm>
            <a:off x="713225" y="3409056"/>
            <a:ext cx="865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14"/>
          <p:cNvSpPr txBox="1"/>
          <p:nvPr>
            <p:ph hasCustomPrompt="1" idx="7" type="title"/>
          </p:nvPr>
        </p:nvSpPr>
        <p:spPr>
          <a:xfrm>
            <a:off x="4836533" y="1676460"/>
            <a:ext cx="865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3" name="Google Shape;353;p14"/>
          <p:cNvSpPr txBox="1"/>
          <p:nvPr>
            <p:ph hasCustomPrompt="1" idx="8" type="title"/>
          </p:nvPr>
        </p:nvSpPr>
        <p:spPr>
          <a:xfrm>
            <a:off x="4836533" y="3409056"/>
            <a:ext cx="865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4" name="Google Shape;354;p14"/>
          <p:cNvSpPr txBox="1"/>
          <p:nvPr>
            <p:ph idx="9" type="subTitle"/>
          </p:nvPr>
        </p:nvSpPr>
        <p:spPr>
          <a:xfrm>
            <a:off x="1578146" y="1544300"/>
            <a:ext cx="27159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55" name="Google Shape;355;p14"/>
          <p:cNvSpPr txBox="1"/>
          <p:nvPr>
            <p:ph idx="13" type="subTitle"/>
          </p:nvPr>
        </p:nvSpPr>
        <p:spPr>
          <a:xfrm>
            <a:off x="5701453" y="1544300"/>
            <a:ext cx="27159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56" name="Google Shape;356;p14"/>
          <p:cNvSpPr txBox="1"/>
          <p:nvPr>
            <p:ph idx="14" type="subTitle"/>
          </p:nvPr>
        </p:nvSpPr>
        <p:spPr>
          <a:xfrm>
            <a:off x="1578146" y="3276971"/>
            <a:ext cx="27159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57" name="Google Shape;357;p14"/>
          <p:cNvSpPr txBox="1"/>
          <p:nvPr>
            <p:ph idx="15" type="subTitle"/>
          </p:nvPr>
        </p:nvSpPr>
        <p:spPr>
          <a:xfrm>
            <a:off x="5701453" y="3276971"/>
            <a:ext cx="27159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" name="Google Shape;360;p15"/>
          <p:cNvGrpSpPr/>
          <p:nvPr/>
        </p:nvGrpSpPr>
        <p:grpSpPr>
          <a:xfrm>
            <a:off x="7397079" y="-272305"/>
            <a:ext cx="2638908" cy="6068437"/>
            <a:chOff x="7397079" y="-272305"/>
            <a:chExt cx="2638908" cy="6068437"/>
          </a:xfrm>
        </p:grpSpPr>
        <p:grpSp>
          <p:nvGrpSpPr>
            <p:cNvPr id="361" name="Google Shape;361;p15"/>
            <p:cNvGrpSpPr/>
            <p:nvPr/>
          </p:nvGrpSpPr>
          <p:grpSpPr>
            <a:xfrm flipH="1">
              <a:off x="8208972" y="-272305"/>
              <a:ext cx="1736824" cy="2155756"/>
              <a:chOff x="-1587" y="190501"/>
              <a:chExt cx="2211388" cy="2744788"/>
            </a:xfrm>
          </p:grpSpPr>
          <p:sp>
            <p:nvSpPr>
              <p:cNvPr id="362" name="Google Shape;362;p15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15"/>
            <p:cNvGrpSpPr/>
            <p:nvPr/>
          </p:nvGrpSpPr>
          <p:grpSpPr>
            <a:xfrm>
              <a:off x="7397079" y="3640239"/>
              <a:ext cx="2638908" cy="2155893"/>
              <a:chOff x="322263" y="3765551"/>
              <a:chExt cx="3556000" cy="2905125"/>
            </a:xfrm>
          </p:grpSpPr>
          <p:sp>
            <p:nvSpPr>
              <p:cNvPr id="373" name="Google Shape;373;p15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8" name="Google Shape;37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9" name="Google Shape;379;p15"/>
          <p:cNvSpPr txBox="1"/>
          <p:nvPr>
            <p:ph idx="1" type="subTitle"/>
          </p:nvPr>
        </p:nvSpPr>
        <p:spPr>
          <a:xfrm>
            <a:off x="720000" y="2012349"/>
            <a:ext cx="2476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5"/>
          <p:cNvSpPr txBox="1"/>
          <p:nvPr>
            <p:ph idx="2" type="subTitle"/>
          </p:nvPr>
        </p:nvSpPr>
        <p:spPr>
          <a:xfrm>
            <a:off x="3333864" y="2012349"/>
            <a:ext cx="2476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5"/>
          <p:cNvSpPr txBox="1"/>
          <p:nvPr>
            <p:ph idx="3" type="subTitle"/>
          </p:nvPr>
        </p:nvSpPr>
        <p:spPr>
          <a:xfrm>
            <a:off x="720000" y="3794000"/>
            <a:ext cx="2476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15"/>
          <p:cNvSpPr txBox="1"/>
          <p:nvPr>
            <p:ph idx="4" type="subTitle"/>
          </p:nvPr>
        </p:nvSpPr>
        <p:spPr>
          <a:xfrm>
            <a:off x="3333864" y="3794000"/>
            <a:ext cx="2476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15"/>
          <p:cNvSpPr txBox="1"/>
          <p:nvPr>
            <p:ph idx="5" type="subTitle"/>
          </p:nvPr>
        </p:nvSpPr>
        <p:spPr>
          <a:xfrm>
            <a:off x="5951802" y="2012349"/>
            <a:ext cx="2476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5"/>
          <p:cNvSpPr txBox="1"/>
          <p:nvPr>
            <p:ph idx="6" type="subTitle"/>
          </p:nvPr>
        </p:nvSpPr>
        <p:spPr>
          <a:xfrm>
            <a:off x="5951802" y="3794000"/>
            <a:ext cx="2476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15"/>
          <p:cNvSpPr txBox="1"/>
          <p:nvPr>
            <p:ph idx="7" type="subTitle"/>
          </p:nvPr>
        </p:nvSpPr>
        <p:spPr>
          <a:xfrm>
            <a:off x="721115" y="1278500"/>
            <a:ext cx="24738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86" name="Google Shape;386;p15"/>
          <p:cNvSpPr txBox="1"/>
          <p:nvPr>
            <p:ph idx="8" type="subTitle"/>
          </p:nvPr>
        </p:nvSpPr>
        <p:spPr>
          <a:xfrm>
            <a:off x="3334979" y="1278500"/>
            <a:ext cx="24738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87" name="Google Shape;387;p15"/>
          <p:cNvSpPr txBox="1"/>
          <p:nvPr>
            <p:ph idx="9" type="subTitle"/>
          </p:nvPr>
        </p:nvSpPr>
        <p:spPr>
          <a:xfrm>
            <a:off x="5952917" y="1278500"/>
            <a:ext cx="24738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88" name="Google Shape;388;p15"/>
          <p:cNvSpPr txBox="1"/>
          <p:nvPr>
            <p:ph idx="13" type="subTitle"/>
          </p:nvPr>
        </p:nvSpPr>
        <p:spPr>
          <a:xfrm>
            <a:off x="721115" y="3127752"/>
            <a:ext cx="24738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89" name="Google Shape;389;p15"/>
          <p:cNvSpPr txBox="1"/>
          <p:nvPr>
            <p:ph idx="14" type="subTitle"/>
          </p:nvPr>
        </p:nvSpPr>
        <p:spPr>
          <a:xfrm>
            <a:off x="3334979" y="3127752"/>
            <a:ext cx="24738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90" name="Google Shape;390;p15"/>
          <p:cNvSpPr txBox="1"/>
          <p:nvPr>
            <p:ph idx="15" type="subTitle"/>
          </p:nvPr>
        </p:nvSpPr>
        <p:spPr>
          <a:xfrm>
            <a:off x="5952917" y="3127752"/>
            <a:ext cx="24738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3" name="Google Shape;393;p16"/>
          <p:cNvGrpSpPr/>
          <p:nvPr/>
        </p:nvGrpSpPr>
        <p:grpSpPr>
          <a:xfrm>
            <a:off x="-606221" y="-272305"/>
            <a:ext cx="10327141" cy="6382262"/>
            <a:chOff x="-606221" y="-272305"/>
            <a:chExt cx="10327141" cy="6382262"/>
          </a:xfrm>
        </p:grpSpPr>
        <p:grpSp>
          <p:nvGrpSpPr>
            <p:cNvPr id="394" name="Google Shape;394;p16"/>
            <p:cNvGrpSpPr/>
            <p:nvPr/>
          </p:nvGrpSpPr>
          <p:grpSpPr>
            <a:xfrm flipH="1">
              <a:off x="7984097" y="-272305"/>
              <a:ext cx="1736824" cy="2155756"/>
              <a:chOff x="-1587" y="190501"/>
              <a:chExt cx="2211388" cy="2744788"/>
            </a:xfrm>
          </p:grpSpPr>
          <p:sp>
            <p:nvSpPr>
              <p:cNvPr id="395" name="Google Shape;395;p16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6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6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6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6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6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6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6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5" name="Google Shape;405;p16"/>
            <p:cNvGrpSpPr/>
            <p:nvPr/>
          </p:nvGrpSpPr>
          <p:grpSpPr>
            <a:xfrm flipH="1">
              <a:off x="-606221" y="3954064"/>
              <a:ext cx="2638908" cy="2155893"/>
              <a:chOff x="322263" y="3765551"/>
              <a:chExt cx="3556000" cy="2905125"/>
            </a:xfrm>
          </p:grpSpPr>
          <p:sp>
            <p:nvSpPr>
              <p:cNvPr id="406" name="Google Shape;406;p16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6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6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6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1" name="Google Shape;41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4" name="Google Shape;414;p17"/>
          <p:cNvGrpSpPr/>
          <p:nvPr/>
        </p:nvGrpSpPr>
        <p:grpSpPr>
          <a:xfrm>
            <a:off x="-460996" y="-342226"/>
            <a:ext cx="10790208" cy="1763450"/>
            <a:chOff x="-460996" y="-342226"/>
            <a:chExt cx="10790208" cy="1763450"/>
          </a:xfrm>
        </p:grpSpPr>
        <p:grpSp>
          <p:nvGrpSpPr>
            <p:cNvPr id="415" name="Google Shape;415;p17"/>
            <p:cNvGrpSpPr/>
            <p:nvPr/>
          </p:nvGrpSpPr>
          <p:grpSpPr>
            <a:xfrm>
              <a:off x="-460996" y="1"/>
              <a:ext cx="1474483" cy="1186085"/>
              <a:chOff x="8937625" y="190501"/>
              <a:chExt cx="1728788" cy="1390650"/>
            </a:xfrm>
          </p:grpSpPr>
          <p:sp>
            <p:nvSpPr>
              <p:cNvPr id="416" name="Google Shape;416;p17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7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7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7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3" name="Google Shape;423;p17"/>
            <p:cNvSpPr/>
            <p:nvPr/>
          </p:nvSpPr>
          <p:spPr>
            <a:xfrm flipH="1" rot="10800000">
              <a:off x="7475973" y="-342226"/>
              <a:ext cx="1986474" cy="1318876"/>
            </a:xfrm>
            <a:custGeom>
              <a:rect b="b" l="l" r="r" t="t"/>
              <a:pathLst>
                <a:path extrusionOk="0" h="968" w="1458">
                  <a:moveTo>
                    <a:pt x="1458" y="490"/>
                  </a:moveTo>
                  <a:lnTo>
                    <a:pt x="967" y="0"/>
                  </a:lnTo>
                  <a:lnTo>
                    <a:pt x="692" y="276"/>
                  </a:lnTo>
                  <a:lnTo>
                    <a:pt x="0" y="968"/>
                  </a:lnTo>
                  <a:lnTo>
                    <a:pt x="464" y="968"/>
                  </a:lnTo>
                  <a:lnTo>
                    <a:pt x="967" y="465"/>
                  </a:lnTo>
                  <a:lnTo>
                    <a:pt x="1458" y="955"/>
                  </a:lnTo>
                  <a:lnTo>
                    <a:pt x="1458" y="4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4" name="Google Shape;424;p17"/>
            <p:cNvGrpSpPr/>
            <p:nvPr/>
          </p:nvGrpSpPr>
          <p:grpSpPr>
            <a:xfrm>
              <a:off x="8854729" y="235139"/>
              <a:ext cx="1474483" cy="1186085"/>
              <a:chOff x="8937625" y="190501"/>
              <a:chExt cx="1728788" cy="1390650"/>
            </a:xfrm>
          </p:grpSpPr>
          <p:sp>
            <p:nvSpPr>
              <p:cNvPr id="425" name="Google Shape;425;p17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7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7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17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17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32" name="Google Shape;43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8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36" name="Google Shape;436;p18"/>
          <p:cNvGrpSpPr/>
          <p:nvPr/>
        </p:nvGrpSpPr>
        <p:grpSpPr>
          <a:xfrm>
            <a:off x="-845746" y="-958105"/>
            <a:ext cx="11455315" cy="6754081"/>
            <a:chOff x="-845746" y="-958105"/>
            <a:chExt cx="11455315" cy="6754081"/>
          </a:xfrm>
        </p:grpSpPr>
        <p:grpSp>
          <p:nvGrpSpPr>
            <p:cNvPr id="437" name="Google Shape;437;p18"/>
            <p:cNvGrpSpPr/>
            <p:nvPr/>
          </p:nvGrpSpPr>
          <p:grpSpPr>
            <a:xfrm rot="10800000">
              <a:off x="7984097" y="3268401"/>
              <a:ext cx="1736824" cy="2155756"/>
              <a:chOff x="-1587" y="190501"/>
              <a:chExt cx="2211388" cy="2744788"/>
            </a:xfrm>
          </p:grpSpPr>
          <p:sp>
            <p:nvSpPr>
              <p:cNvPr id="438" name="Google Shape;438;p18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8" name="Google Shape;448;p18"/>
            <p:cNvGrpSpPr/>
            <p:nvPr/>
          </p:nvGrpSpPr>
          <p:grpSpPr>
            <a:xfrm rot="10800000">
              <a:off x="-606221" y="-958105"/>
              <a:ext cx="2638908" cy="2155893"/>
              <a:chOff x="322263" y="3765551"/>
              <a:chExt cx="3556000" cy="2905125"/>
            </a:xfrm>
          </p:grpSpPr>
          <p:sp>
            <p:nvSpPr>
              <p:cNvPr id="449" name="Google Shape;449;p18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8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4" name="Google Shape;454;p18"/>
            <p:cNvGrpSpPr/>
            <p:nvPr/>
          </p:nvGrpSpPr>
          <p:grpSpPr>
            <a:xfrm rot="10800000">
              <a:off x="-845746" y="3882301"/>
              <a:ext cx="1474483" cy="1186085"/>
              <a:chOff x="8937625" y="190501"/>
              <a:chExt cx="1728788" cy="1390650"/>
            </a:xfrm>
          </p:grpSpPr>
          <p:sp>
            <p:nvSpPr>
              <p:cNvPr id="455" name="Google Shape;455;p18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8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2" name="Google Shape;462;p18"/>
            <p:cNvSpPr/>
            <p:nvPr/>
          </p:nvSpPr>
          <p:spPr>
            <a:xfrm>
              <a:off x="6211898" y="-666750"/>
              <a:ext cx="4397670" cy="2200201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3" name="Google Shape;463;p18"/>
            <p:cNvGrpSpPr/>
            <p:nvPr/>
          </p:nvGrpSpPr>
          <p:grpSpPr>
            <a:xfrm>
              <a:off x="-750490" y="4331663"/>
              <a:ext cx="2927448" cy="1464313"/>
              <a:chOff x="5324385" y="4331663"/>
              <a:chExt cx="2927448" cy="1464313"/>
            </a:xfrm>
          </p:grpSpPr>
          <p:sp>
            <p:nvSpPr>
              <p:cNvPr id="464" name="Google Shape;464;p18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8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66" name="Google Shape;466;p18"/>
          <p:cNvSpPr txBox="1"/>
          <p:nvPr>
            <p:ph type="title"/>
          </p:nvPr>
        </p:nvSpPr>
        <p:spPr>
          <a:xfrm>
            <a:off x="2347938" y="5827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7" name="Google Shape;467;p18"/>
          <p:cNvSpPr txBox="1"/>
          <p:nvPr>
            <p:ph idx="1" type="subTitle"/>
          </p:nvPr>
        </p:nvSpPr>
        <p:spPr>
          <a:xfrm>
            <a:off x="2347900" y="183540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0" name="Google Shape;470;p19"/>
          <p:cNvGrpSpPr/>
          <p:nvPr/>
        </p:nvGrpSpPr>
        <p:grpSpPr>
          <a:xfrm>
            <a:off x="-942633" y="-537411"/>
            <a:ext cx="11552202" cy="5703138"/>
            <a:chOff x="-942633" y="-537411"/>
            <a:chExt cx="11552202" cy="5703138"/>
          </a:xfrm>
        </p:grpSpPr>
        <p:grpSp>
          <p:nvGrpSpPr>
            <p:cNvPr id="471" name="Google Shape;471;p19"/>
            <p:cNvGrpSpPr/>
            <p:nvPr/>
          </p:nvGrpSpPr>
          <p:grpSpPr>
            <a:xfrm flipH="1" rot="10800000">
              <a:off x="8130554" y="3979641"/>
              <a:ext cx="1474483" cy="1186085"/>
              <a:chOff x="8937625" y="190501"/>
              <a:chExt cx="1728788" cy="1390650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" name="Google Shape;479;p19"/>
            <p:cNvGrpSpPr/>
            <p:nvPr/>
          </p:nvGrpSpPr>
          <p:grpSpPr>
            <a:xfrm flipH="1" rot="10800000">
              <a:off x="8251825" y="-537411"/>
              <a:ext cx="1076325" cy="2155825"/>
              <a:chOff x="11114088" y="357188"/>
              <a:chExt cx="1076325" cy="2155825"/>
            </a:xfrm>
          </p:grpSpPr>
          <p:sp>
            <p:nvSpPr>
              <p:cNvPr id="480" name="Google Shape;480;p19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6" name="Google Shape;486;p19"/>
            <p:cNvSpPr/>
            <p:nvPr/>
          </p:nvSpPr>
          <p:spPr>
            <a:xfrm flipH="1" rot="10800000">
              <a:off x="6211898" y="2965526"/>
              <a:ext cx="4397670" cy="2200201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19"/>
            <p:cNvGrpSpPr/>
            <p:nvPr/>
          </p:nvGrpSpPr>
          <p:grpSpPr>
            <a:xfrm flipH="1" rot="10800000">
              <a:off x="-942633" y="-448680"/>
              <a:ext cx="2638908" cy="2155893"/>
              <a:chOff x="322263" y="3765551"/>
              <a:chExt cx="3556000" cy="2905125"/>
            </a:xfrm>
          </p:grpSpPr>
          <p:sp>
            <p:nvSpPr>
              <p:cNvPr id="488" name="Google Shape;488;p19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3" name="Google Shape;493;p19"/>
            <p:cNvGrpSpPr/>
            <p:nvPr/>
          </p:nvGrpSpPr>
          <p:grpSpPr>
            <a:xfrm flipH="1" rot="10800000">
              <a:off x="-251128" y="-448524"/>
              <a:ext cx="2927448" cy="1464313"/>
              <a:chOff x="5324385" y="4331663"/>
              <a:chExt cx="2927448" cy="1464313"/>
            </a:xfrm>
          </p:grpSpPr>
          <p:sp>
            <p:nvSpPr>
              <p:cNvPr id="494" name="Google Shape;494;p19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6" name="Google Shape;496;p19"/>
            <p:cNvGrpSpPr/>
            <p:nvPr/>
          </p:nvGrpSpPr>
          <p:grpSpPr>
            <a:xfrm flipH="1" rot="10800000">
              <a:off x="-1578" y="2987751"/>
              <a:ext cx="1736824" cy="2155756"/>
              <a:chOff x="-1587" y="190501"/>
              <a:chExt cx="2211388" cy="2744788"/>
            </a:xfrm>
          </p:grpSpPr>
          <p:sp>
            <p:nvSpPr>
              <p:cNvPr id="497" name="Google Shape;497;p19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9" name="Google Shape;509;p20"/>
          <p:cNvGrpSpPr/>
          <p:nvPr/>
        </p:nvGrpSpPr>
        <p:grpSpPr>
          <a:xfrm>
            <a:off x="-606221" y="-272305"/>
            <a:ext cx="10327141" cy="6382262"/>
            <a:chOff x="-606221" y="-272305"/>
            <a:chExt cx="10327141" cy="6382262"/>
          </a:xfrm>
        </p:grpSpPr>
        <p:grpSp>
          <p:nvGrpSpPr>
            <p:cNvPr id="510" name="Google Shape;510;p20"/>
            <p:cNvGrpSpPr/>
            <p:nvPr/>
          </p:nvGrpSpPr>
          <p:grpSpPr>
            <a:xfrm flipH="1">
              <a:off x="7984097" y="-272305"/>
              <a:ext cx="1736824" cy="2155756"/>
              <a:chOff x="-1587" y="190501"/>
              <a:chExt cx="2211388" cy="2744788"/>
            </a:xfrm>
          </p:grpSpPr>
          <p:sp>
            <p:nvSpPr>
              <p:cNvPr id="511" name="Google Shape;511;p20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20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20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20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20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20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20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20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20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0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0"/>
            <p:cNvGrpSpPr/>
            <p:nvPr/>
          </p:nvGrpSpPr>
          <p:grpSpPr>
            <a:xfrm flipH="1">
              <a:off x="-606221" y="3954064"/>
              <a:ext cx="2638908" cy="2155893"/>
              <a:chOff x="322263" y="3765551"/>
              <a:chExt cx="3556000" cy="2905125"/>
            </a:xfrm>
          </p:grpSpPr>
          <p:sp>
            <p:nvSpPr>
              <p:cNvPr id="522" name="Google Shape;522;p20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0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0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0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0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3"/>
          <p:cNvGrpSpPr/>
          <p:nvPr/>
        </p:nvGrpSpPr>
        <p:grpSpPr>
          <a:xfrm>
            <a:off x="-606221" y="-798411"/>
            <a:ext cx="11215789" cy="6227663"/>
            <a:chOff x="-606221" y="-798411"/>
            <a:chExt cx="11215789" cy="6227663"/>
          </a:xfrm>
        </p:grpSpPr>
        <p:grpSp>
          <p:nvGrpSpPr>
            <p:cNvPr id="52" name="Google Shape;52;p3"/>
            <p:cNvGrpSpPr/>
            <p:nvPr/>
          </p:nvGrpSpPr>
          <p:grpSpPr>
            <a:xfrm flipH="1">
              <a:off x="7407172" y="-5"/>
              <a:ext cx="1736824" cy="2155756"/>
              <a:chOff x="-1587" y="190501"/>
              <a:chExt cx="2211388" cy="2744788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" name="Google Shape;63;p3"/>
            <p:cNvGrpSpPr/>
            <p:nvPr/>
          </p:nvGrpSpPr>
          <p:grpSpPr>
            <a:xfrm flipH="1" rot="10800000">
              <a:off x="8130554" y="4243165"/>
              <a:ext cx="1474483" cy="1186085"/>
              <a:chOff x="8937625" y="190501"/>
              <a:chExt cx="1728788" cy="1390650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" name="Google Shape;71;p3"/>
            <p:cNvSpPr/>
            <p:nvPr/>
          </p:nvSpPr>
          <p:spPr>
            <a:xfrm flipH="1" rot="10800000">
              <a:off x="6211898" y="3229050"/>
              <a:ext cx="4397670" cy="2200201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" name="Google Shape;72;p3"/>
            <p:cNvGrpSpPr/>
            <p:nvPr/>
          </p:nvGrpSpPr>
          <p:grpSpPr>
            <a:xfrm rot="10800000">
              <a:off x="-606221" y="-798411"/>
              <a:ext cx="2638908" cy="2155893"/>
              <a:chOff x="322263" y="3765551"/>
              <a:chExt cx="3556000" cy="2905125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 flipH="1" rot="10800000">
              <a:off x="-396671" y="4243165"/>
              <a:ext cx="1474483" cy="1186085"/>
              <a:chOff x="8937625" y="190501"/>
              <a:chExt cx="1728788" cy="1390650"/>
            </a:xfrm>
          </p:grpSpPr>
          <p:sp>
            <p:nvSpPr>
              <p:cNvPr id="79" name="Google Shape;79;p3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6" name="Google Shape;86;p3"/>
          <p:cNvSpPr txBox="1"/>
          <p:nvPr>
            <p:ph type="title"/>
          </p:nvPr>
        </p:nvSpPr>
        <p:spPr>
          <a:xfrm>
            <a:off x="713225" y="2079575"/>
            <a:ext cx="51447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3"/>
          <p:cNvSpPr txBox="1"/>
          <p:nvPr>
            <p:ph hasCustomPrompt="1" idx="2" type="title"/>
          </p:nvPr>
        </p:nvSpPr>
        <p:spPr>
          <a:xfrm>
            <a:off x="713225" y="1012925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1"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/>
          <p:nvPr>
            <p:ph idx="1" type="subTitle"/>
          </p:nvPr>
        </p:nvSpPr>
        <p:spPr>
          <a:xfrm>
            <a:off x="713225" y="3741725"/>
            <a:ext cx="5144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4"/>
          <p:cNvGrpSpPr/>
          <p:nvPr/>
        </p:nvGrpSpPr>
        <p:grpSpPr>
          <a:xfrm>
            <a:off x="6233079" y="-538380"/>
            <a:ext cx="3618954" cy="6334512"/>
            <a:chOff x="6233079" y="-538380"/>
            <a:chExt cx="3618954" cy="6334512"/>
          </a:xfrm>
        </p:grpSpPr>
        <p:grpSp>
          <p:nvGrpSpPr>
            <p:cNvPr id="92" name="Google Shape;92;p4"/>
            <p:cNvGrpSpPr/>
            <p:nvPr/>
          </p:nvGrpSpPr>
          <p:grpSpPr>
            <a:xfrm>
              <a:off x="6233079" y="3640239"/>
              <a:ext cx="2638908" cy="2155893"/>
              <a:chOff x="322263" y="3765551"/>
              <a:chExt cx="3556000" cy="2905125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4"/>
            <p:cNvGrpSpPr/>
            <p:nvPr/>
          </p:nvGrpSpPr>
          <p:grpSpPr>
            <a:xfrm>
              <a:off x="6924585" y="4331663"/>
              <a:ext cx="2927448" cy="1464313"/>
              <a:chOff x="5324385" y="4331663"/>
              <a:chExt cx="2927448" cy="1464313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 flipH="1">
              <a:off x="7827972" y="-538380"/>
              <a:ext cx="1736824" cy="2155756"/>
              <a:chOff x="-1587" y="190501"/>
              <a:chExt cx="2211388" cy="2744788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" name="Google Shape;11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5"/>
          <p:cNvGrpSpPr/>
          <p:nvPr/>
        </p:nvGrpSpPr>
        <p:grpSpPr>
          <a:xfrm>
            <a:off x="-666425" y="-538449"/>
            <a:ext cx="10924083" cy="5680599"/>
            <a:chOff x="-666425" y="-538449"/>
            <a:chExt cx="10924083" cy="5680599"/>
          </a:xfrm>
        </p:grpSpPr>
        <p:grpSp>
          <p:nvGrpSpPr>
            <p:cNvPr id="117" name="Google Shape;117;p5"/>
            <p:cNvGrpSpPr/>
            <p:nvPr/>
          </p:nvGrpSpPr>
          <p:grpSpPr>
            <a:xfrm flipH="1" rot="10800000">
              <a:off x="6648379" y="-538449"/>
              <a:ext cx="2638908" cy="2155893"/>
              <a:chOff x="322263" y="3765551"/>
              <a:chExt cx="3556000" cy="2905125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 flipH="1" rot="10800000">
              <a:off x="7330210" y="-538293"/>
              <a:ext cx="2927448" cy="1464313"/>
              <a:chOff x="5324385" y="4331663"/>
              <a:chExt cx="2927448" cy="1464313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 rot="5400000">
              <a:off x="-126675" y="3526076"/>
              <a:ext cx="1076325" cy="2155825"/>
              <a:chOff x="11114088" y="357188"/>
              <a:chExt cx="1076325" cy="2155825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" name="Google Shape;13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4" name="Google Shape;134;p5"/>
          <p:cNvSpPr txBox="1"/>
          <p:nvPr>
            <p:ph idx="1" type="subTitle"/>
          </p:nvPr>
        </p:nvSpPr>
        <p:spPr>
          <a:xfrm>
            <a:off x="4964033" y="2359375"/>
            <a:ext cx="3288300" cy="15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"/>
          <p:cNvSpPr txBox="1"/>
          <p:nvPr>
            <p:ph idx="2" type="subTitle"/>
          </p:nvPr>
        </p:nvSpPr>
        <p:spPr>
          <a:xfrm>
            <a:off x="891650" y="2359375"/>
            <a:ext cx="3288300" cy="15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"/>
          <p:cNvSpPr txBox="1"/>
          <p:nvPr>
            <p:ph idx="3" type="subTitle"/>
          </p:nvPr>
        </p:nvSpPr>
        <p:spPr>
          <a:xfrm>
            <a:off x="891650" y="1746200"/>
            <a:ext cx="32883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7" name="Google Shape;137;p5"/>
          <p:cNvSpPr txBox="1"/>
          <p:nvPr>
            <p:ph idx="4" type="subTitle"/>
          </p:nvPr>
        </p:nvSpPr>
        <p:spPr>
          <a:xfrm>
            <a:off x="4964040" y="1746200"/>
            <a:ext cx="32883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6"/>
          <p:cNvGrpSpPr/>
          <p:nvPr/>
        </p:nvGrpSpPr>
        <p:grpSpPr>
          <a:xfrm>
            <a:off x="-140416" y="-206880"/>
            <a:ext cx="10705533" cy="5663727"/>
            <a:chOff x="-140416" y="-206880"/>
            <a:chExt cx="10705533" cy="5663727"/>
          </a:xfrm>
        </p:grpSpPr>
        <p:grpSp>
          <p:nvGrpSpPr>
            <p:cNvPr id="141" name="Google Shape;141;p6"/>
            <p:cNvGrpSpPr/>
            <p:nvPr/>
          </p:nvGrpSpPr>
          <p:grpSpPr>
            <a:xfrm flipH="1" rot="10800000">
              <a:off x="8735290" y="-206880"/>
              <a:ext cx="1522370" cy="1224606"/>
              <a:chOff x="8937625" y="190501"/>
              <a:chExt cx="1728788" cy="1390650"/>
            </a:xfrm>
          </p:grpSpPr>
          <p:sp>
            <p:nvSpPr>
              <p:cNvPr id="142" name="Google Shape;142;p6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" name="Google Shape;149;p6"/>
            <p:cNvSpPr/>
            <p:nvPr/>
          </p:nvSpPr>
          <p:spPr>
            <a:xfrm flipH="1">
              <a:off x="7749273" y="0"/>
              <a:ext cx="2815843" cy="2818723"/>
            </a:xfrm>
            <a:custGeom>
              <a:rect b="b" l="l" r="r" t="t"/>
              <a:pathLst>
                <a:path extrusionOk="0" h="2929" w="2926">
                  <a:moveTo>
                    <a:pt x="2926" y="0"/>
                  </a:moveTo>
                  <a:lnTo>
                    <a:pt x="0" y="2929"/>
                  </a:lnTo>
                  <a:lnTo>
                    <a:pt x="0" y="2309"/>
                  </a:lnTo>
                  <a:lnTo>
                    <a:pt x="2308" y="0"/>
                  </a:lnTo>
                  <a:lnTo>
                    <a:pt x="2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" name="Google Shape;150;p6"/>
            <p:cNvGrpSpPr/>
            <p:nvPr/>
          </p:nvGrpSpPr>
          <p:grpSpPr>
            <a:xfrm flipH="1">
              <a:off x="-140416" y="3751158"/>
              <a:ext cx="851588" cy="1705689"/>
              <a:chOff x="11114088" y="357188"/>
              <a:chExt cx="1076325" cy="2155825"/>
            </a:xfrm>
          </p:grpSpPr>
          <p:sp>
            <p:nvSpPr>
              <p:cNvPr id="151" name="Google Shape;151;p6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7" name="Google Shape;1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7"/>
          <p:cNvGrpSpPr/>
          <p:nvPr/>
        </p:nvGrpSpPr>
        <p:grpSpPr>
          <a:xfrm>
            <a:off x="-1376715" y="-272305"/>
            <a:ext cx="11705927" cy="5876310"/>
            <a:chOff x="-1376715" y="-272305"/>
            <a:chExt cx="11705927" cy="5876310"/>
          </a:xfrm>
        </p:grpSpPr>
        <p:grpSp>
          <p:nvGrpSpPr>
            <p:cNvPr id="161" name="Google Shape;161;p7"/>
            <p:cNvGrpSpPr/>
            <p:nvPr/>
          </p:nvGrpSpPr>
          <p:grpSpPr>
            <a:xfrm flipH="1">
              <a:off x="-455340" y="3216284"/>
              <a:ext cx="2922676" cy="2387722"/>
              <a:chOff x="322263" y="3765551"/>
              <a:chExt cx="3556000" cy="2905125"/>
            </a:xfrm>
          </p:grpSpPr>
          <p:sp>
            <p:nvSpPr>
              <p:cNvPr id="162" name="Google Shape;162;p7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7"/>
            <p:cNvGrpSpPr/>
            <p:nvPr/>
          </p:nvGrpSpPr>
          <p:grpSpPr>
            <a:xfrm>
              <a:off x="-1578" y="-272305"/>
              <a:ext cx="1736824" cy="2155756"/>
              <a:chOff x="-1587" y="190501"/>
              <a:chExt cx="2211388" cy="2744788"/>
            </a:xfrm>
          </p:grpSpPr>
          <p:sp>
            <p:nvSpPr>
              <p:cNvPr id="168" name="Google Shape;168;p7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" name="Google Shape;178;p7"/>
            <p:cNvGrpSpPr/>
            <p:nvPr/>
          </p:nvGrpSpPr>
          <p:grpSpPr>
            <a:xfrm>
              <a:off x="-1376715" y="4094788"/>
              <a:ext cx="2927448" cy="1464313"/>
              <a:chOff x="5324385" y="4331663"/>
              <a:chExt cx="2927448" cy="1464313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1" name="Google Shape;181;p7"/>
            <p:cNvSpPr/>
            <p:nvPr/>
          </p:nvSpPr>
          <p:spPr>
            <a:xfrm flipH="1" rot="10800000">
              <a:off x="7475973" y="-1"/>
              <a:ext cx="1986474" cy="1318876"/>
            </a:xfrm>
            <a:custGeom>
              <a:rect b="b" l="l" r="r" t="t"/>
              <a:pathLst>
                <a:path extrusionOk="0" h="968" w="1458">
                  <a:moveTo>
                    <a:pt x="1458" y="490"/>
                  </a:moveTo>
                  <a:lnTo>
                    <a:pt x="967" y="0"/>
                  </a:lnTo>
                  <a:lnTo>
                    <a:pt x="692" y="276"/>
                  </a:lnTo>
                  <a:lnTo>
                    <a:pt x="0" y="968"/>
                  </a:lnTo>
                  <a:lnTo>
                    <a:pt x="464" y="968"/>
                  </a:lnTo>
                  <a:lnTo>
                    <a:pt x="967" y="465"/>
                  </a:lnTo>
                  <a:lnTo>
                    <a:pt x="1458" y="955"/>
                  </a:lnTo>
                  <a:lnTo>
                    <a:pt x="1458" y="4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2" name="Google Shape;182;p7"/>
            <p:cNvGrpSpPr/>
            <p:nvPr/>
          </p:nvGrpSpPr>
          <p:grpSpPr>
            <a:xfrm>
              <a:off x="8854729" y="577364"/>
              <a:ext cx="1474483" cy="1186085"/>
              <a:chOff x="8937625" y="190501"/>
              <a:chExt cx="1728788" cy="1390650"/>
            </a:xfrm>
          </p:grpSpPr>
          <p:sp>
            <p:nvSpPr>
              <p:cNvPr id="183" name="Google Shape;183;p7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0" name="Google Shape;190;p7"/>
          <p:cNvSpPr txBox="1"/>
          <p:nvPr>
            <p:ph type="title"/>
          </p:nvPr>
        </p:nvSpPr>
        <p:spPr>
          <a:xfrm>
            <a:off x="4408100" y="647425"/>
            <a:ext cx="39189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7"/>
          <p:cNvSpPr txBox="1"/>
          <p:nvPr>
            <p:ph idx="1" type="subTitle"/>
          </p:nvPr>
        </p:nvSpPr>
        <p:spPr>
          <a:xfrm>
            <a:off x="4408100" y="1732475"/>
            <a:ext cx="3918900" cy="27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92" name="Google Shape;192;p7"/>
          <p:cNvSpPr/>
          <p:nvPr>
            <p:ph idx="2" type="pic"/>
          </p:nvPr>
        </p:nvSpPr>
        <p:spPr>
          <a:xfrm>
            <a:off x="817012" y="678262"/>
            <a:ext cx="3253500" cy="378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8"/>
          <p:cNvGrpSpPr/>
          <p:nvPr/>
        </p:nvGrpSpPr>
        <p:grpSpPr>
          <a:xfrm>
            <a:off x="-1420096" y="-990600"/>
            <a:ext cx="12029664" cy="6786732"/>
            <a:chOff x="-1420096" y="-990600"/>
            <a:chExt cx="12029664" cy="6786732"/>
          </a:xfrm>
        </p:grpSpPr>
        <p:sp>
          <p:nvSpPr>
            <p:cNvPr id="196" name="Google Shape;196;p8"/>
            <p:cNvSpPr/>
            <p:nvPr/>
          </p:nvSpPr>
          <p:spPr>
            <a:xfrm>
              <a:off x="6211898" y="-990600"/>
              <a:ext cx="4397670" cy="2200201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7" name="Google Shape;197;p8"/>
            <p:cNvGrpSpPr/>
            <p:nvPr/>
          </p:nvGrpSpPr>
          <p:grpSpPr>
            <a:xfrm>
              <a:off x="8430829" y="710951"/>
              <a:ext cx="1474483" cy="1186085"/>
              <a:chOff x="8937625" y="190501"/>
              <a:chExt cx="1728788" cy="139065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8"/>
            <p:cNvGrpSpPr/>
            <p:nvPr/>
          </p:nvGrpSpPr>
          <p:grpSpPr>
            <a:xfrm>
              <a:off x="-1420096" y="3640239"/>
              <a:ext cx="2638908" cy="2155893"/>
              <a:chOff x="322263" y="3765551"/>
              <a:chExt cx="3556000" cy="2905125"/>
            </a:xfrm>
          </p:grpSpPr>
          <p:sp>
            <p:nvSpPr>
              <p:cNvPr id="206" name="Google Shape;206;p8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" name="Google Shape;211;p8"/>
            <p:cNvGrpSpPr/>
            <p:nvPr/>
          </p:nvGrpSpPr>
          <p:grpSpPr>
            <a:xfrm>
              <a:off x="-728590" y="4331663"/>
              <a:ext cx="2927448" cy="1464313"/>
              <a:chOff x="5324385" y="4331663"/>
              <a:chExt cx="2927448" cy="1464313"/>
            </a:xfrm>
          </p:grpSpPr>
          <p:sp>
            <p:nvSpPr>
              <p:cNvPr id="212" name="Google Shape;212;p8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" name="Google Shape;214;p8"/>
            <p:cNvGrpSpPr/>
            <p:nvPr/>
          </p:nvGrpSpPr>
          <p:grpSpPr>
            <a:xfrm>
              <a:off x="8251825" y="3252788"/>
              <a:ext cx="1076325" cy="2155825"/>
              <a:chOff x="11114088" y="357188"/>
              <a:chExt cx="1076325" cy="2155825"/>
            </a:xfrm>
          </p:grpSpPr>
          <p:sp>
            <p:nvSpPr>
              <p:cNvPr id="215" name="Google Shape;215;p8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-1578" y="-272305"/>
              <a:ext cx="1736824" cy="2155756"/>
              <a:chOff x="-1587" y="190501"/>
              <a:chExt cx="2211388" cy="2744788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2" name="Google Shape;232;p8"/>
          <p:cNvSpPr txBox="1"/>
          <p:nvPr>
            <p:ph type="title"/>
          </p:nvPr>
        </p:nvSpPr>
        <p:spPr>
          <a:xfrm>
            <a:off x="1547250" y="974775"/>
            <a:ext cx="6049500" cy="31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9"/>
          <p:cNvGrpSpPr/>
          <p:nvPr/>
        </p:nvGrpSpPr>
        <p:grpSpPr>
          <a:xfrm>
            <a:off x="-950428" y="-272305"/>
            <a:ext cx="10793965" cy="5900712"/>
            <a:chOff x="-950428" y="-272305"/>
            <a:chExt cx="10793965" cy="5900712"/>
          </a:xfrm>
        </p:grpSpPr>
        <p:grpSp>
          <p:nvGrpSpPr>
            <p:cNvPr id="236" name="Google Shape;236;p9"/>
            <p:cNvGrpSpPr/>
            <p:nvPr/>
          </p:nvGrpSpPr>
          <p:grpSpPr>
            <a:xfrm flipH="1">
              <a:off x="7984097" y="-272305"/>
              <a:ext cx="1736824" cy="2155756"/>
              <a:chOff x="-1587" y="190501"/>
              <a:chExt cx="2211388" cy="2744788"/>
            </a:xfrm>
          </p:grpSpPr>
          <p:sp>
            <p:nvSpPr>
              <p:cNvPr id="237" name="Google Shape;237;p9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" name="Google Shape;247;p9"/>
            <p:cNvSpPr/>
            <p:nvPr/>
          </p:nvSpPr>
          <p:spPr>
            <a:xfrm>
              <a:off x="-950428" y="-135350"/>
              <a:ext cx="2136323" cy="1068823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8" name="Google Shape;248;p9"/>
            <p:cNvGrpSpPr/>
            <p:nvPr/>
          </p:nvGrpSpPr>
          <p:grpSpPr>
            <a:xfrm>
              <a:off x="7204629" y="3472514"/>
              <a:ext cx="2638908" cy="2155893"/>
              <a:chOff x="322263" y="3765551"/>
              <a:chExt cx="3556000" cy="2905125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9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 rot="10800000">
              <a:off x="-288571" y="3957426"/>
              <a:ext cx="1474483" cy="1186085"/>
              <a:chOff x="8937625" y="190501"/>
              <a:chExt cx="1728788" cy="1390650"/>
            </a:xfrm>
          </p:grpSpPr>
          <p:sp>
            <p:nvSpPr>
              <p:cNvPr id="255" name="Google Shape;255;p9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2" name="Google Shape;262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3" name="Google Shape;263;p9"/>
          <p:cNvSpPr txBox="1"/>
          <p:nvPr>
            <p:ph idx="1" type="subTitle"/>
          </p:nvPr>
        </p:nvSpPr>
        <p:spPr>
          <a:xfrm>
            <a:off x="4606074" y="1408725"/>
            <a:ext cx="3824700" cy="31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9"/>
          <p:cNvSpPr txBox="1"/>
          <p:nvPr>
            <p:ph idx="2" type="subTitle"/>
          </p:nvPr>
        </p:nvSpPr>
        <p:spPr>
          <a:xfrm>
            <a:off x="713225" y="1408725"/>
            <a:ext cx="3824700" cy="31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10"/>
          <p:cNvSpPr txBox="1"/>
          <p:nvPr>
            <p:ph type="title"/>
          </p:nvPr>
        </p:nvSpPr>
        <p:spPr>
          <a:xfrm>
            <a:off x="1223925" y="4014825"/>
            <a:ext cx="6696300" cy="572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jpg"/><Relationship Id="rId10" Type="http://schemas.openxmlformats.org/officeDocument/2006/relationships/image" Target="../media/image7.jpg"/><Relationship Id="rId1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id.erda.dk/public/archives/daaeac0d7ce1152aea9b61d9f1e19370/published-archive.html" TargetMode="External"/><Relationship Id="rId4" Type="http://schemas.openxmlformats.org/officeDocument/2006/relationships/image" Target="../media/image3.jpg"/><Relationship Id="rId9" Type="http://schemas.openxmlformats.org/officeDocument/2006/relationships/image" Target="../media/image5.jpg"/><Relationship Id="rId5" Type="http://schemas.openxmlformats.org/officeDocument/2006/relationships/image" Target="../media/image1.jpg"/><Relationship Id="rId6" Type="http://schemas.openxmlformats.org/officeDocument/2006/relationships/image" Target="../media/image2.jpg"/><Relationship Id="rId7" Type="http://schemas.openxmlformats.org/officeDocument/2006/relationships/image" Target="../media/image6.jpg"/><Relationship Id="rId8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/>
          <p:nvPr>
            <p:ph type="ctrTitle"/>
          </p:nvPr>
        </p:nvSpPr>
        <p:spPr>
          <a:xfrm>
            <a:off x="911150" y="1281300"/>
            <a:ext cx="6129000" cy="25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27170A"/>
                </a:solidFill>
              </a:rPr>
              <a:t>Road Sign Recognition Employing a CNN</a:t>
            </a:r>
            <a:endParaRPr i="1" sz="4900">
              <a:solidFill>
                <a:srgbClr val="27170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lt2"/>
                </a:solidFill>
              </a:rPr>
              <a:t>Charles Li, Marvin Larweh, Maximus Berner, Qing Yan </a:t>
            </a:r>
            <a:endParaRPr i="1"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0"/>
          <p:cNvSpPr txBox="1"/>
          <p:nvPr>
            <p:ph type="title"/>
          </p:nvPr>
        </p:nvSpPr>
        <p:spPr>
          <a:xfrm>
            <a:off x="4408250" y="268850"/>
            <a:ext cx="39189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604" name="Google Shape;604;p30"/>
          <p:cNvSpPr txBox="1"/>
          <p:nvPr>
            <p:ph idx="1" type="subTitle"/>
          </p:nvPr>
        </p:nvSpPr>
        <p:spPr>
          <a:xfrm>
            <a:off x="6170900" y="1189950"/>
            <a:ext cx="2632500" cy="27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Main diagonal shows correct classifications - generally high.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Low rate of misclassifications outside this diagonal</a:t>
            </a:r>
            <a:endParaRPr/>
          </a:p>
        </p:txBody>
      </p:sp>
      <p:pic>
        <p:nvPicPr>
          <p:cNvPr id="605" name="Google Shape;6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00" y="611925"/>
            <a:ext cx="6691050" cy="39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1"/>
          <p:cNvSpPr txBox="1"/>
          <p:nvPr>
            <p:ph type="title"/>
          </p:nvPr>
        </p:nvSpPr>
        <p:spPr>
          <a:xfrm>
            <a:off x="2158350" y="1728900"/>
            <a:ext cx="4827300" cy="11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16" name="Google Shape;616;p32"/>
          <p:cNvSpPr txBox="1"/>
          <p:nvPr>
            <p:ph idx="4294967295" type="title"/>
          </p:nvPr>
        </p:nvSpPr>
        <p:spPr>
          <a:xfrm>
            <a:off x="1477700" y="1103400"/>
            <a:ext cx="694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rimson Text"/>
                <a:ea typeface="Crimson Text"/>
                <a:cs typeface="Crimson Text"/>
                <a:sym typeface="Crimson Text"/>
              </a:rPr>
              <a:t>German Traffic Sign Recognition Benchmark GTSRB </a:t>
            </a:r>
            <a:r>
              <a:rPr lang="en" sz="1200"/>
              <a:t>&lt;https://sid.erda.dk/public/archives/daaeac0d7ce1152aea9b61d9f1e19370/published-archive.html&gt;</a:t>
            </a:r>
            <a:endParaRPr sz="1200"/>
          </a:p>
        </p:txBody>
      </p:sp>
      <p:sp>
        <p:nvSpPr>
          <p:cNvPr id="617" name="Google Shape;617;p32"/>
          <p:cNvSpPr/>
          <p:nvPr/>
        </p:nvSpPr>
        <p:spPr>
          <a:xfrm>
            <a:off x="787350" y="1160850"/>
            <a:ext cx="457800" cy="45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rPr>
              <a:t>1</a:t>
            </a:r>
            <a:endParaRPr i="1" sz="1800">
              <a:solidFill>
                <a:schemeClr val="lt1"/>
              </a:solidFill>
              <a:latin typeface="Crimson Text SemiBold"/>
              <a:ea typeface="Crimson Text SemiBold"/>
              <a:cs typeface="Crimson Text SemiBold"/>
              <a:sym typeface="Crimson Text SemiBold"/>
            </a:endParaRPr>
          </a:p>
        </p:txBody>
      </p:sp>
      <p:sp>
        <p:nvSpPr>
          <p:cNvPr id="618" name="Google Shape;618;p32"/>
          <p:cNvSpPr txBox="1"/>
          <p:nvPr>
            <p:ph idx="4294967295" type="title"/>
          </p:nvPr>
        </p:nvSpPr>
        <p:spPr>
          <a:xfrm>
            <a:off x="1477700" y="1713000"/>
            <a:ext cx="694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rimson Text"/>
                <a:ea typeface="Crimson Text"/>
                <a:cs typeface="Crimson Text"/>
                <a:sym typeface="Crimson Text"/>
              </a:rPr>
              <a:t>SlidesGo Presentation Templates</a:t>
            </a:r>
            <a:endParaRPr b="1" sz="14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</a:t>
            </a:r>
            <a:r>
              <a:rPr lang="en" sz="1200"/>
              <a:t>https://slidesgo.com/</a:t>
            </a:r>
            <a:r>
              <a:rPr lang="en" sz="1200"/>
              <a:t>&gt;</a:t>
            </a:r>
            <a:endParaRPr sz="1200"/>
          </a:p>
        </p:txBody>
      </p:sp>
      <p:sp>
        <p:nvSpPr>
          <p:cNvPr id="619" name="Google Shape;619;p32"/>
          <p:cNvSpPr/>
          <p:nvPr/>
        </p:nvSpPr>
        <p:spPr>
          <a:xfrm>
            <a:off x="787350" y="1770450"/>
            <a:ext cx="457800" cy="45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rPr>
              <a:t>2</a:t>
            </a:r>
            <a:endParaRPr i="1" sz="1800">
              <a:solidFill>
                <a:schemeClr val="lt1"/>
              </a:solidFill>
              <a:latin typeface="Crimson Text SemiBold"/>
              <a:ea typeface="Crimson Text SemiBold"/>
              <a:cs typeface="Crimson Text SemiBold"/>
              <a:sym typeface="Crimson Text SemiBold"/>
            </a:endParaRPr>
          </a:p>
        </p:txBody>
      </p:sp>
      <p:sp>
        <p:nvSpPr>
          <p:cNvPr id="620" name="Google Shape;620;p32"/>
          <p:cNvSpPr txBox="1"/>
          <p:nvPr>
            <p:ph idx="4294967295" type="title"/>
          </p:nvPr>
        </p:nvSpPr>
        <p:spPr>
          <a:xfrm>
            <a:off x="1477700" y="2322600"/>
            <a:ext cx="694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rimson Text"/>
                <a:ea typeface="Crimson Text"/>
                <a:cs typeface="Crimson Text"/>
                <a:sym typeface="Crimson Text"/>
              </a:rPr>
              <a:t>Freepiks</a:t>
            </a:r>
            <a:endParaRPr b="1" sz="14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</a:t>
            </a:r>
            <a:r>
              <a:rPr lang="en" sz="1200"/>
              <a:t>https://www.freepik.com/</a:t>
            </a:r>
            <a:r>
              <a:rPr lang="en" sz="1200"/>
              <a:t>&gt;</a:t>
            </a:r>
            <a:endParaRPr sz="1200"/>
          </a:p>
        </p:txBody>
      </p:sp>
      <p:sp>
        <p:nvSpPr>
          <p:cNvPr id="621" name="Google Shape;621;p32"/>
          <p:cNvSpPr/>
          <p:nvPr/>
        </p:nvSpPr>
        <p:spPr>
          <a:xfrm>
            <a:off x="787350" y="2380050"/>
            <a:ext cx="457800" cy="45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rPr>
              <a:t>3</a:t>
            </a:r>
            <a:endParaRPr i="1" sz="1800">
              <a:solidFill>
                <a:schemeClr val="lt1"/>
              </a:solidFill>
              <a:latin typeface="Crimson Text SemiBold"/>
              <a:ea typeface="Crimson Text SemiBold"/>
              <a:cs typeface="Crimson Text SemiBold"/>
              <a:sym typeface="Crimson Text SemiBold"/>
            </a:endParaRPr>
          </a:p>
        </p:txBody>
      </p:sp>
      <p:sp>
        <p:nvSpPr>
          <p:cNvPr id="622" name="Google Shape;622;p32"/>
          <p:cNvSpPr/>
          <p:nvPr/>
        </p:nvSpPr>
        <p:spPr>
          <a:xfrm>
            <a:off x="787350" y="2989650"/>
            <a:ext cx="457800" cy="45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rPr>
              <a:t>4</a:t>
            </a:r>
            <a:endParaRPr i="1" sz="1800">
              <a:solidFill>
                <a:schemeClr val="lt1"/>
              </a:solidFill>
              <a:latin typeface="Crimson Text SemiBold"/>
              <a:ea typeface="Crimson Text SemiBold"/>
              <a:cs typeface="Crimson Text SemiBold"/>
              <a:sym typeface="Crimson Text SemiBold"/>
            </a:endParaRPr>
          </a:p>
        </p:txBody>
      </p:sp>
      <p:sp>
        <p:nvSpPr>
          <p:cNvPr id="623" name="Google Shape;623;p32"/>
          <p:cNvSpPr txBox="1"/>
          <p:nvPr>
            <p:ph idx="4294967295" type="title"/>
          </p:nvPr>
        </p:nvSpPr>
        <p:spPr>
          <a:xfrm>
            <a:off x="1477700" y="2932200"/>
            <a:ext cx="694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rimson Text"/>
                <a:ea typeface="Crimson Text"/>
                <a:cs typeface="Crimson Text"/>
                <a:sym typeface="Crimson Text"/>
              </a:rPr>
              <a:t>NN SVG</a:t>
            </a:r>
            <a:endParaRPr b="1" sz="14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&lt;https://alexlenail.me/NN-SVG/LeNet.html&gt;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2"/>
          <p:cNvSpPr txBox="1"/>
          <p:nvPr>
            <p:ph type="title"/>
          </p:nvPr>
        </p:nvSpPr>
        <p:spPr>
          <a:xfrm>
            <a:off x="2158350" y="1119300"/>
            <a:ext cx="4827300" cy="11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Motivation.</a:t>
            </a:r>
            <a:endParaRPr/>
          </a:p>
        </p:txBody>
      </p:sp>
      <p:sp>
        <p:nvSpPr>
          <p:cNvPr id="537" name="Google Shape;537;p22"/>
          <p:cNvSpPr txBox="1"/>
          <p:nvPr>
            <p:ph idx="1" type="subTitle"/>
          </p:nvPr>
        </p:nvSpPr>
        <p:spPr>
          <a:xfrm>
            <a:off x="2158350" y="2296200"/>
            <a:ext cx="4827300" cy="17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Quickly abstracting accurate information from traffic signs is an essential task for safe and lawful driving – making it a baseline prerequisite for automated vehicles. 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3"/>
          <p:cNvSpPr txBox="1"/>
          <p:nvPr>
            <p:ph type="title"/>
          </p:nvPr>
        </p:nvSpPr>
        <p:spPr>
          <a:xfrm>
            <a:off x="5676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543" name="Google Shape;543;p23"/>
          <p:cNvSpPr txBox="1"/>
          <p:nvPr>
            <p:ph idx="2" type="subTitle"/>
          </p:nvPr>
        </p:nvSpPr>
        <p:spPr>
          <a:xfrm>
            <a:off x="179825" y="1408725"/>
            <a:ext cx="3824700" cy="31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aimed to develop a </a:t>
            </a:r>
            <a:r>
              <a:rPr b="1" lang="en"/>
              <a:t>convolutional neural network</a:t>
            </a:r>
            <a:r>
              <a:rPr lang="en"/>
              <a:t> (CNN) which can accurately identify road signs.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program accepts a still image of road sign as input and produces a classification of the sign as output.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trained the CNN on the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German Traffic Sign Recognition Benchmark</a:t>
            </a:r>
            <a:r>
              <a:rPr lang="en"/>
              <a:t> for its extensive annotated dataset and history of </a:t>
            </a:r>
            <a:r>
              <a:rPr lang="en"/>
              <a:t>reproducibility</a:t>
            </a:r>
            <a:r>
              <a:rPr lang="en"/>
              <a:t>.</a:t>
            </a:r>
            <a:endParaRPr/>
          </a:p>
        </p:txBody>
      </p:sp>
      <p:grpSp>
        <p:nvGrpSpPr>
          <p:cNvPr id="544" name="Google Shape;544;p23"/>
          <p:cNvGrpSpPr/>
          <p:nvPr/>
        </p:nvGrpSpPr>
        <p:grpSpPr>
          <a:xfrm>
            <a:off x="4533695" y="543112"/>
            <a:ext cx="4199054" cy="4057283"/>
            <a:chOff x="4226125" y="404775"/>
            <a:chExt cx="4540500" cy="4387200"/>
          </a:xfrm>
        </p:grpSpPr>
        <p:sp>
          <p:nvSpPr>
            <p:cNvPr id="545" name="Google Shape;545;p23"/>
            <p:cNvSpPr/>
            <p:nvPr/>
          </p:nvSpPr>
          <p:spPr>
            <a:xfrm>
              <a:off x="4226125" y="404775"/>
              <a:ext cx="4540500" cy="4387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546" name="Google Shape;546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04100" y="655300"/>
              <a:ext cx="1096450" cy="109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7" name="Google Shape;54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65275" y="664342"/>
              <a:ext cx="1062200" cy="1097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8" name="Google Shape;548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04100" y="2036949"/>
              <a:ext cx="1096450" cy="109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9" name="Google Shape;549;p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04100" y="3418599"/>
              <a:ext cx="1096450" cy="109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0" name="Google Shape;550;p2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965275" y="3434700"/>
              <a:ext cx="1062200" cy="106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1" name="Google Shape;551;p2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48150" y="2050100"/>
              <a:ext cx="1096450" cy="109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2" name="Google Shape;552;p2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392200" y="3434700"/>
              <a:ext cx="1062200" cy="106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3" name="Google Shape;553;p2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392200" y="2050150"/>
              <a:ext cx="1062204" cy="109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4" name="Google Shape;554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392200" y="664450"/>
              <a:ext cx="1062200" cy="1097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5" name="Google Shape;555;p23"/>
          <p:cNvSpPr txBox="1"/>
          <p:nvPr/>
        </p:nvSpPr>
        <p:spPr>
          <a:xfrm>
            <a:off x="5133225" y="4600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lt2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rPr>
              <a:t>Example images from dataset</a:t>
            </a:r>
            <a:endParaRPr i="1" sz="2000">
              <a:solidFill>
                <a:schemeClr val="lt2"/>
              </a:solidFill>
              <a:latin typeface="Crimson Text SemiBold"/>
              <a:ea typeface="Crimson Text SemiBold"/>
              <a:cs typeface="Crimson Text SemiBold"/>
              <a:sym typeface="Crimson Tex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CNN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4"/>
          <p:cNvSpPr txBox="1"/>
          <p:nvPr>
            <p:ph idx="4294967295" type="subTitle"/>
          </p:nvPr>
        </p:nvSpPr>
        <p:spPr>
          <a:xfrm>
            <a:off x="852900" y="1149750"/>
            <a:ext cx="7438200" cy="3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Input Layer (30x30x3)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Images are 30x30 pixels with RGB values.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x</a:t>
            </a:r>
            <a:r>
              <a:rPr b="1" lang="en"/>
              <a:t>2 Convolutional Layers [32 3x3 filters] </a:t>
            </a:r>
            <a:endParaRPr b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Attempt to extract low-level features (i.e basic patterns).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Max Pooling </a:t>
            </a:r>
            <a:endParaRPr b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Decrease computational load, abstract general features, reduce overfitting.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x</a:t>
            </a:r>
            <a:r>
              <a:rPr b="1" lang="en"/>
              <a:t>2 Convolutional Layers </a:t>
            </a:r>
            <a:r>
              <a:rPr b="1" lang="en"/>
              <a:t>[64 3x3 filters]</a:t>
            </a:r>
            <a:endParaRPr b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Attempt to extract high-level features (i.e. complex patterns).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Max Pooling</a:t>
            </a:r>
            <a:r>
              <a:rPr lang="en"/>
              <a:t> → See above.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Flattening </a:t>
            </a:r>
            <a:r>
              <a:rPr lang="en"/>
              <a:t>→ Convert into 1D Vector.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Dense 256 </a:t>
            </a:r>
            <a:r>
              <a:rPr lang="en"/>
              <a:t>→ Reduce into 256 neurons with compacted information.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Dropout 0.5 </a:t>
            </a:r>
            <a:r>
              <a:rPr lang="en"/>
              <a:t>→ Reduce overfitting by randomly dropping 50% of neurons.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Dense</a:t>
            </a:r>
            <a:r>
              <a:rPr lang="en"/>
              <a:t> </a:t>
            </a:r>
            <a:r>
              <a:rPr b="1" lang="en"/>
              <a:t>43 </a:t>
            </a:r>
            <a:r>
              <a:rPr lang="en"/>
              <a:t>→ Reduce into 43 neurons (final classification).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We used the ReLU activation function across the entire model. 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CNN Visualization (NN-SVG)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7" name="Google Shape;5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260721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25"/>
          <p:cNvSpPr txBox="1"/>
          <p:nvPr/>
        </p:nvSpPr>
        <p:spPr>
          <a:xfrm>
            <a:off x="152400" y="4430850"/>
            <a:ext cx="883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5F06"/>
                </a:solidFill>
                <a:latin typeface="DM Sans"/>
                <a:ea typeface="DM Sans"/>
                <a:cs typeface="DM Sans"/>
                <a:sym typeface="DM Sans"/>
              </a:rPr>
              <a:t>Input → Conv2D(32,(3x3)) → </a:t>
            </a:r>
            <a:r>
              <a:rPr b="1" lang="en">
                <a:solidFill>
                  <a:srgbClr val="B45F06"/>
                </a:solidFill>
                <a:latin typeface="DM Sans"/>
                <a:ea typeface="DM Sans"/>
                <a:cs typeface="DM Sans"/>
                <a:sym typeface="DM Sans"/>
              </a:rPr>
              <a:t>Conv2D(32,(3x3)) → MaxPool(2x2) → Conv2D(64,(3x3)) → Conv2D(64,(3x3)) →MaxPool(2x2) → Flatten → Dense(256) → Dropout(0.5) → Dense(43)</a:t>
            </a:r>
            <a:endParaRPr b="1">
              <a:solidFill>
                <a:srgbClr val="B45F0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Structure and Parameter 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6"/>
          <p:cNvSpPr txBox="1"/>
          <p:nvPr>
            <p:ph idx="4294967295" type="subTitle"/>
          </p:nvPr>
        </p:nvSpPr>
        <p:spPr>
          <a:xfrm>
            <a:off x="852900" y="1149750"/>
            <a:ext cx="7438200" cy="3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To improve our models accuracy, we tested different hyperparameters: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Varying numbers of convolution and pooling layers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Sequence/Arrangement of layer operations.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Varying number of filters in convolutional layers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Number of dense units and dropout ratio.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Sigmoid activation function.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We achieved the best performance with the following changes</a:t>
            </a:r>
            <a:r>
              <a:rPr b="1" lang="en" sz="1300"/>
              <a:t>: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Added two </a:t>
            </a:r>
            <a:r>
              <a:rPr lang="en" sz="1300"/>
              <a:t>additional convolutional</a:t>
            </a:r>
            <a:r>
              <a:rPr lang="en" sz="1300"/>
              <a:t> layers [128 3x3 filters].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These </a:t>
            </a:r>
            <a:r>
              <a:rPr lang="en" sz="1300"/>
              <a:t>further</a:t>
            </a:r>
            <a:r>
              <a:rPr lang="en" sz="1300"/>
              <a:t> extracted features and improved accuracy.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Increase Dense layer unit size from 256 to 512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Allowed more room for the dense layer to learn high-level representations.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Decrease dropout rate from 0.5 -&gt; 0.05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Randomly dropping 50% of the neurons was too excessive and too much information was lost.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580" name="Google Shape;580;p27"/>
          <p:cNvSpPr txBox="1"/>
          <p:nvPr>
            <p:ph idx="1" type="subTitle"/>
          </p:nvPr>
        </p:nvSpPr>
        <p:spPr>
          <a:xfrm>
            <a:off x="1240063" y="1911600"/>
            <a:ext cx="2869500" cy="25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our CNN’s </a:t>
            </a:r>
            <a:r>
              <a:rPr lang="en"/>
              <a:t>hyperparameters, such as the number of filters and the dropout rate, had a significant effect on the classifier's overall accuracy.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Trial and error.</a:t>
            </a:r>
            <a:endParaRPr/>
          </a:p>
        </p:txBody>
      </p:sp>
      <p:sp>
        <p:nvSpPr>
          <p:cNvPr id="581" name="Google Shape;581;p27"/>
          <p:cNvSpPr txBox="1"/>
          <p:nvPr>
            <p:ph idx="2" type="subTitle"/>
          </p:nvPr>
        </p:nvSpPr>
        <p:spPr>
          <a:xfrm>
            <a:off x="5034413" y="1997550"/>
            <a:ext cx="1975800" cy="22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is a time and resource intensive process. Given more time, we would likely observe </a:t>
            </a:r>
            <a:r>
              <a:rPr lang="en"/>
              <a:t>improved</a:t>
            </a:r>
            <a:r>
              <a:rPr lang="en"/>
              <a:t> accuracy in our model. </a:t>
            </a:r>
            <a:endParaRPr b="1"/>
          </a:p>
        </p:txBody>
      </p:sp>
      <p:sp>
        <p:nvSpPr>
          <p:cNvPr id="582" name="Google Shape;582;p27"/>
          <p:cNvSpPr txBox="1"/>
          <p:nvPr>
            <p:ph idx="4" type="subTitle"/>
          </p:nvPr>
        </p:nvSpPr>
        <p:spPr>
          <a:xfrm>
            <a:off x="1240079" y="1135650"/>
            <a:ext cx="28695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rimson Text"/>
                <a:ea typeface="Crimson Text"/>
                <a:cs typeface="Crimson Text"/>
                <a:sym typeface="Crimson Text"/>
              </a:rPr>
              <a:t>Hyperparameters</a:t>
            </a:r>
            <a:endParaRPr b="1"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583" name="Google Shape;583;p27"/>
          <p:cNvSpPr txBox="1"/>
          <p:nvPr>
            <p:ph idx="5" type="subTitle"/>
          </p:nvPr>
        </p:nvSpPr>
        <p:spPr>
          <a:xfrm>
            <a:off x="5034424" y="1135638"/>
            <a:ext cx="21645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rimson Text"/>
                <a:ea typeface="Crimson Text"/>
                <a:cs typeface="Crimson Text"/>
                <a:sym typeface="Crimson Text"/>
              </a:rPr>
              <a:t>Training</a:t>
            </a:r>
            <a:endParaRPr b="1">
              <a:latin typeface="Crimson Text"/>
              <a:ea typeface="Crimson Text"/>
              <a:cs typeface="Crimson Text"/>
              <a:sym typeface="Crimson Text"/>
            </a:endParaRPr>
          </a:p>
        </p:txBody>
      </p:sp>
      <p:cxnSp>
        <p:nvCxnSpPr>
          <p:cNvPr id="584" name="Google Shape;584;p27"/>
          <p:cNvCxnSpPr>
            <a:stCxn id="579" idx="2"/>
          </p:cNvCxnSpPr>
          <p:nvPr/>
        </p:nvCxnSpPr>
        <p:spPr>
          <a:xfrm>
            <a:off x="4572000" y="1017725"/>
            <a:ext cx="0" cy="353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(10 Epochs of Training)</a:t>
            </a:r>
            <a:endParaRPr/>
          </a:p>
        </p:txBody>
      </p:sp>
      <p:pic>
        <p:nvPicPr>
          <p:cNvPr id="590" name="Google Shape;5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608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pic>
        <p:nvPicPr>
          <p:cNvPr id="596" name="Google Shape;596;p29"/>
          <p:cNvPicPr preferRelativeResize="0"/>
          <p:nvPr/>
        </p:nvPicPr>
        <p:blipFill rotWithShape="1">
          <a:blip r:embed="rId3">
            <a:alphaModFix/>
          </a:blip>
          <a:srcRect b="0" l="0" r="0" t="2104"/>
          <a:stretch/>
        </p:blipFill>
        <p:spPr>
          <a:xfrm>
            <a:off x="110700" y="1247500"/>
            <a:ext cx="5022700" cy="27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00" y="4058257"/>
            <a:ext cx="5022700" cy="497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675" y="1115000"/>
            <a:ext cx="3705800" cy="371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nston Churchill History Lesson for Middle School by Slidesgo">
  <a:themeElements>
    <a:clrScheme name="Simple Light">
      <a:dk1>
        <a:srgbClr val="27170A"/>
      </a:dk1>
      <a:lt1>
        <a:srgbClr val="EFE9DC"/>
      </a:lt1>
      <a:dk2>
        <a:srgbClr val="5A4226"/>
      </a:dk2>
      <a:lt2>
        <a:srgbClr val="8B7C5D"/>
      </a:lt2>
      <a:accent1>
        <a:srgbClr val="A59B9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717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