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9298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97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1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7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3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0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4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4968-77A6-49C3-91FD-C18523003FC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5B6AFD-DADC-4C93-A1CD-6727E0F86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6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3214-F63D-BFA8-8B1B-18259552D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Design Analysis and Algorithm 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Binary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A912E-2A44-30AF-8A1D-0574796C3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495B4A-A3F6-B1AE-CC08-8495E424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845"/>
            <a:ext cx="12192000" cy="689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CCEE9-108E-4BC2-A492-6B4A5394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36" y="0"/>
            <a:ext cx="122612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F163-1CBD-FA10-0B54-515A7A89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9888-6BF4-2E51-4A7B-5F4A83D3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Binary Search </a:t>
            </a:r>
            <a:r>
              <a:rPr lang="en-US" sz="2800" dirty="0"/>
              <a:t>is a search algorithm that find the position of a target value within a sorted array.</a:t>
            </a:r>
          </a:p>
          <a:p>
            <a:r>
              <a:rPr lang="en-US" sz="2800" b="1" dirty="0"/>
              <a:t>Binary search </a:t>
            </a:r>
            <a:r>
              <a:rPr lang="en-US" sz="2800" dirty="0"/>
              <a:t>is also known as  half interval search or algorithm search.</a:t>
            </a:r>
          </a:p>
          <a:p>
            <a:r>
              <a:rPr lang="en-US" sz="2800" b="1" dirty="0"/>
              <a:t>Binary search </a:t>
            </a:r>
            <a:r>
              <a:rPr lang="en-US" sz="2800" dirty="0"/>
              <a:t>algorithm works on the principle of Divide conquer.</a:t>
            </a:r>
          </a:p>
          <a:p>
            <a:r>
              <a:rPr lang="en-US" sz="2800" b="1" dirty="0"/>
              <a:t>Binary Search </a:t>
            </a:r>
            <a:r>
              <a:rPr lang="en-US" sz="2800" dirty="0"/>
              <a:t>can be implemented on only sorted list of elements. </a:t>
            </a:r>
          </a:p>
        </p:txBody>
      </p:sp>
    </p:spTree>
    <p:extLst>
      <p:ext uri="{BB962C8B-B14F-4D97-AF65-F5344CB8AC3E}">
        <p14:creationId xmlns:p14="http://schemas.microsoft.com/office/powerpoint/2010/main" val="143675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2C06-9F5E-52CA-61E5-97D5256D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>
                <a:solidFill>
                  <a:schemeClr val="accent5"/>
                </a:solidFill>
              </a:rPr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1DC9-A44D-5932-C086-6C66ECE6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Divide and conquer </a:t>
            </a:r>
            <a:r>
              <a:rPr lang="en-US" sz="2800" dirty="0"/>
              <a:t>is the most well know algorithm strategy.</a:t>
            </a:r>
          </a:p>
          <a:p>
            <a:r>
              <a:rPr lang="en-US" sz="2800" b="1" dirty="0"/>
              <a:t>A Divide and conquer </a:t>
            </a:r>
            <a:r>
              <a:rPr lang="en-US" sz="2800" dirty="0"/>
              <a:t>algorithm works by recursively breaking down a problem into two or more sub problems of the  same or related type until these became simple enough to be solved directly.</a:t>
            </a:r>
          </a:p>
          <a:p>
            <a:r>
              <a:rPr lang="en-US" sz="2800" dirty="0"/>
              <a:t>The solutions to the sub problems are then combined to give a solution to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02517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6A435-6183-DCBE-EEA9-7EAEBD51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3464" y="-26089"/>
            <a:ext cx="12425463" cy="70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7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83BC7-6885-44EB-3E4E-BDF64C64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29573"/>
            <a:ext cx="12191999" cy="76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D385F-8B0A-D8D9-4434-2610AFFD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52"/>
            <a:ext cx="12192000" cy="68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7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40A72-F9B0-7895-0C68-52853520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667"/>
            <a:ext cx="12295762" cy="69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1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09F9EB-01CD-9B86-8E81-B6A16006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9"/>
            <a:ext cx="12191999" cy="68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C6AB7-8428-7E44-4F08-C505C8EC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83" y="1"/>
            <a:ext cx="12278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2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130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Cascadia Mono SemiBold</vt:lpstr>
      <vt:lpstr>Trebuchet MS</vt:lpstr>
      <vt:lpstr>Wingdings 3</vt:lpstr>
      <vt:lpstr>Facet</vt:lpstr>
      <vt:lpstr>Design Analysis and Algorithm   Binary Search </vt:lpstr>
      <vt:lpstr>Introduction 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Analysis and Algorithm   Binary Search </dc:title>
  <dc:creator>Lenovo</dc:creator>
  <cp:lastModifiedBy>Lenovo</cp:lastModifiedBy>
  <cp:revision>2</cp:revision>
  <dcterms:created xsi:type="dcterms:W3CDTF">2024-01-03T16:28:02Z</dcterms:created>
  <dcterms:modified xsi:type="dcterms:W3CDTF">2024-01-04T17:26:58Z</dcterms:modified>
</cp:coreProperties>
</file>