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72" r:id="rId12"/>
    <p:sldId id="278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F010B9-123C-4F0B-869D-5318B671D2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D6150BB-50B0-4911-81A9-871838D6CE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05800" cy="2015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Md.Qamrul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> :2018200000031</a:t>
            </a:r>
          </a:p>
          <a:p>
            <a:r>
              <a:rPr lang="en-US" dirty="0" err="1" smtClean="0"/>
              <a:t>Jannatul</a:t>
            </a:r>
            <a:r>
              <a:rPr lang="en-US" dirty="0" smtClean="0"/>
              <a:t> Feardous:2018200000020</a:t>
            </a:r>
          </a:p>
          <a:p>
            <a:r>
              <a:rPr lang="en-US" dirty="0" err="1" smtClean="0"/>
              <a:t>Mahfuza</a:t>
            </a:r>
            <a:r>
              <a:rPr lang="en-US" dirty="0" smtClean="0"/>
              <a:t> </a:t>
            </a:r>
            <a:r>
              <a:rPr lang="en-US" dirty="0" err="1" smtClean="0"/>
              <a:t>Khondokar</a:t>
            </a:r>
            <a:r>
              <a:rPr lang="en-US" dirty="0" smtClean="0"/>
              <a:t> Rifath:2018200000028</a:t>
            </a:r>
          </a:p>
          <a:p>
            <a:r>
              <a:rPr lang="en-US" dirty="0" smtClean="0"/>
              <a:t>Presented To: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Ovishake</a:t>
            </a:r>
            <a:r>
              <a:rPr lang="en-US" dirty="0" smtClean="0"/>
              <a:t>  </a:t>
            </a:r>
            <a:r>
              <a:rPr lang="en-US" dirty="0" err="1" smtClean="0"/>
              <a:t>sen</a:t>
            </a:r>
            <a:endParaRPr lang="en-US" dirty="0" smtClean="0"/>
          </a:p>
          <a:p>
            <a:r>
              <a:rPr lang="en-US" dirty="0" smtClean="0"/>
              <a:t>Lecturer , Southeast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FIRE DETECTION &amp; ALARM SYSTEM FOR RESIDENTIAL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Advantages       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Sensing of fire (Heat) easily</a:t>
            </a:r>
          </a:p>
          <a:p>
            <a:r>
              <a:rPr lang="en-US" dirty="0" smtClean="0"/>
              <a:t>Simple Circuit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Senses near by the fire(only)</a:t>
            </a:r>
          </a:p>
          <a:p>
            <a:r>
              <a:rPr lang="en-US" dirty="0" smtClean="0"/>
              <a:t>User Continues 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5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disadvantages of this project</a:t>
            </a:r>
          </a:p>
          <a:p>
            <a:r>
              <a:rPr lang="en-US" dirty="0" smtClean="0"/>
              <a:t>Using warning message &amp; audio alert signal instead of buzzer.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Hence, the project fire alarm system was designed and </a:t>
            </a:r>
            <a:r>
              <a:rPr lang="en-US" sz="3600" dirty="0"/>
              <a:t>implemented successfully. By using this, we can detect </a:t>
            </a:r>
            <a:r>
              <a:rPr lang="en-US" sz="3600" dirty="0" smtClean="0"/>
              <a:t>the </a:t>
            </a:r>
            <a:r>
              <a:rPr lang="en-US" sz="3600" dirty="0"/>
              <a:t>fire break out in a short period and also can notify to </a:t>
            </a:r>
            <a:r>
              <a:rPr lang="en-US" sz="3600" dirty="0" smtClean="0"/>
              <a:t>the people who live in given area. 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Conclusion: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5984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2192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/>
              <a:t>Thank for your valuable attention !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Feel free to ask questions , if any.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Now a days we can see a lot of fire occurred in residential area. So we realize that we need a automated fire detection system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Problem Statement: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425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Our system provides an early warning of fire so that people can be evacuated &amp; immediate action can be taken to stop or eliminate of fire effect as soon as possible.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Purpose of project: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8721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Detect Fire</a:t>
            </a:r>
          </a:p>
          <a:p>
            <a:r>
              <a:rPr lang="en-US" sz="4400" dirty="0" smtClean="0"/>
              <a:t>Alert Occupants</a:t>
            </a:r>
          </a:p>
          <a:p>
            <a:r>
              <a:rPr lang="en-US" sz="4400" dirty="0" smtClean="0"/>
              <a:t>Manage Risks</a:t>
            </a:r>
          </a:p>
          <a:p>
            <a:r>
              <a:rPr lang="en-US" sz="4400" dirty="0" smtClean="0"/>
              <a:t>Notify Authorities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Working Procedure: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800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Arduino</a:t>
            </a:r>
            <a:endParaRPr lang="en-US" sz="2400" dirty="0" smtClean="0"/>
          </a:p>
          <a:p>
            <a:r>
              <a:rPr lang="en-US" sz="2400" dirty="0" smtClean="0"/>
              <a:t>Breadboard</a:t>
            </a:r>
          </a:p>
          <a:p>
            <a:r>
              <a:rPr lang="en-US" sz="2400" dirty="0" smtClean="0"/>
              <a:t>Temperature sensor</a:t>
            </a:r>
          </a:p>
          <a:p>
            <a:r>
              <a:rPr lang="en-US" sz="2400" dirty="0" smtClean="0"/>
              <a:t>Smoke sensor</a:t>
            </a:r>
          </a:p>
          <a:p>
            <a:r>
              <a:rPr lang="en-US" sz="2400" dirty="0" smtClean="0"/>
              <a:t>Buzzer</a:t>
            </a:r>
          </a:p>
          <a:p>
            <a:r>
              <a:rPr lang="en-US" sz="2400" dirty="0" smtClean="0"/>
              <a:t>LED</a:t>
            </a:r>
          </a:p>
          <a:p>
            <a:r>
              <a:rPr lang="en-US" sz="2400" dirty="0" smtClean="0"/>
              <a:t>Resistor</a:t>
            </a:r>
          </a:p>
          <a:p>
            <a:r>
              <a:rPr lang="en-US" sz="2400" dirty="0" smtClean="0"/>
              <a:t>Relay SPDT (</a:t>
            </a:r>
            <a:r>
              <a:rPr lang="en-US" sz="2400" dirty="0"/>
              <a:t>Single Pole Double Throw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Bulb</a:t>
            </a:r>
          </a:p>
          <a:p>
            <a:r>
              <a:rPr lang="en-US" sz="2400" dirty="0" smtClean="0"/>
              <a:t>Power Supply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Equipment: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" y="381000"/>
            <a:ext cx="87141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2" y="4267200"/>
            <a:ext cx="1390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17423"/>
            <a:ext cx="933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77" y="4714875"/>
            <a:ext cx="933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4876800"/>
            <a:ext cx="933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7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550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4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Diagram with Simulation: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1600200"/>
            <a:ext cx="847883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438400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7" y="1447800"/>
            <a:ext cx="434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39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</TotalTime>
  <Words>239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FIRE DETECTION &amp; ALARM SYSTEM FOR RESIDENTIAL AREA</vt:lpstr>
      <vt:lpstr>Problem Statement:</vt:lpstr>
      <vt:lpstr>Purpose of project:</vt:lpstr>
      <vt:lpstr>Working Procedure:</vt:lpstr>
      <vt:lpstr>List of Equipment:</vt:lpstr>
      <vt:lpstr>PowerPoint Presentation</vt:lpstr>
      <vt:lpstr>Circuit Diagram:</vt:lpstr>
      <vt:lpstr>Circuit Diagram with Simulation:</vt:lpstr>
      <vt:lpstr>Code Segment:</vt:lpstr>
      <vt:lpstr>   Advantages       Disadvantages </vt:lpstr>
      <vt:lpstr>Future Scope :</vt:lpstr>
      <vt:lpstr>Conclusion:</vt:lpstr>
      <vt:lpstr>Thank for your valuable attention !  Feel free to ask questions , if any.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&amp; ALARM SYSTEM FOR RESIDENTIAL AREA</dc:title>
  <dc:creator>Windows User</dc:creator>
  <cp:lastModifiedBy>Windows User</cp:lastModifiedBy>
  <cp:revision>7</cp:revision>
  <dcterms:created xsi:type="dcterms:W3CDTF">2022-10-10T08:12:40Z</dcterms:created>
  <dcterms:modified xsi:type="dcterms:W3CDTF">2022-10-10T09:19:09Z</dcterms:modified>
</cp:coreProperties>
</file>